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5118"/>
  </p:normalViewPr>
  <p:slideViewPr>
    <p:cSldViewPr snapToGrid="0" snapToObjects="1">
      <p:cViewPr varScale="1">
        <p:scale>
          <a:sx n="95" d="100"/>
          <a:sy n="95" d="100"/>
        </p:scale>
        <p:origin x="9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B0A780CE-3822-9F4F-B35F-5313EB371A36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7D67D3-1419-9548-B030-BF1D3E83D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86235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80CE-3822-9F4F-B35F-5313EB371A36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D67D3-1419-9548-B030-BF1D3E83D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8009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80CE-3822-9F4F-B35F-5313EB371A36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D67D3-1419-9548-B030-BF1D3E83D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042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80CE-3822-9F4F-B35F-5313EB371A36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D67D3-1419-9548-B030-BF1D3E83D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3041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0A780CE-3822-9F4F-B35F-5313EB371A36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F67D67D3-1419-9548-B030-BF1D3E83D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19463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80CE-3822-9F4F-B35F-5313EB371A36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D67D3-1419-9548-B030-BF1D3E83D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606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80CE-3822-9F4F-B35F-5313EB371A36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D67D3-1419-9548-B030-BF1D3E83D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649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80CE-3822-9F4F-B35F-5313EB371A36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D67D3-1419-9548-B030-BF1D3E83D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04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80CE-3822-9F4F-B35F-5313EB371A36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D67D3-1419-9548-B030-BF1D3E83D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1313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780CE-3822-9F4F-B35F-5313EB371A36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7D67D3-1419-9548-B030-BF1D3E83D2A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50573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B0A780CE-3822-9F4F-B35F-5313EB371A36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7D67D3-1419-9548-B030-BF1D3E83D2A8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0641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0A780CE-3822-9F4F-B35F-5313EB371A36}" type="datetimeFigureOut">
              <a:rPr lang="tr-TR" smtClean="0"/>
              <a:t>14.04.2021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7D67D3-1419-9548-B030-BF1D3E83D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3530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1427FA-EDFF-FE42-A17D-3AB6C84DF6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Kent ve Ütopya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8171AF3-AFD3-3A46-803C-B7E19C7E02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Konu 8</a:t>
            </a:r>
          </a:p>
          <a:p>
            <a:r>
              <a:rPr lang="tr-TR" dirty="0"/>
              <a:t>Kıvılcım Ertan</a:t>
            </a:r>
          </a:p>
        </p:txBody>
      </p:sp>
    </p:spTree>
    <p:extLst>
      <p:ext uri="{BB962C8B-B14F-4D97-AF65-F5344CB8AC3E}">
        <p14:creationId xmlns:p14="http://schemas.microsoft.com/office/powerpoint/2010/main" val="3389796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394EA6-6E7F-5846-96A3-1F76FD9FA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Kentte Kurgulanan Ütopyalar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4A93CC-EC85-9943-832E-465FC6B8F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/>
              <a:t>Bilinen ilk örnekleri Antik Yunan döneminde (polis-kent devleti) ortaya konulan klasik ütopyalardan başlayarak 20. yüzyılın ikinci yarısına kadar pek çok ütopya eseri kentte tasarlanmıştır.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4996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E009E4-929B-0549-BF41-B2A639D3A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Ütopyalar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32E8D2-A526-BE46-BC7D-DD4192D95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Platon’un </a:t>
            </a:r>
            <a:r>
              <a:rPr lang="tr-TR" sz="2800" i="1" dirty="0"/>
              <a:t>Devlet ve</a:t>
            </a:r>
            <a:r>
              <a:rPr lang="tr-TR" sz="2800" dirty="0"/>
              <a:t> </a:t>
            </a:r>
            <a:r>
              <a:rPr lang="tr-TR" sz="2800" i="1" dirty="0"/>
              <a:t>Yasalar</a:t>
            </a:r>
            <a:r>
              <a:rPr lang="tr-TR" sz="2800" dirty="0"/>
              <a:t> adlı eserleri, </a:t>
            </a:r>
          </a:p>
          <a:p>
            <a:r>
              <a:rPr lang="tr-TR" sz="2800" dirty="0"/>
              <a:t>Aristoteles’in </a:t>
            </a:r>
            <a:r>
              <a:rPr lang="tr-TR" sz="2800" i="1" dirty="0"/>
              <a:t>Politika</a:t>
            </a:r>
            <a:r>
              <a:rPr lang="tr-TR" sz="2800" dirty="0"/>
              <a:t>,</a:t>
            </a:r>
          </a:p>
          <a:p>
            <a:r>
              <a:rPr lang="tr-TR" sz="2800" dirty="0"/>
              <a:t>Thomas </a:t>
            </a:r>
            <a:r>
              <a:rPr lang="tr-TR" sz="2800" dirty="0" err="1"/>
              <a:t>More’un</a:t>
            </a:r>
            <a:r>
              <a:rPr lang="tr-TR" sz="2800" dirty="0"/>
              <a:t> </a:t>
            </a:r>
            <a:r>
              <a:rPr lang="tr-TR" sz="2800" i="1" dirty="0" err="1"/>
              <a:t>Utopia</a:t>
            </a:r>
            <a:r>
              <a:rPr lang="tr-TR" sz="2800" dirty="0"/>
              <a:t>, </a:t>
            </a:r>
          </a:p>
          <a:p>
            <a:r>
              <a:rPr lang="tr-TR" sz="2800" dirty="0" err="1"/>
              <a:t>Tommasso</a:t>
            </a:r>
            <a:r>
              <a:rPr lang="tr-TR" sz="2800" dirty="0"/>
              <a:t> </a:t>
            </a:r>
            <a:r>
              <a:rPr lang="tr-TR" sz="2800" dirty="0" err="1"/>
              <a:t>Campanella’nın</a:t>
            </a:r>
            <a:r>
              <a:rPr lang="tr-TR" sz="2800" dirty="0"/>
              <a:t> </a:t>
            </a:r>
            <a:r>
              <a:rPr lang="tr-TR" sz="2800" i="1" dirty="0"/>
              <a:t>Güneş Ülkesi</a:t>
            </a:r>
            <a:r>
              <a:rPr lang="tr-TR" sz="2800" dirty="0"/>
              <a:t>, </a:t>
            </a:r>
          </a:p>
          <a:p>
            <a:r>
              <a:rPr lang="tr-TR" sz="2800" dirty="0"/>
              <a:t>Francis Bacon’ın </a:t>
            </a:r>
            <a:r>
              <a:rPr lang="tr-TR" sz="2800" i="1" dirty="0"/>
              <a:t>Yeni Atlantis</a:t>
            </a:r>
            <a:r>
              <a:rPr lang="tr-TR" sz="2800" dirty="0"/>
              <a:t>, </a:t>
            </a:r>
          </a:p>
          <a:p>
            <a:r>
              <a:rPr lang="tr-TR" sz="2800" dirty="0" err="1"/>
              <a:t>Voltaire’in</a:t>
            </a:r>
            <a:r>
              <a:rPr lang="tr-TR" sz="2800" dirty="0"/>
              <a:t> </a:t>
            </a:r>
            <a:r>
              <a:rPr lang="tr-TR" sz="2800" i="1" dirty="0" err="1"/>
              <a:t>Kandid</a:t>
            </a:r>
            <a:r>
              <a:rPr lang="tr-TR" sz="2800" dirty="0"/>
              <a:t>,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38695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DA4A29-EC94-AD42-B1FB-0AAEE4A5A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Ütopyalar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294F25-BE78-9B42-9698-A6CFDC634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Etienne</a:t>
            </a:r>
            <a:r>
              <a:rPr lang="tr-TR" sz="2800" dirty="0"/>
              <a:t> </a:t>
            </a:r>
            <a:r>
              <a:rPr lang="tr-TR" sz="2800" dirty="0" err="1"/>
              <a:t>Cabet’nin</a:t>
            </a:r>
            <a:r>
              <a:rPr lang="tr-TR" sz="2800" dirty="0"/>
              <a:t> </a:t>
            </a:r>
            <a:r>
              <a:rPr lang="tr-TR" sz="2800" i="1" dirty="0" err="1"/>
              <a:t>Icaria’ya</a:t>
            </a:r>
            <a:r>
              <a:rPr lang="tr-TR" sz="2800" i="1" dirty="0"/>
              <a:t> Yolculuk</a:t>
            </a:r>
            <a:r>
              <a:rPr lang="tr-TR" sz="2800" dirty="0"/>
              <a:t>, </a:t>
            </a:r>
          </a:p>
          <a:p>
            <a:r>
              <a:rPr lang="tr-TR" sz="2800" dirty="0"/>
              <a:t>Edward </a:t>
            </a:r>
            <a:r>
              <a:rPr lang="tr-TR" sz="2800" dirty="0" err="1"/>
              <a:t>Bellamy’nin</a:t>
            </a:r>
            <a:r>
              <a:rPr lang="tr-TR" sz="2800" dirty="0"/>
              <a:t> </a:t>
            </a:r>
            <a:r>
              <a:rPr lang="tr-TR" sz="2800" i="1" dirty="0"/>
              <a:t>Geçmişe Bakış</a:t>
            </a:r>
            <a:r>
              <a:rPr lang="tr-TR" sz="2800" dirty="0"/>
              <a:t>, </a:t>
            </a:r>
          </a:p>
          <a:p>
            <a:r>
              <a:rPr lang="tr-TR" sz="2800" dirty="0" err="1"/>
              <a:t>Herbert</a:t>
            </a:r>
            <a:r>
              <a:rPr lang="tr-TR" sz="2800" dirty="0"/>
              <a:t> George </a:t>
            </a:r>
            <a:r>
              <a:rPr lang="tr-TR" sz="2800" dirty="0" err="1"/>
              <a:t>Wells’in</a:t>
            </a:r>
            <a:r>
              <a:rPr lang="tr-TR" sz="2800" dirty="0"/>
              <a:t> </a:t>
            </a:r>
            <a:r>
              <a:rPr lang="tr-TR" sz="2800" i="1" dirty="0"/>
              <a:t>Çağdaş Bir Ütopya</a:t>
            </a:r>
            <a:r>
              <a:rPr lang="tr-TR" sz="2800" dirty="0"/>
              <a:t>,</a:t>
            </a:r>
          </a:p>
          <a:p>
            <a:r>
              <a:rPr lang="tr-TR" sz="2800" dirty="0" err="1"/>
              <a:t>Begum</a:t>
            </a:r>
            <a:r>
              <a:rPr lang="tr-TR" sz="2800" dirty="0"/>
              <a:t> </a:t>
            </a:r>
            <a:r>
              <a:rPr lang="tr-TR" sz="2800" dirty="0" err="1"/>
              <a:t>Rokeya</a:t>
            </a:r>
            <a:r>
              <a:rPr lang="tr-TR" sz="2800" dirty="0"/>
              <a:t> </a:t>
            </a:r>
            <a:r>
              <a:rPr lang="tr-TR" sz="2800" dirty="0" err="1"/>
              <a:t>Sakhawat</a:t>
            </a:r>
            <a:r>
              <a:rPr lang="tr-TR" sz="2800" dirty="0"/>
              <a:t> </a:t>
            </a:r>
            <a:r>
              <a:rPr lang="tr-TR" sz="2800" dirty="0" err="1"/>
              <a:t>Hossain’in</a:t>
            </a:r>
            <a:r>
              <a:rPr lang="tr-TR" sz="2800" dirty="0"/>
              <a:t> </a:t>
            </a:r>
            <a:r>
              <a:rPr lang="tr-TR" sz="2800" i="1" dirty="0" err="1"/>
              <a:t>Sultana’nın</a:t>
            </a:r>
            <a:r>
              <a:rPr lang="tr-TR" sz="2800" i="1" dirty="0"/>
              <a:t> Rüyası</a:t>
            </a:r>
            <a:r>
              <a:rPr lang="tr-TR" sz="2800" dirty="0"/>
              <a:t>,</a:t>
            </a:r>
          </a:p>
          <a:p>
            <a:r>
              <a:rPr lang="tr-TR" sz="2800" dirty="0" err="1"/>
              <a:t>Charlotte</a:t>
            </a:r>
            <a:r>
              <a:rPr lang="tr-TR" sz="2800" dirty="0"/>
              <a:t> </a:t>
            </a:r>
            <a:r>
              <a:rPr lang="tr-TR" sz="2800" dirty="0" err="1"/>
              <a:t>Perkins</a:t>
            </a:r>
            <a:r>
              <a:rPr lang="tr-TR" sz="2800" dirty="0"/>
              <a:t> Gilman’ın </a:t>
            </a:r>
            <a:r>
              <a:rPr lang="tr-TR" sz="2800" i="1" dirty="0"/>
              <a:t>Kadınlar Ülkesi,</a:t>
            </a:r>
          </a:p>
          <a:p>
            <a:r>
              <a:rPr lang="tr-TR" sz="2800" dirty="0" err="1"/>
              <a:t>Aldous</a:t>
            </a:r>
            <a:r>
              <a:rPr lang="tr-TR" sz="2800" dirty="0"/>
              <a:t> </a:t>
            </a:r>
            <a:r>
              <a:rPr lang="tr-TR" sz="2800" dirty="0" err="1"/>
              <a:t>Huxley’in</a:t>
            </a:r>
            <a:r>
              <a:rPr lang="tr-TR" sz="2800" dirty="0"/>
              <a:t> </a:t>
            </a:r>
            <a:r>
              <a:rPr lang="tr-TR" sz="2800" i="1" dirty="0"/>
              <a:t>Ada</a:t>
            </a:r>
            <a:r>
              <a:rPr lang="tr-TR" sz="2800" dirty="0"/>
              <a:t> isimli eserleri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95401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7D8F07-643C-2C4F-AE87-2471CAA50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Ütopyalar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406830-7BFF-1244-BE2D-910965700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Bu eserler, kentte kurgulanan olumlu ütopya örneklerinin en bilinenleridir.</a:t>
            </a:r>
          </a:p>
          <a:p>
            <a:r>
              <a:rPr lang="tr-TR" sz="2800" dirty="0"/>
              <a:t>Yazarlar, ideal olduğu varsayılan düzenlerini kent üzerinden </a:t>
            </a:r>
            <a:r>
              <a:rPr lang="tr-TR" sz="2800"/>
              <a:t>tasvir etmişlerdir.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4001564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{E8A656DD-2C2F-6447-82AC-DDD5ADD63AE1}tf10001067</Template>
  <TotalTime>225</TotalTime>
  <Words>125</Words>
  <Application>Microsoft Macintosh PowerPoint</Application>
  <PresentationFormat>Geniş ekran</PresentationFormat>
  <Paragraphs>22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Century Gothic</vt:lpstr>
      <vt:lpstr>Garamond</vt:lpstr>
      <vt:lpstr>Sabun</vt:lpstr>
      <vt:lpstr>Kent ve Ütopya</vt:lpstr>
      <vt:lpstr>Kentte Kurgulanan Ütopyalar</vt:lpstr>
      <vt:lpstr>Ütopyalar</vt:lpstr>
      <vt:lpstr>Ütopyalar</vt:lpstr>
      <vt:lpstr>Ütopyalar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 ve Ütopya</dc:title>
  <dc:creator>Microsoft Office User</dc:creator>
  <cp:lastModifiedBy>Microsoft Office User</cp:lastModifiedBy>
  <cp:revision>7</cp:revision>
  <dcterms:created xsi:type="dcterms:W3CDTF">2021-04-13T16:43:04Z</dcterms:created>
  <dcterms:modified xsi:type="dcterms:W3CDTF">2021-04-14T18:15:49Z</dcterms:modified>
</cp:coreProperties>
</file>