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1" r:id="rId2"/>
  </p:sldMasterIdLst>
  <p:notesMasterIdLst>
    <p:notesMasterId r:id="rId17"/>
  </p:notesMasterIdLst>
  <p:sldIdLst>
    <p:sldId id="283" r:id="rId3"/>
    <p:sldId id="284" r:id="rId4"/>
    <p:sldId id="258" r:id="rId5"/>
    <p:sldId id="260" r:id="rId6"/>
    <p:sldId id="261" r:id="rId7"/>
    <p:sldId id="269" r:id="rId8"/>
    <p:sldId id="263" r:id="rId9"/>
    <p:sldId id="271" r:id="rId10"/>
    <p:sldId id="264" r:id="rId11"/>
    <p:sldId id="268" r:id="rId12"/>
    <p:sldId id="265" r:id="rId13"/>
    <p:sldId id="266" r:id="rId14"/>
    <p:sldId id="267" r:id="rId15"/>
    <p:sldId id="270"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35"/>
  </p:normalViewPr>
  <p:slideViewPr>
    <p:cSldViewPr snapToGrid="0" snapToObjects="1">
      <p:cViewPr varScale="1">
        <p:scale>
          <a:sx n="116" d="100"/>
          <a:sy n="116" d="100"/>
        </p:scale>
        <p:origin x="41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9F7EC8-6F0F-EE42-BE88-A5B7E91AE80B}" type="datetimeFigureOut">
              <a:rPr lang="tr-TR" smtClean="0"/>
              <a:t>5.05.2020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E43997-C258-A041-B46F-AC63C38154CE}" type="slidenum">
              <a:rPr lang="tr-TR" smtClean="0"/>
              <a:t>‹#›</a:t>
            </a:fld>
            <a:endParaRPr lang="tr-TR"/>
          </a:p>
        </p:txBody>
      </p:sp>
    </p:spTree>
    <p:extLst>
      <p:ext uri="{BB962C8B-B14F-4D97-AF65-F5344CB8AC3E}">
        <p14:creationId xmlns:p14="http://schemas.microsoft.com/office/powerpoint/2010/main" val="341699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4514" name="Google Shape;881;p25:notes"/>
          <p:cNvSpPr txBox="1">
            <a:spLocks noGrp="1"/>
          </p:cNvSpPr>
          <p:nvPr>
            <p:ph type="body" idx="1"/>
          </p:nvPr>
        </p:nvSpPr>
        <p:spPr>
          <a:ln/>
        </p:spPr>
        <p:txBody>
          <a:bodyPr/>
          <a:lstStyle/>
          <a:p>
            <a:pPr marL="0" indent="0" eaLnBrk="1" hangingPunct="1">
              <a:buSzPts val="1100"/>
            </a:pPr>
            <a:endParaRPr lang="tr-TR" altLang="tr-TR" sz="1100">
              <a:latin typeface="Arial" panose="020B0604020202020204" pitchFamily="34" charset="0"/>
              <a:cs typeface="Arial" panose="020B0604020202020204" pitchFamily="34" charset="0"/>
            </a:endParaRPr>
          </a:p>
        </p:txBody>
      </p:sp>
      <p:sp>
        <p:nvSpPr>
          <p:cNvPr id="64515" name="Google Shape;882;p25:notes"/>
          <p:cNvSpPr>
            <a:spLocks noGrp="1" noRot="1" noChangeAspect="1" noTextEdit="1"/>
          </p:cNvSpPr>
          <p:nvPr>
            <p:ph type="sldImg" idx="2"/>
          </p:nvPr>
        </p:nvSpPr>
        <p:spPr>
          <a:xfrm>
            <a:off x="1143000" y="685800"/>
            <a:ext cx="4572000" cy="3429000"/>
          </a:xfrm>
          <a:noFill/>
          <a:ln>
            <a:headEnd/>
            <a:tailEnd/>
          </a:ln>
        </p:spPr>
      </p:sp>
    </p:spTree>
    <p:extLst>
      <p:ext uri="{BB962C8B-B14F-4D97-AF65-F5344CB8AC3E}">
        <p14:creationId xmlns:p14="http://schemas.microsoft.com/office/powerpoint/2010/main" val="36128813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Титульный слайд">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524000" y="1122363"/>
            <a:ext cx="9144000" cy="2387600"/>
          </a:xfrm>
          <a:prstGeom prst="rect">
            <a:avLst/>
          </a:prstGeom>
          <a:noFill/>
          <a:ln>
            <a:noFill/>
          </a:ln>
        </p:spPr>
        <p:txBody>
          <a:bodyPr spcFirstLastPara="1" anchor="b"/>
          <a:lstStyle>
            <a:lvl1pPr lvl="0" algn="ctr">
              <a:lnSpc>
                <a:spcPct val="90000"/>
              </a:lnSpc>
              <a:spcBef>
                <a:spcPts val="0"/>
              </a:spcBef>
              <a:spcAft>
                <a:spcPts val="0"/>
              </a:spcAft>
              <a:buSzPts val="1400"/>
              <a:buNone/>
              <a:defRPr sz="45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524000" y="3602038"/>
            <a:ext cx="9144000" cy="1655762"/>
          </a:xfrm>
          <a:prstGeom prst="rect">
            <a:avLst/>
          </a:prstGeom>
          <a:noFill/>
          <a:ln>
            <a:noFill/>
          </a:ln>
        </p:spPr>
        <p:txBody>
          <a:bodyPr spcFirstLastPara="1"/>
          <a:lstStyle>
            <a:lvl1pPr lvl="0" algn="ctr">
              <a:lnSpc>
                <a:spcPct val="90000"/>
              </a:lnSpc>
              <a:spcBef>
                <a:spcPts val="750"/>
              </a:spcBef>
              <a:spcAft>
                <a:spcPts val="0"/>
              </a:spcAft>
              <a:buClr>
                <a:schemeClr val="dk1"/>
              </a:buClr>
              <a:buSzPts val="2400"/>
              <a:buNone/>
              <a:defRPr sz="1800"/>
            </a:lvl1pPr>
            <a:lvl2pPr lvl="1" algn="ctr">
              <a:lnSpc>
                <a:spcPct val="90000"/>
              </a:lnSpc>
              <a:spcBef>
                <a:spcPts val="375"/>
              </a:spcBef>
              <a:spcAft>
                <a:spcPts val="0"/>
              </a:spcAft>
              <a:buClr>
                <a:schemeClr val="dk1"/>
              </a:buClr>
              <a:buSzPts val="2000"/>
              <a:buNone/>
              <a:defRPr sz="1500"/>
            </a:lvl2pPr>
            <a:lvl3pPr lvl="2" algn="ctr">
              <a:lnSpc>
                <a:spcPct val="90000"/>
              </a:lnSpc>
              <a:spcBef>
                <a:spcPts val="375"/>
              </a:spcBef>
              <a:spcAft>
                <a:spcPts val="0"/>
              </a:spcAft>
              <a:buClr>
                <a:schemeClr val="dk1"/>
              </a:buClr>
              <a:buSzPts val="1800"/>
              <a:buNone/>
              <a:defRPr sz="1350"/>
            </a:lvl3pPr>
            <a:lvl4pPr lvl="3" algn="ctr">
              <a:lnSpc>
                <a:spcPct val="90000"/>
              </a:lnSpc>
              <a:spcBef>
                <a:spcPts val="375"/>
              </a:spcBef>
              <a:spcAft>
                <a:spcPts val="0"/>
              </a:spcAft>
              <a:buClr>
                <a:schemeClr val="dk1"/>
              </a:buClr>
              <a:buSzPts val="1600"/>
              <a:buNone/>
              <a:defRPr sz="1200"/>
            </a:lvl4pPr>
            <a:lvl5pPr lvl="4" algn="ctr">
              <a:lnSpc>
                <a:spcPct val="90000"/>
              </a:lnSpc>
              <a:spcBef>
                <a:spcPts val="375"/>
              </a:spcBef>
              <a:spcAft>
                <a:spcPts val="0"/>
              </a:spcAft>
              <a:buClr>
                <a:schemeClr val="dk1"/>
              </a:buClr>
              <a:buSzPts val="1600"/>
              <a:buNone/>
              <a:defRPr sz="1200"/>
            </a:lvl5pPr>
            <a:lvl6pPr lvl="5" algn="ctr">
              <a:lnSpc>
                <a:spcPct val="90000"/>
              </a:lnSpc>
              <a:spcBef>
                <a:spcPts val="375"/>
              </a:spcBef>
              <a:spcAft>
                <a:spcPts val="0"/>
              </a:spcAft>
              <a:buClr>
                <a:schemeClr val="dk1"/>
              </a:buClr>
              <a:buSzPts val="1600"/>
              <a:buNone/>
              <a:defRPr sz="1200"/>
            </a:lvl6pPr>
            <a:lvl7pPr lvl="6" algn="ctr">
              <a:lnSpc>
                <a:spcPct val="90000"/>
              </a:lnSpc>
              <a:spcBef>
                <a:spcPts val="375"/>
              </a:spcBef>
              <a:spcAft>
                <a:spcPts val="0"/>
              </a:spcAft>
              <a:buClr>
                <a:schemeClr val="dk1"/>
              </a:buClr>
              <a:buSzPts val="1600"/>
              <a:buNone/>
              <a:defRPr sz="1200"/>
            </a:lvl7pPr>
            <a:lvl8pPr lvl="7" algn="ctr">
              <a:lnSpc>
                <a:spcPct val="90000"/>
              </a:lnSpc>
              <a:spcBef>
                <a:spcPts val="375"/>
              </a:spcBef>
              <a:spcAft>
                <a:spcPts val="0"/>
              </a:spcAft>
              <a:buClr>
                <a:schemeClr val="dk1"/>
              </a:buClr>
              <a:buSzPts val="1600"/>
              <a:buNone/>
              <a:defRPr sz="1200"/>
            </a:lvl8pPr>
            <a:lvl9pPr lvl="8" algn="ctr">
              <a:lnSpc>
                <a:spcPct val="90000"/>
              </a:lnSpc>
              <a:spcBef>
                <a:spcPts val="375"/>
              </a:spcBef>
              <a:spcAft>
                <a:spcPts val="0"/>
              </a:spcAft>
              <a:buClr>
                <a:schemeClr val="dk1"/>
              </a:buClr>
              <a:buSzPts val="1600"/>
              <a:buNone/>
              <a:defRPr sz="1200"/>
            </a:lvl9pPr>
          </a:lstStyle>
          <a:p>
            <a:endParaRPr/>
          </a:p>
        </p:txBody>
      </p:sp>
      <p:sp>
        <p:nvSpPr>
          <p:cNvPr id="4" name="Google Shape;14;p2"/>
          <p:cNvSpPr txBox="1">
            <a:spLocks noGrp="1"/>
          </p:cNvSpPr>
          <p:nvPr>
            <p:ph type="dt" idx="10"/>
          </p:nvPr>
        </p:nvSpPr>
        <p:spPr/>
        <p:txBody>
          <a:bodyPr/>
          <a:lstStyle>
            <a:lvl1pPr>
              <a:defRPr/>
            </a:lvl1pPr>
          </a:lstStyle>
          <a:p>
            <a:endParaRPr lang="tr-TR" altLang="tr-TR"/>
          </a:p>
        </p:txBody>
      </p:sp>
      <p:sp>
        <p:nvSpPr>
          <p:cNvPr id="5" name="Google Shape;15;p2"/>
          <p:cNvSpPr txBox="1">
            <a:spLocks noGrp="1"/>
          </p:cNvSpPr>
          <p:nvPr>
            <p:ph type="ftr" idx="11"/>
          </p:nvPr>
        </p:nvSpPr>
        <p:spPr/>
        <p:txBody>
          <a:bodyPr/>
          <a:lstStyle>
            <a:lvl1pPr>
              <a:defRPr/>
            </a:lvl1pPr>
          </a:lstStyle>
          <a:p>
            <a:endParaRPr lang="tr-TR" altLang="tr-TR"/>
          </a:p>
        </p:txBody>
      </p:sp>
      <p:sp>
        <p:nvSpPr>
          <p:cNvPr id="6" name="Google Shape;16;p2"/>
          <p:cNvSpPr txBox="1">
            <a:spLocks noGrp="1"/>
          </p:cNvSpPr>
          <p:nvPr>
            <p:ph type="sldNum" idx="12"/>
          </p:nvPr>
        </p:nvSpPr>
        <p:spPr/>
        <p:txBody>
          <a:bodyPr/>
          <a:lstStyle>
            <a:lvl1pPr>
              <a:defRPr/>
            </a:lvl1pPr>
          </a:lstStyle>
          <a:p>
            <a:fld id="{0CF59832-E58F-40AC-B2E9-07BD79BAB7ED}" type="slidenum">
              <a:rPr lang="en-US" altLang="tr-TR"/>
              <a:pPr/>
              <a:t>‹#›</a:t>
            </a:fld>
            <a:endParaRPr lang="tr-TR" altLang="tr-TR"/>
          </a:p>
        </p:txBody>
      </p:sp>
    </p:spTree>
    <p:extLst>
      <p:ext uri="{BB962C8B-B14F-4D97-AF65-F5344CB8AC3E}">
        <p14:creationId xmlns:p14="http://schemas.microsoft.com/office/powerpoint/2010/main" val="1896728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Заголовок и объект">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a:off x="838200" y="365125"/>
            <a:ext cx="10515600" cy="1325562"/>
          </a:xfrm>
          <a:prstGeom prst="rect">
            <a:avLst/>
          </a:prstGeom>
          <a:noFill/>
          <a:ln>
            <a:noFill/>
          </a:ln>
        </p:spPr>
        <p:txBody>
          <a:bodyPr spcFirstLastPara="1"/>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a:off x="838200" y="1825625"/>
            <a:ext cx="10515600" cy="4351337"/>
          </a:xfrm>
          <a:prstGeom prst="rect">
            <a:avLst/>
          </a:prstGeom>
          <a:noFill/>
          <a:ln>
            <a:noFill/>
          </a:ln>
        </p:spPr>
        <p:txBody>
          <a:bodyPr spcFirstLastPara="1"/>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4" name="Google Shape;77;p12"/>
          <p:cNvSpPr txBox="1">
            <a:spLocks noGrp="1"/>
          </p:cNvSpPr>
          <p:nvPr>
            <p:ph type="dt" idx="10"/>
          </p:nvPr>
        </p:nvSpPr>
        <p:spPr/>
        <p:txBody>
          <a:bodyPr/>
          <a:lstStyle>
            <a:lvl1pPr>
              <a:defRPr/>
            </a:lvl1pPr>
          </a:lstStyle>
          <a:p>
            <a:endParaRPr lang="tr-TR" altLang="tr-TR"/>
          </a:p>
        </p:txBody>
      </p:sp>
      <p:sp>
        <p:nvSpPr>
          <p:cNvPr id="5" name="Google Shape;78;p12"/>
          <p:cNvSpPr txBox="1">
            <a:spLocks noGrp="1"/>
          </p:cNvSpPr>
          <p:nvPr>
            <p:ph type="ftr" idx="11"/>
          </p:nvPr>
        </p:nvSpPr>
        <p:spPr/>
        <p:txBody>
          <a:bodyPr/>
          <a:lstStyle>
            <a:lvl1pPr>
              <a:defRPr/>
            </a:lvl1pPr>
          </a:lstStyle>
          <a:p>
            <a:endParaRPr lang="tr-TR" altLang="tr-TR"/>
          </a:p>
        </p:txBody>
      </p:sp>
      <p:sp>
        <p:nvSpPr>
          <p:cNvPr id="6" name="Google Shape;79;p12"/>
          <p:cNvSpPr txBox="1">
            <a:spLocks noGrp="1"/>
          </p:cNvSpPr>
          <p:nvPr>
            <p:ph type="sldNum" idx="12"/>
          </p:nvPr>
        </p:nvSpPr>
        <p:spPr/>
        <p:txBody>
          <a:bodyPr/>
          <a:lstStyle>
            <a:lvl1pPr>
              <a:defRPr/>
            </a:lvl1pPr>
          </a:lstStyle>
          <a:p>
            <a:fld id="{8948AEB4-7FB1-4BC2-82AC-7CC0FB88E7F8}" type="slidenum">
              <a:rPr lang="en-US" altLang="tr-TR"/>
              <a:pPr/>
              <a:t>‹#›</a:t>
            </a:fld>
            <a:endParaRPr lang="tr-TR" altLang="tr-TR"/>
          </a:p>
        </p:txBody>
      </p:sp>
    </p:spTree>
    <p:extLst>
      <p:ext uri="{BB962C8B-B14F-4D97-AF65-F5344CB8AC3E}">
        <p14:creationId xmlns:p14="http://schemas.microsoft.com/office/powerpoint/2010/main" val="2217516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0260" y="4650641"/>
            <a:ext cx="9773120" cy="859205"/>
          </a:xfrm>
          <a:effectLst/>
        </p:spPr>
        <p:txBody>
          <a:bodyPr>
            <a:normAutofit/>
          </a:bodyPr>
          <a:lstStyle>
            <a:lvl1pPr algn="l">
              <a:defRPr sz="3600">
                <a:solidFill>
                  <a:srgbClr val="2A5A06"/>
                </a:solidFill>
              </a:defRPr>
            </a:lvl1pPr>
          </a:lstStyle>
          <a:p>
            <a:r>
              <a:rPr lang="en-US" dirty="0"/>
              <a:t>Click to edit Master title style</a:t>
            </a:r>
          </a:p>
        </p:txBody>
      </p:sp>
      <p:sp>
        <p:nvSpPr>
          <p:cNvPr id="3" name="Subtitle 2"/>
          <p:cNvSpPr>
            <a:spLocks noGrp="1"/>
          </p:cNvSpPr>
          <p:nvPr>
            <p:ph type="subTitle" idx="1"/>
          </p:nvPr>
        </p:nvSpPr>
        <p:spPr>
          <a:xfrm>
            <a:off x="1820260" y="5566871"/>
            <a:ext cx="9773120" cy="458115"/>
          </a:xfrm>
        </p:spPr>
        <p:txBody>
          <a:bodyPr>
            <a:normAutofit/>
          </a:bodyPr>
          <a:lstStyle>
            <a:lvl1pPr marL="0" indent="0" algn="l">
              <a:buNone/>
              <a:defRPr sz="2800">
                <a:solidFill>
                  <a:srgbClr val="7ABC3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29819509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98620" y="1443836"/>
            <a:ext cx="10972800" cy="458115"/>
          </a:xfrm>
        </p:spPr>
        <p:txBody>
          <a:bodyPr>
            <a:normAutofit/>
          </a:bodyPr>
          <a:lstStyle>
            <a:lvl1pPr algn="l">
              <a:defRPr sz="3600">
                <a:solidFill>
                  <a:srgbClr val="2A5A06"/>
                </a:solidFill>
              </a:defRPr>
            </a:lvl1pPr>
          </a:lstStyle>
          <a:p>
            <a:r>
              <a:rPr lang="en-US" dirty="0"/>
              <a:t>Click to edit Master title style</a:t>
            </a:r>
          </a:p>
        </p:txBody>
      </p:sp>
      <p:sp>
        <p:nvSpPr>
          <p:cNvPr id="3" name="Content Placeholder 2"/>
          <p:cNvSpPr>
            <a:spLocks noGrp="1"/>
          </p:cNvSpPr>
          <p:nvPr>
            <p:ph idx="1"/>
          </p:nvPr>
        </p:nvSpPr>
        <p:spPr>
          <a:xfrm>
            <a:off x="598620" y="2054655"/>
            <a:ext cx="10972800" cy="3918803"/>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98510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34685" y="374901"/>
            <a:ext cx="8744107" cy="763525"/>
          </a:xfrm>
        </p:spPr>
        <p:txBody>
          <a:bodyPr>
            <a:normAutofit/>
          </a:bodyPr>
          <a:lstStyle>
            <a:lvl1pPr algn="l">
              <a:defRPr sz="3600">
                <a:solidFill>
                  <a:srgbClr val="7ABC32"/>
                </a:solidFill>
              </a:defRPr>
            </a:lvl1pPr>
          </a:lstStyle>
          <a:p>
            <a:r>
              <a:rPr lang="en-US" dirty="0"/>
              <a:t>Click to edit Master title style</a:t>
            </a:r>
          </a:p>
        </p:txBody>
      </p:sp>
      <p:sp>
        <p:nvSpPr>
          <p:cNvPr id="3" name="Content Placeholder 2"/>
          <p:cNvSpPr>
            <a:spLocks noGrp="1"/>
          </p:cNvSpPr>
          <p:nvPr>
            <p:ph idx="1"/>
          </p:nvPr>
        </p:nvSpPr>
        <p:spPr>
          <a:xfrm>
            <a:off x="2634687" y="1291130"/>
            <a:ext cx="8744107" cy="4275740"/>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272324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7162580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33015"/>
            <a:ext cx="10972800" cy="584623"/>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5/5/20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3663491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98620" y="1291130"/>
            <a:ext cx="10972800" cy="532180"/>
          </a:xfrm>
        </p:spPr>
        <p:txBody>
          <a:bodyPr>
            <a:normAutofit/>
          </a:bodyPr>
          <a:lstStyle>
            <a:lvl1pPr algn="l">
              <a:defRPr sz="3600">
                <a:solidFill>
                  <a:schemeClr val="accent3">
                    <a:lumMod val="50000"/>
                  </a:schemeClr>
                </a:solidFill>
              </a:defRPr>
            </a:lvl1pPr>
          </a:lstStyle>
          <a:p>
            <a:r>
              <a:rPr lang="en-US" dirty="0"/>
              <a:t>Click to edit Master title style</a:t>
            </a:r>
          </a:p>
        </p:txBody>
      </p:sp>
      <p:sp>
        <p:nvSpPr>
          <p:cNvPr id="3" name="Text Placeholder 2"/>
          <p:cNvSpPr>
            <a:spLocks noGrp="1"/>
          </p:cNvSpPr>
          <p:nvPr>
            <p:ph type="body" idx="1"/>
          </p:nvPr>
        </p:nvSpPr>
        <p:spPr>
          <a:xfrm>
            <a:off x="598620" y="1882907"/>
            <a:ext cx="5386917"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98620" y="2512770"/>
            <a:ext cx="5386917"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82388" y="1882907"/>
            <a:ext cx="5389033"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82388" y="2512770"/>
            <a:ext cx="5389033"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5/5/20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463440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5/5/20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8758798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5/5/20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913073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5/5/20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129923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Заголовок и вертикальный текст">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838200" y="365125"/>
            <a:ext cx="10515600" cy="1325562"/>
          </a:xfrm>
          <a:prstGeom prst="rect">
            <a:avLst/>
          </a:prstGeom>
          <a:noFill/>
          <a:ln>
            <a:noFill/>
          </a:ln>
        </p:spPr>
        <p:txBody>
          <a:bodyPr spcFirstLastPara="1"/>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5" name="Google Shape;25;p4"/>
          <p:cNvSpPr txBox="1">
            <a:spLocks noGrp="1"/>
          </p:cNvSpPr>
          <p:nvPr>
            <p:ph type="body" idx="1"/>
          </p:nvPr>
        </p:nvSpPr>
        <p:spPr>
          <a:xfrm rot="5400000">
            <a:off x="3920333" y="-1256506"/>
            <a:ext cx="4351337" cy="10515600"/>
          </a:xfrm>
          <a:prstGeom prst="rect">
            <a:avLst/>
          </a:prstGeom>
          <a:noFill/>
          <a:ln>
            <a:noFill/>
          </a:ln>
        </p:spPr>
        <p:txBody>
          <a:bodyPr spcFirstLastPara="1"/>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4" name="Google Shape;26;p4"/>
          <p:cNvSpPr txBox="1">
            <a:spLocks noGrp="1"/>
          </p:cNvSpPr>
          <p:nvPr>
            <p:ph type="dt" idx="10"/>
          </p:nvPr>
        </p:nvSpPr>
        <p:spPr/>
        <p:txBody>
          <a:bodyPr/>
          <a:lstStyle>
            <a:lvl1pPr>
              <a:defRPr/>
            </a:lvl1pPr>
          </a:lstStyle>
          <a:p>
            <a:endParaRPr lang="tr-TR" altLang="tr-TR"/>
          </a:p>
        </p:txBody>
      </p:sp>
      <p:sp>
        <p:nvSpPr>
          <p:cNvPr id="5" name="Google Shape;27;p4"/>
          <p:cNvSpPr txBox="1">
            <a:spLocks noGrp="1"/>
          </p:cNvSpPr>
          <p:nvPr>
            <p:ph type="ftr" idx="11"/>
          </p:nvPr>
        </p:nvSpPr>
        <p:spPr/>
        <p:txBody>
          <a:bodyPr/>
          <a:lstStyle>
            <a:lvl1pPr>
              <a:defRPr/>
            </a:lvl1pPr>
          </a:lstStyle>
          <a:p>
            <a:endParaRPr lang="tr-TR" altLang="tr-TR"/>
          </a:p>
        </p:txBody>
      </p:sp>
      <p:sp>
        <p:nvSpPr>
          <p:cNvPr id="6" name="Google Shape;28;p4"/>
          <p:cNvSpPr txBox="1">
            <a:spLocks noGrp="1"/>
          </p:cNvSpPr>
          <p:nvPr>
            <p:ph type="sldNum" idx="12"/>
          </p:nvPr>
        </p:nvSpPr>
        <p:spPr/>
        <p:txBody>
          <a:bodyPr/>
          <a:lstStyle>
            <a:lvl1pPr>
              <a:defRPr/>
            </a:lvl1pPr>
          </a:lstStyle>
          <a:p>
            <a:fld id="{F9A0B662-0E48-4E75-9BC5-F639CC967DA2}" type="slidenum">
              <a:rPr lang="en-US" altLang="tr-TR"/>
              <a:pPr/>
              <a:t>‹#›</a:t>
            </a:fld>
            <a:endParaRPr lang="tr-TR" altLang="tr-TR"/>
          </a:p>
        </p:txBody>
      </p:sp>
    </p:spTree>
    <p:extLst>
      <p:ext uri="{BB962C8B-B14F-4D97-AF65-F5344CB8AC3E}">
        <p14:creationId xmlns:p14="http://schemas.microsoft.com/office/powerpoint/2010/main" val="20968869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5/5/20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708748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7681647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5/5/20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3363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Рисунок с подписью">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839788" y="457200"/>
            <a:ext cx="3932237" cy="1600200"/>
          </a:xfrm>
          <a:prstGeom prst="rect">
            <a:avLst/>
          </a:prstGeom>
          <a:noFill/>
          <a:ln>
            <a:noFill/>
          </a:ln>
        </p:spPr>
        <p:txBody>
          <a:bodyPr spcFirstLastPara="1" anchor="b"/>
          <a:lstStyle>
            <a:lvl1pPr lvl="0" algn="l">
              <a:lnSpc>
                <a:spcPct val="90000"/>
              </a:lnSpc>
              <a:spcBef>
                <a:spcPts val="0"/>
              </a:spcBef>
              <a:spcAft>
                <a:spcPts val="0"/>
              </a:spcAft>
              <a:buSzPts val="1400"/>
              <a:buNone/>
              <a:defRPr sz="24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1" name="Google Shape;31;p5"/>
          <p:cNvSpPr>
            <a:spLocks noGrp="1"/>
          </p:cNvSpPr>
          <p:nvPr>
            <p:ph type="pic" idx="2"/>
          </p:nvPr>
        </p:nvSpPr>
        <p:spPr>
          <a:xfrm>
            <a:off x="5183188" y="987427"/>
            <a:ext cx="6172200" cy="4873625"/>
          </a:xfrm>
          <a:prstGeom prst="rect">
            <a:avLst/>
          </a:prstGeom>
          <a:noFill/>
          <a:ln>
            <a:noFill/>
          </a:ln>
        </p:spPr>
        <p:txBody>
          <a:bodyPr spcFirstLastPara="1"/>
          <a:lstStyle>
            <a:lvl1pPr marR="0" lvl="0" algn="l" rtl="0">
              <a:lnSpc>
                <a:spcPct val="90000"/>
              </a:lnSpc>
              <a:spcBef>
                <a:spcPts val="750"/>
              </a:spcBef>
              <a:spcAft>
                <a:spcPts val="0"/>
              </a:spcAft>
              <a:buClr>
                <a:schemeClr val="dk1"/>
              </a:buClr>
              <a:buSzPts val="32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375"/>
              </a:spcBef>
              <a:spcAft>
                <a:spcPts val="0"/>
              </a:spcAft>
              <a:buClr>
                <a:schemeClr val="dk1"/>
              </a:buClr>
              <a:buSzPts val="28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375"/>
              </a:spcBef>
              <a:spcAft>
                <a:spcPts val="0"/>
              </a:spcAft>
              <a:buClr>
                <a:schemeClr val="dk1"/>
              </a:buClr>
              <a:buSzPts val="24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alibri"/>
                <a:ea typeface="Calibri"/>
                <a:cs typeface="Calibri"/>
                <a:sym typeface="Calibri"/>
              </a:defRPr>
            </a:lvl9pPr>
          </a:lstStyle>
          <a:p>
            <a:pPr lvl="0"/>
            <a:endParaRPr noProof="0">
              <a:sym typeface="Calibri"/>
            </a:endParaRPr>
          </a:p>
        </p:txBody>
      </p:sp>
      <p:sp>
        <p:nvSpPr>
          <p:cNvPr id="32" name="Google Shape;32;p5"/>
          <p:cNvSpPr txBox="1">
            <a:spLocks noGrp="1"/>
          </p:cNvSpPr>
          <p:nvPr>
            <p:ph type="body" idx="1"/>
          </p:nvPr>
        </p:nvSpPr>
        <p:spPr>
          <a:xfrm>
            <a:off x="839788" y="2057400"/>
            <a:ext cx="3932237" cy="3811588"/>
          </a:xfrm>
          <a:prstGeom prst="rect">
            <a:avLst/>
          </a:prstGeom>
          <a:noFill/>
          <a:ln>
            <a:noFill/>
          </a:ln>
        </p:spPr>
        <p:txBody>
          <a:bodyPr spcFirstLastPara="1"/>
          <a:lstStyle>
            <a:lvl1pPr marL="342900" lvl="0" indent="-171450" algn="l">
              <a:lnSpc>
                <a:spcPct val="90000"/>
              </a:lnSpc>
              <a:spcBef>
                <a:spcPts val="750"/>
              </a:spcBef>
              <a:spcAft>
                <a:spcPts val="0"/>
              </a:spcAft>
              <a:buClr>
                <a:schemeClr val="dk1"/>
              </a:buClr>
              <a:buSzPts val="1600"/>
              <a:buNone/>
              <a:defRPr sz="1200"/>
            </a:lvl1pPr>
            <a:lvl2pPr marL="685800" lvl="1" indent="-171450" algn="l">
              <a:lnSpc>
                <a:spcPct val="90000"/>
              </a:lnSpc>
              <a:spcBef>
                <a:spcPts val="375"/>
              </a:spcBef>
              <a:spcAft>
                <a:spcPts val="0"/>
              </a:spcAft>
              <a:buClr>
                <a:schemeClr val="dk1"/>
              </a:buClr>
              <a:buSzPts val="1400"/>
              <a:buNone/>
              <a:defRPr sz="1050"/>
            </a:lvl2pPr>
            <a:lvl3pPr marL="1028700" lvl="2" indent="-171450" algn="l">
              <a:lnSpc>
                <a:spcPct val="90000"/>
              </a:lnSpc>
              <a:spcBef>
                <a:spcPts val="375"/>
              </a:spcBef>
              <a:spcAft>
                <a:spcPts val="0"/>
              </a:spcAft>
              <a:buClr>
                <a:schemeClr val="dk1"/>
              </a:buClr>
              <a:buSzPts val="1200"/>
              <a:buNone/>
              <a:defRPr sz="900"/>
            </a:lvl3pPr>
            <a:lvl4pPr marL="1371600" lvl="3" indent="-171450" algn="l">
              <a:lnSpc>
                <a:spcPct val="90000"/>
              </a:lnSpc>
              <a:spcBef>
                <a:spcPts val="375"/>
              </a:spcBef>
              <a:spcAft>
                <a:spcPts val="0"/>
              </a:spcAft>
              <a:buClr>
                <a:schemeClr val="dk1"/>
              </a:buClr>
              <a:buSzPts val="1000"/>
              <a:buNone/>
              <a:defRPr sz="750"/>
            </a:lvl4pPr>
            <a:lvl5pPr marL="1714500" lvl="4" indent="-171450" algn="l">
              <a:lnSpc>
                <a:spcPct val="90000"/>
              </a:lnSpc>
              <a:spcBef>
                <a:spcPts val="375"/>
              </a:spcBef>
              <a:spcAft>
                <a:spcPts val="0"/>
              </a:spcAft>
              <a:buClr>
                <a:schemeClr val="dk1"/>
              </a:buClr>
              <a:buSzPts val="1000"/>
              <a:buNone/>
              <a:defRPr sz="750"/>
            </a:lvl5pPr>
            <a:lvl6pPr marL="2057400" lvl="5" indent="-171450" algn="l">
              <a:lnSpc>
                <a:spcPct val="90000"/>
              </a:lnSpc>
              <a:spcBef>
                <a:spcPts val="375"/>
              </a:spcBef>
              <a:spcAft>
                <a:spcPts val="0"/>
              </a:spcAft>
              <a:buClr>
                <a:schemeClr val="dk1"/>
              </a:buClr>
              <a:buSzPts val="1000"/>
              <a:buNone/>
              <a:defRPr sz="750"/>
            </a:lvl6pPr>
            <a:lvl7pPr marL="2400300" lvl="6" indent="-171450" algn="l">
              <a:lnSpc>
                <a:spcPct val="90000"/>
              </a:lnSpc>
              <a:spcBef>
                <a:spcPts val="375"/>
              </a:spcBef>
              <a:spcAft>
                <a:spcPts val="0"/>
              </a:spcAft>
              <a:buClr>
                <a:schemeClr val="dk1"/>
              </a:buClr>
              <a:buSzPts val="1000"/>
              <a:buNone/>
              <a:defRPr sz="750"/>
            </a:lvl7pPr>
            <a:lvl8pPr marL="2743200" lvl="7" indent="-171450" algn="l">
              <a:lnSpc>
                <a:spcPct val="90000"/>
              </a:lnSpc>
              <a:spcBef>
                <a:spcPts val="375"/>
              </a:spcBef>
              <a:spcAft>
                <a:spcPts val="0"/>
              </a:spcAft>
              <a:buClr>
                <a:schemeClr val="dk1"/>
              </a:buClr>
              <a:buSzPts val="1000"/>
              <a:buNone/>
              <a:defRPr sz="750"/>
            </a:lvl8pPr>
            <a:lvl9pPr marL="3086100" lvl="8" indent="-171450" algn="l">
              <a:lnSpc>
                <a:spcPct val="90000"/>
              </a:lnSpc>
              <a:spcBef>
                <a:spcPts val="375"/>
              </a:spcBef>
              <a:spcAft>
                <a:spcPts val="0"/>
              </a:spcAft>
              <a:buClr>
                <a:schemeClr val="dk1"/>
              </a:buClr>
              <a:buSzPts val="1000"/>
              <a:buNone/>
              <a:defRPr sz="750"/>
            </a:lvl9pPr>
          </a:lstStyle>
          <a:p>
            <a:endParaRPr/>
          </a:p>
        </p:txBody>
      </p:sp>
      <p:sp>
        <p:nvSpPr>
          <p:cNvPr id="5" name="Google Shape;33;p5"/>
          <p:cNvSpPr txBox="1">
            <a:spLocks noGrp="1"/>
          </p:cNvSpPr>
          <p:nvPr>
            <p:ph type="dt" idx="10"/>
          </p:nvPr>
        </p:nvSpPr>
        <p:spPr/>
        <p:txBody>
          <a:bodyPr/>
          <a:lstStyle>
            <a:lvl1pPr>
              <a:defRPr/>
            </a:lvl1pPr>
          </a:lstStyle>
          <a:p>
            <a:endParaRPr lang="tr-TR" altLang="tr-TR"/>
          </a:p>
        </p:txBody>
      </p:sp>
      <p:sp>
        <p:nvSpPr>
          <p:cNvPr id="6" name="Google Shape;34;p5"/>
          <p:cNvSpPr txBox="1">
            <a:spLocks noGrp="1"/>
          </p:cNvSpPr>
          <p:nvPr>
            <p:ph type="ftr" idx="11"/>
          </p:nvPr>
        </p:nvSpPr>
        <p:spPr/>
        <p:txBody>
          <a:bodyPr/>
          <a:lstStyle>
            <a:lvl1pPr>
              <a:defRPr/>
            </a:lvl1pPr>
          </a:lstStyle>
          <a:p>
            <a:endParaRPr lang="tr-TR" altLang="tr-TR"/>
          </a:p>
        </p:txBody>
      </p:sp>
      <p:sp>
        <p:nvSpPr>
          <p:cNvPr id="7" name="Google Shape;35;p5"/>
          <p:cNvSpPr txBox="1">
            <a:spLocks noGrp="1"/>
          </p:cNvSpPr>
          <p:nvPr>
            <p:ph type="sldNum" idx="12"/>
          </p:nvPr>
        </p:nvSpPr>
        <p:spPr/>
        <p:txBody>
          <a:bodyPr/>
          <a:lstStyle>
            <a:lvl1pPr>
              <a:defRPr/>
            </a:lvl1pPr>
          </a:lstStyle>
          <a:p>
            <a:fld id="{ECE9B762-2395-4D2C-9987-7D0EC03B0864}" type="slidenum">
              <a:rPr lang="en-US" altLang="tr-TR"/>
              <a:pPr/>
              <a:t>‹#›</a:t>
            </a:fld>
            <a:endParaRPr lang="tr-TR" altLang="tr-TR"/>
          </a:p>
        </p:txBody>
      </p:sp>
    </p:spTree>
    <p:extLst>
      <p:ext uri="{BB962C8B-B14F-4D97-AF65-F5344CB8AC3E}">
        <p14:creationId xmlns:p14="http://schemas.microsoft.com/office/powerpoint/2010/main" val="2354667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Объект с подписью">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839788" y="457200"/>
            <a:ext cx="3932237" cy="1600200"/>
          </a:xfrm>
          <a:prstGeom prst="rect">
            <a:avLst/>
          </a:prstGeom>
          <a:noFill/>
          <a:ln>
            <a:noFill/>
          </a:ln>
        </p:spPr>
        <p:txBody>
          <a:bodyPr spcFirstLastPara="1" anchor="b"/>
          <a:lstStyle>
            <a:lvl1pPr lvl="0" algn="l">
              <a:lnSpc>
                <a:spcPct val="90000"/>
              </a:lnSpc>
              <a:spcBef>
                <a:spcPts val="0"/>
              </a:spcBef>
              <a:spcAft>
                <a:spcPts val="0"/>
              </a:spcAft>
              <a:buSzPts val="1400"/>
              <a:buNone/>
              <a:defRPr sz="24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5183188" y="987427"/>
            <a:ext cx="6172200" cy="4873625"/>
          </a:xfrm>
          <a:prstGeom prst="rect">
            <a:avLst/>
          </a:prstGeom>
          <a:noFill/>
          <a:ln>
            <a:noFill/>
          </a:ln>
        </p:spPr>
        <p:txBody>
          <a:bodyPr spcFirstLastPara="1"/>
          <a:lstStyle>
            <a:lvl1pPr marL="342900" lvl="0" indent="-323850" algn="l">
              <a:lnSpc>
                <a:spcPct val="90000"/>
              </a:lnSpc>
              <a:spcBef>
                <a:spcPts val="750"/>
              </a:spcBef>
              <a:spcAft>
                <a:spcPts val="0"/>
              </a:spcAft>
              <a:buClr>
                <a:schemeClr val="dk1"/>
              </a:buClr>
              <a:buSzPts val="3200"/>
              <a:buChar char="•"/>
              <a:defRPr sz="2400"/>
            </a:lvl1pPr>
            <a:lvl2pPr marL="685800" lvl="1" indent="-304800" algn="l">
              <a:lnSpc>
                <a:spcPct val="90000"/>
              </a:lnSpc>
              <a:spcBef>
                <a:spcPts val="375"/>
              </a:spcBef>
              <a:spcAft>
                <a:spcPts val="0"/>
              </a:spcAft>
              <a:buClr>
                <a:schemeClr val="dk1"/>
              </a:buClr>
              <a:buSzPts val="2800"/>
              <a:buChar char="•"/>
              <a:defRPr sz="2100"/>
            </a:lvl2pPr>
            <a:lvl3pPr marL="1028700" lvl="2" indent="-285750" algn="l">
              <a:lnSpc>
                <a:spcPct val="90000"/>
              </a:lnSpc>
              <a:spcBef>
                <a:spcPts val="375"/>
              </a:spcBef>
              <a:spcAft>
                <a:spcPts val="0"/>
              </a:spcAft>
              <a:buClr>
                <a:schemeClr val="dk1"/>
              </a:buClr>
              <a:buSzPts val="2400"/>
              <a:buChar char="•"/>
              <a:defRPr sz="1800"/>
            </a:lvl3pPr>
            <a:lvl4pPr marL="1371600" lvl="3" indent="-266700" algn="l">
              <a:lnSpc>
                <a:spcPct val="90000"/>
              </a:lnSpc>
              <a:spcBef>
                <a:spcPts val="375"/>
              </a:spcBef>
              <a:spcAft>
                <a:spcPts val="0"/>
              </a:spcAft>
              <a:buClr>
                <a:schemeClr val="dk1"/>
              </a:buClr>
              <a:buSzPts val="2000"/>
              <a:buChar char="•"/>
              <a:defRPr sz="1500"/>
            </a:lvl4pPr>
            <a:lvl5pPr marL="1714500" lvl="4" indent="-266700" algn="l">
              <a:lnSpc>
                <a:spcPct val="90000"/>
              </a:lnSpc>
              <a:spcBef>
                <a:spcPts val="375"/>
              </a:spcBef>
              <a:spcAft>
                <a:spcPts val="0"/>
              </a:spcAft>
              <a:buClr>
                <a:schemeClr val="dk1"/>
              </a:buClr>
              <a:buSzPts val="2000"/>
              <a:buChar char="•"/>
              <a:defRPr sz="1500"/>
            </a:lvl5pPr>
            <a:lvl6pPr marL="2057400" lvl="5" indent="-266700" algn="l">
              <a:lnSpc>
                <a:spcPct val="90000"/>
              </a:lnSpc>
              <a:spcBef>
                <a:spcPts val="375"/>
              </a:spcBef>
              <a:spcAft>
                <a:spcPts val="0"/>
              </a:spcAft>
              <a:buClr>
                <a:schemeClr val="dk1"/>
              </a:buClr>
              <a:buSzPts val="2000"/>
              <a:buChar char="•"/>
              <a:defRPr sz="1500"/>
            </a:lvl6pPr>
            <a:lvl7pPr marL="2400300" lvl="6" indent="-266700" algn="l">
              <a:lnSpc>
                <a:spcPct val="90000"/>
              </a:lnSpc>
              <a:spcBef>
                <a:spcPts val="375"/>
              </a:spcBef>
              <a:spcAft>
                <a:spcPts val="0"/>
              </a:spcAft>
              <a:buClr>
                <a:schemeClr val="dk1"/>
              </a:buClr>
              <a:buSzPts val="2000"/>
              <a:buChar char="•"/>
              <a:defRPr sz="1500"/>
            </a:lvl7pPr>
            <a:lvl8pPr marL="2743200" lvl="7" indent="-266700" algn="l">
              <a:lnSpc>
                <a:spcPct val="90000"/>
              </a:lnSpc>
              <a:spcBef>
                <a:spcPts val="375"/>
              </a:spcBef>
              <a:spcAft>
                <a:spcPts val="0"/>
              </a:spcAft>
              <a:buClr>
                <a:schemeClr val="dk1"/>
              </a:buClr>
              <a:buSzPts val="2000"/>
              <a:buChar char="•"/>
              <a:defRPr sz="1500"/>
            </a:lvl8pPr>
            <a:lvl9pPr marL="3086100" lvl="8" indent="-266700" algn="l">
              <a:lnSpc>
                <a:spcPct val="90000"/>
              </a:lnSpc>
              <a:spcBef>
                <a:spcPts val="375"/>
              </a:spcBef>
              <a:spcAft>
                <a:spcPts val="0"/>
              </a:spcAft>
              <a:buClr>
                <a:schemeClr val="dk1"/>
              </a:buClr>
              <a:buSzPts val="2000"/>
              <a:buChar char="•"/>
              <a:defRPr sz="1500"/>
            </a:lvl9pPr>
          </a:lstStyle>
          <a:p>
            <a:endParaRPr/>
          </a:p>
        </p:txBody>
      </p:sp>
      <p:sp>
        <p:nvSpPr>
          <p:cNvPr id="39" name="Google Shape;39;p6"/>
          <p:cNvSpPr txBox="1">
            <a:spLocks noGrp="1"/>
          </p:cNvSpPr>
          <p:nvPr>
            <p:ph type="body" idx="2"/>
          </p:nvPr>
        </p:nvSpPr>
        <p:spPr>
          <a:xfrm>
            <a:off x="839788" y="2057400"/>
            <a:ext cx="3932237" cy="3811588"/>
          </a:xfrm>
          <a:prstGeom prst="rect">
            <a:avLst/>
          </a:prstGeom>
          <a:noFill/>
          <a:ln>
            <a:noFill/>
          </a:ln>
        </p:spPr>
        <p:txBody>
          <a:bodyPr spcFirstLastPara="1"/>
          <a:lstStyle>
            <a:lvl1pPr marL="342900" lvl="0" indent="-171450" algn="l">
              <a:lnSpc>
                <a:spcPct val="90000"/>
              </a:lnSpc>
              <a:spcBef>
                <a:spcPts val="750"/>
              </a:spcBef>
              <a:spcAft>
                <a:spcPts val="0"/>
              </a:spcAft>
              <a:buClr>
                <a:schemeClr val="dk1"/>
              </a:buClr>
              <a:buSzPts val="1600"/>
              <a:buNone/>
              <a:defRPr sz="1200"/>
            </a:lvl1pPr>
            <a:lvl2pPr marL="685800" lvl="1" indent="-171450" algn="l">
              <a:lnSpc>
                <a:spcPct val="90000"/>
              </a:lnSpc>
              <a:spcBef>
                <a:spcPts val="375"/>
              </a:spcBef>
              <a:spcAft>
                <a:spcPts val="0"/>
              </a:spcAft>
              <a:buClr>
                <a:schemeClr val="dk1"/>
              </a:buClr>
              <a:buSzPts val="1400"/>
              <a:buNone/>
              <a:defRPr sz="1050"/>
            </a:lvl2pPr>
            <a:lvl3pPr marL="1028700" lvl="2" indent="-171450" algn="l">
              <a:lnSpc>
                <a:spcPct val="90000"/>
              </a:lnSpc>
              <a:spcBef>
                <a:spcPts val="375"/>
              </a:spcBef>
              <a:spcAft>
                <a:spcPts val="0"/>
              </a:spcAft>
              <a:buClr>
                <a:schemeClr val="dk1"/>
              </a:buClr>
              <a:buSzPts val="1200"/>
              <a:buNone/>
              <a:defRPr sz="900"/>
            </a:lvl3pPr>
            <a:lvl4pPr marL="1371600" lvl="3" indent="-171450" algn="l">
              <a:lnSpc>
                <a:spcPct val="90000"/>
              </a:lnSpc>
              <a:spcBef>
                <a:spcPts val="375"/>
              </a:spcBef>
              <a:spcAft>
                <a:spcPts val="0"/>
              </a:spcAft>
              <a:buClr>
                <a:schemeClr val="dk1"/>
              </a:buClr>
              <a:buSzPts val="1000"/>
              <a:buNone/>
              <a:defRPr sz="750"/>
            </a:lvl4pPr>
            <a:lvl5pPr marL="1714500" lvl="4" indent="-171450" algn="l">
              <a:lnSpc>
                <a:spcPct val="90000"/>
              </a:lnSpc>
              <a:spcBef>
                <a:spcPts val="375"/>
              </a:spcBef>
              <a:spcAft>
                <a:spcPts val="0"/>
              </a:spcAft>
              <a:buClr>
                <a:schemeClr val="dk1"/>
              </a:buClr>
              <a:buSzPts val="1000"/>
              <a:buNone/>
              <a:defRPr sz="750"/>
            </a:lvl5pPr>
            <a:lvl6pPr marL="2057400" lvl="5" indent="-171450" algn="l">
              <a:lnSpc>
                <a:spcPct val="90000"/>
              </a:lnSpc>
              <a:spcBef>
                <a:spcPts val="375"/>
              </a:spcBef>
              <a:spcAft>
                <a:spcPts val="0"/>
              </a:spcAft>
              <a:buClr>
                <a:schemeClr val="dk1"/>
              </a:buClr>
              <a:buSzPts val="1000"/>
              <a:buNone/>
              <a:defRPr sz="750"/>
            </a:lvl6pPr>
            <a:lvl7pPr marL="2400300" lvl="6" indent="-171450" algn="l">
              <a:lnSpc>
                <a:spcPct val="90000"/>
              </a:lnSpc>
              <a:spcBef>
                <a:spcPts val="375"/>
              </a:spcBef>
              <a:spcAft>
                <a:spcPts val="0"/>
              </a:spcAft>
              <a:buClr>
                <a:schemeClr val="dk1"/>
              </a:buClr>
              <a:buSzPts val="1000"/>
              <a:buNone/>
              <a:defRPr sz="750"/>
            </a:lvl7pPr>
            <a:lvl8pPr marL="2743200" lvl="7" indent="-171450" algn="l">
              <a:lnSpc>
                <a:spcPct val="90000"/>
              </a:lnSpc>
              <a:spcBef>
                <a:spcPts val="375"/>
              </a:spcBef>
              <a:spcAft>
                <a:spcPts val="0"/>
              </a:spcAft>
              <a:buClr>
                <a:schemeClr val="dk1"/>
              </a:buClr>
              <a:buSzPts val="1000"/>
              <a:buNone/>
              <a:defRPr sz="750"/>
            </a:lvl8pPr>
            <a:lvl9pPr marL="3086100" lvl="8" indent="-171450" algn="l">
              <a:lnSpc>
                <a:spcPct val="90000"/>
              </a:lnSpc>
              <a:spcBef>
                <a:spcPts val="375"/>
              </a:spcBef>
              <a:spcAft>
                <a:spcPts val="0"/>
              </a:spcAft>
              <a:buClr>
                <a:schemeClr val="dk1"/>
              </a:buClr>
              <a:buSzPts val="1000"/>
              <a:buNone/>
              <a:defRPr sz="750"/>
            </a:lvl9pPr>
          </a:lstStyle>
          <a:p>
            <a:endParaRPr/>
          </a:p>
        </p:txBody>
      </p:sp>
      <p:sp>
        <p:nvSpPr>
          <p:cNvPr id="5" name="Google Shape;40;p6"/>
          <p:cNvSpPr txBox="1">
            <a:spLocks noGrp="1"/>
          </p:cNvSpPr>
          <p:nvPr>
            <p:ph type="dt" idx="10"/>
          </p:nvPr>
        </p:nvSpPr>
        <p:spPr/>
        <p:txBody>
          <a:bodyPr/>
          <a:lstStyle>
            <a:lvl1pPr>
              <a:defRPr/>
            </a:lvl1pPr>
          </a:lstStyle>
          <a:p>
            <a:endParaRPr lang="tr-TR" altLang="tr-TR"/>
          </a:p>
        </p:txBody>
      </p:sp>
      <p:sp>
        <p:nvSpPr>
          <p:cNvPr id="6" name="Google Shape;41;p6"/>
          <p:cNvSpPr txBox="1">
            <a:spLocks noGrp="1"/>
          </p:cNvSpPr>
          <p:nvPr>
            <p:ph type="ftr" idx="11"/>
          </p:nvPr>
        </p:nvSpPr>
        <p:spPr/>
        <p:txBody>
          <a:bodyPr/>
          <a:lstStyle>
            <a:lvl1pPr>
              <a:defRPr/>
            </a:lvl1pPr>
          </a:lstStyle>
          <a:p>
            <a:endParaRPr lang="tr-TR" altLang="tr-TR"/>
          </a:p>
        </p:txBody>
      </p:sp>
      <p:sp>
        <p:nvSpPr>
          <p:cNvPr id="7" name="Google Shape;42;p6"/>
          <p:cNvSpPr txBox="1">
            <a:spLocks noGrp="1"/>
          </p:cNvSpPr>
          <p:nvPr>
            <p:ph type="sldNum" idx="12"/>
          </p:nvPr>
        </p:nvSpPr>
        <p:spPr/>
        <p:txBody>
          <a:bodyPr/>
          <a:lstStyle>
            <a:lvl1pPr>
              <a:defRPr/>
            </a:lvl1pPr>
          </a:lstStyle>
          <a:p>
            <a:fld id="{EEEFB1AB-D637-4992-BF83-13CCB4713F77}" type="slidenum">
              <a:rPr lang="en-US" altLang="tr-TR"/>
              <a:pPr/>
              <a:t>‹#›</a:t>
            </a:fld>
            <a:endParaRPr lang="tr-TR" altLang="tr-TR"/>
          </a:p>
        </p:txBody>
      </p:sp>
    </p:spTree>
    <p:extLst>
      <p:ext uri="{BB962C8B-B14F-4D97-AF65-F5344CB8AC3E}">
        <p14:creationId xmlns:p14="http://schemas.microsoft.com/office/powerpoint/2010/main" val="2106181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Пустой слайд" type="blank">
  <p:cSld name="Пустой слайд">
    <p:spTree>
      <p:nvGrpSpPr>
        <p:cNvPr id="1" name="Shape 43"/>
        <p:cNvGrpSpPr/>
        <p:nvPr/>
      </p:nvGrpSpPr>
      <p:grpSpPr>
        <a:xfrm>
          <a:off x="0" y="0"/>
          <a:ext cx="0" cy="0"/>
          <a:chOff x="0" y="0"/>
          <a:chExt cx="0" cy="0"/>
        </a:xfrm>
      </p:grpSpPr>
      <p:sp>
        <p:nvSpPr>
          <p:cNvPr id="2" name="Google Shape;44;p7"/>
          <p:cNvSpPr txBox="1">
            <a:spLocks noGrp="1"/>
          </p:cNvSpPr>
          <p:nvPr>
            <p:ph type="dt" idx="10"/>
          </p:nvPr>
        </p:nvSpPr>
        <p:spPr/>
        <p:txBody>
          <a:bodyPr/>
          <a:lstStyle>
            <a:lvl1pPr>
              <a:defRPr/>
            </a:lvl1pPr>
          </a:lstStyle>
          <a:p>
            <a:endParaRPr lang="tr-TR" altLang="tr-TR"/>
          </a:p>
        </p:txBody>
      </p:sp>
      <p:sp>
        <p:nvSpPr>
          <p:cNvPr id="3" name="Google Shape;45;p7"/>
          <p:cNvSpPr txBox="1">
            <a:spLocks noGrp="1"/>
          </p:cNvSpPr>
          <p:nvPr>
            <p:ph type="ftr" idx="11"/>
          </p:nvPr>
        </p:nvSpPr>
        <p:spPr/>
        <p:txBody>
          <a:bodyPr/>
          <a:lstStyle>
            <a:lvl1pPr>
              <a:defRPr/>
            </a:lvl1pPr>
          </a:lstStyle>
          <a:p>
            <a:endParaRPr lang="tr-TR" altLang="tr-TR"/>
          </a:p>
        </p:txBody>
      </p:sp>
      <p:sp>
        <p:nvSpPr>
          <p:cNvPr id="4" name="Google Shape;46;p7"/>
          <p:cNvSpPr txBox="1">
            <a:spLocks noGrp="1"/>
          </p:cNvSpPr>
          <p:nvPr>
            <p:ph type="sldNum" idx="12"/>
          </p:nvPr>
        </p:nvSpPr>
        <p:spPr/>
        <p:txBody>
          <a:bodyPr/>
          <a:lstStyle>
            <a:lvl1pPr>
              <a:defRPr/>
            </a:lvl1pPr>
          </a:lstStyle>
          <a:p>
            <a:fld id="{7E1D6564-DE76-41B6-BCD3-DD00D1C8474A}" type="slidenum">
              <a:rPr lang="en-US" altLang="tr-TR"/>
              <a:pPr/>
              <a:t>‹#›</a:t>
            </a:fld>
            <a:endParaRPr lang="tr-TR" altLang="tr-TR"/>
          </a:p>
        </p:txBody>
      </p:sp>
    </p:spTree>
    <p:extLst>
      <p:ext uri="{BB962C8B-B14F-4D97-AF65-F5344CB8AC3E}">
        <p14:creationId xmlns:p14="http://schemas.microsoft.com/office/powerpoint/2010/main" val="2970193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Только заголовок">
    <p:spTree>
      <p:nvGrpSpPr>
        <p:cNvPr id="1" name="Shape 47"/>
        <p:cNvGrpSpPr/>
        <p:nvPr/>
      </p:nvGrpSpPr>
      <p:grpSpPr>
        <a:xfrm>
          <a:off x="0" y="0"/>
          <a:ext cx="0" cy="0"/>
          <a:chOff x="0" y="0"/>
          <a:chExt cx="0" cy="0"/>
        </a:xfrm>
      </p:grpSpPr>
      <p:sp>
        <p:nvSpPr>
          <p:cNvPr id="48" name="Google Shape;48;p8"/>
          <p:cNvSpPr txBox="1">
            <a:spLocks noGrp="1"/>
          </p:cNvSpPr>
          <p:nvPr>
            <p:ph type="title"/>
          </p:nvPr>
        </p:nvSpPr>
        <p:spPr>
          <a:xfrm>
            <a:off x="838200" y="365125"/>
            <a:ext cx="10515600" cy="1325562"/>
          </a:xfrm>
          <a:prstGeom prst="rect">
            <a:avLst/>
          </a:prstGeom>
          <a:noFill/>
          <a:ln>
            <a:noFill/>
          </a:ln>
        </p:spPr>
        <p:txBody>
          <a:bodyPr spcFirstLastPara="1"/>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 name="Google Shape;49;p8"/>
          <p:cNvSpPr txBox="1">
            <a:spLocks noGrp="1"/>
          </p:cNvSpPr>
          <p:nvPr>
            <p:ph type="dt" idx="10"/>
          </p:nvPr>
        </p:nvSpPr>
        <p:spPr/>
        <p:txBody>
          <a:bodyPr/>
          <a:lstStyle>
            <a:lvl1pPr>
              <a:defRPr/>
            </a:lvl1pPr>
          </a:lstStyle>
          <a:p>
            <a:endParaRPr lang="tr-TR" altLang="tr-TR"/>
          </a:p>
        </p:txBody>
      </p:sp>
      <p:sp>
        <p:nvSpPr>
          <p:cNvPr id="4" name="Google Shape;50;p8"/>
          <p:cNvSpPr txBox="1">
            <a:spLocks noGrp="1"/>
          </p:cNvSpPr>
          <p:nvPr>
            <p:ph type="ftr" idx="11"/>
          </p:nvPr>
        </p:nvSpPr>
        <p:spPr/>
        <p:txBody>
          <a:bodyPr/>
          <a:lstStyle>
            <a:lvl1pPr>
              <a:defRPr/>
            </a:lvl1pPr>
          </a:lstStyle>
          <a:p>
            <a:endParaRPr lang="tr-TR" altLang="tr-TR"/>
          </a:p>
        </p:txBody>
      </p:sp>
      <p:sp>
        <p:nvSpPr>
          <p:cNvPr id="5" name="Google Shape;51;p8"/>
          <p:cNvSpPr txBox="1">
            <a:spLocks noGrp="1"/>
          </p:cNvSpPr>
          <p:nvPr>
            <p:ph type="sldNum" idx="12"/>
          </p:nvPr>
        </p:nvSpPr>
        <p:spPr/>
        <p:txBody>
          <a:bodyPr/>
          <a:lstStyle>
            <a:lvl1pPr>
              <a:defRPr/>
            </a:lvl1pPr>
          </a:lstStyle>
          <a:p>
            <a:fld id="{2E0C0710-E7FA-4035-BDCD-D46253F4D28D}" type="slidenum">
              <a:rPr lang="en-US" altLang="tr-TR"/>
              <a:pPr/>
              <a:t>‹#›</a:t>
            </a:fld>
            <a:endParaRPr lang="tr-TR" altLang="tr-TR"/>
          </a:p>
        </p:txBody>
      </p:sp>
    </p:spTree>
    <p:extLst>
      <p:ext uri="{BB962C8B-B14F-4D97-AF65-F5344CB8AC3E}">
        <p14:creationId xmlns:p14="http://schemas.microsoft.com/office/powerpoint/2010/main" val="32409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Сравнение" type="twoTxTwoObj">
  <p:cSld name="Сравнение">
    <p:spTree>
      <p:nvGrpSpPr>
        <p:cNvPr id="1" name="Shape 52"/>
        <p:cNvGrpSpPr/>
        <p:nvPr/>
      </p:nvGrpSpPr>
      <p:grpSpPr>
        <a:xfrm>
          <a:off x="0" y="0"/>
          <a:ext cx="0" cy="0"/>
          <a:chOff x="0" y="0"/>
          <a:chExt cx="0" cy="0"/>
        </a:xfrm>
      </p:grpSpPr>
      <p:sp>
        <p:nvSpPr>
          <p:cNvPr id="53" name="Google Shape;53;p9"/>
          <p:cNvSpPr txBox="1">
            <a:spLocks noGrp="1"/>
          </p:cNvSpPr>
          <p:nvPr>
            <p:ph type="title"/>
          </p:nvPr>
        </p:nvSpPr>
        <p:spPr>
          <a:xfrm>
            <a:off x="839788" y="365127"/>
            <a:ext cx="10515600" cy="1325563"/>
          </a:xfrm>
          <a:prstGeom prst="rect">
            <a:avLst/>
          </a:prstGeom>
          <a:noFill/>
          <a:ln>
            <a:noFill/>
          </a:ln>
        </p:spPr>
        <p:txBody>
          <a:bodyPr spcFirstLastPara="1"/>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4" name="Google Shape;54;p9"/>
          <p:cNvSpPr txBox="1">
            <a:spLocks noGrp="1"/>
          </p:cNvSpPr>
          <p:nvPr>
            <p:ph type="body" idx="1"/>
          </p:nvPr>
        </p:nvSpPr>
        <p:spPr>
          <a:xfrm>
            <a:off x="839789" y="1681163"/>
            <a:ext cx="5157787" cy="823912"/>
          </a:xfrm>
          <a:prstGeom prst="rect">
            <a:avLst/>
          </a:prstGeom>
          <a:noFill/>
          <a:ln>
            <a:noFill/>
          </a:ln>
        </p:spPr>
        <p:txBody>
          <a:bodyPr spcFirstLastPara="1" anchor="b"/>
          <a:lstStyle>
            <a:lvl1pPr marL="342900" lvl="0" indent="-171450" algn="l">
              <a:lnSpc>
                <a:spcPct val="90000"/>
              </a:lnSpc>
              <a:spcBef>
                <a:spcPts val="750"/>
              </a:spcBef>
              <a:spcAft>
                <a:spcPts val="0"/>
              </a:spcAft>
              <a:buClr>
                <a:schemeClr val="dk1"/>
              </a:buClr>
              <a:buSzPts val="2400"/>
              <a:buNone/>
              <a:defRPr sz="1800" b="1"/>
            </a:lvl1pPr>
            <a:lvl2pPr marL="685800" lvl="1" indent="-171450" algn="l">
              <a:lnSpc>
                <a:spcPct val="90000"/>
              </a:lnSpc>
              <a:spcBef>
                <a:spcPts val="375"/>
              </a:spcBef>
              <a:spcAft>
                <a:spcPts val="0"/>
              </a:spcAft>
              <a:buClr>
                <a:schemeClr val="dk1"/>
              </a:buClr>
              <a:buSzPts val="2000"/>
              <a:buNone/>
              <a:defRPr sz="1500" b="1"/>
            </a:lvl2pPr>
            <a:lvl3pPr marL="1028700" lvl="2" indent="-171450" algn="l">
              <a:lnSpc>
                <a:spcPct val="90000"/>
              </a:lnSpc>
              <a:spcBef>
                <a:spcPts val="375"/>
              </a:spcBef>
              <a:spcAft>
                <a:spcPts val="0"/>
              </a:spcAft>
              <a:buClr>
                <a:schemeClr val="dk1"/>
              </a:buClr>
              <a:buSzPts val="1800"/>
              <a:buNone/>
              <a:defRPr sz="1350" b="1"/>
            </a:lvl3pPr>
            <a:lvl4pPr marL="1371600" lvl="3" indent="-171450" algn="l">
              <a:lnSpc>
                <a:spcPct val="90000"/>
              </a:lnSpc>
              <a:spcBef>
                <a:spcPts val="375"/>
              </a:spcBef>
              <a:spcAft>
                <a:spcPts val="0"/>
              </a:spcAft>
              <a:buClr>
                <a:schemeClr val="dk1"/>
              </a:buClr>
              <a:buSzPts val="1600"/>
              <a:buNone/>
              <a:defRPr sz="1200" b="1"/>
            </a:lvl4pPr>
            <a:lvl5pPr marL="1714500" lvl="4" indent="-171450" algn="l">
              <a:lnSpc>
                <a:spcPct val="90000"/>
              </a:lnSpc>
              <a:spcBef>
                <a:spcPts val="375"/>
              </a:spcBef>
              <a:spcAft>
                <a:spcPts val="0"/>
              </a:spcAft>
              <a:buClr>
                <a:schemeClr val="dk1"/>
              </a:buClr>
              <a:buSzPts val="1600"/>
              <a:buNone/>
              <a:defRPr sz="1200" b="1"/>
            </a:lvl5pPr>
            <a:lvl6pPr marL="2057400" lvl="5" indent="-171450" algn="l">
              <a:lnSpc>
                <a:spcPct val="90000"/>
              </a:lnSpc>
              <a:spcBef>
                <a:spcPts val="375"/>
              </a:spcBef>
              <a:spcAft>
                <a:spcPts val="0"/>
              </a:spcAft>
              <a:buClr>
                <a:schemeClr val="dk1"/>
              </a:buClr>
              <a:buSzPts val="1600"/>
              <a:buNone/>
              <a:defRPr sz="1200" b="1"/>
            </a:lvl6pPr>
            <a:lvl7pPr marL="2400300" lvl="6" indent="-171450" algn="l">
              <a:lnSpc>
                <a:spcPct val="90000"/>
              </a:lnSpc>
              <a:spcBef>
                <a:spcPts val="375"/>
              </a:spcBef>
              <a:spcAft>
                <a:spcPts val="0"/>
              </a:spcAft>
              <a:buClr>
                <a:schemeClr val="dk1"/>
              </a:buClr>
              <a:buSzPts val="1600"/>
              <a:buNone/>
              <a:defRPr sz="1200" b="1"/>
            </a:lvl7pPr>
            <a:lvl8pPr marL="2743200" lvl="7" indent="-171450" algn="l">
              <a:lnSpc>
                <a:spcPct val="90000"/>
              </a:lnSpc>
              <a:spcBef>
                <a:spcPts val="375"/>
              </a:spcBef>
              <a:spcAft>
                <a:spcPts val="0"/>
              </a:spcAft>
              <a:buClr>
                <a:schemeClr val="dk1"/>
              </a:buClr>
              <a:buSzPts val="1600"/>
              <a:buNone/>
              <a:defRPr sz="1200" b="1"/>
            </a:lvl8pPr>
            <a:lvl9pPr marL="3086100" lvl="8" indent="-171450" algn="l">
              <a:lnSpc>
                <a:spcPct val="90000"/>
              </a:lnSpc>
              <a:spcBef>
                <a:spcPts val="375"/>
              </a:spcBef>
              <a:spcAft>
                <a:spcPts val="0"/>
              </a:spcAft>
              <a:buClr>
                <a:schemeClr val="dk1"/>
              </a:buClr>
              <a:buSzPts val="1600"/>
              <a:buNone/>
              <a:defRPr sz="1200" b="1"/>
            </a:lvl9pPr>
          </a:lstStyle>
          <a:p>
            <a:endParaRPr/>
          </a:p>
        </p:txBody>
      </p:sp>
      <p:sp>
        <p:nvSpPr>
          <p:cNvPr id="55" name="Google Shape;55;p9"/>
          <p:cNvSpPr txBox="1">
            <a:spLocks noGrp="1"/>
          </p:cNvSpPr>
          <p:nvPr>
            <p:ph type="body" idx="2"/>
          </p:nvPr>
        </p:nvSpPr>
        <p:spPr>
          <a:xfrm>
            <a:off x="839789" y="2505075"/>
            <a:ext cx="5157787" cy="3684588"/>
          </a:xfrm>
          <a:prstGeom prst="rect">
            <a:avLst/>
          </a:prstGeom>
          <a:noFill/>
          <a:ln>
            <a:noFill/>
          </a:ln>
        </p:spPr>
        <p:txBody>
          <a:bodyPr spcFirstLastPara="1"/>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56" name="Google Shape;56;p9"/>
          <p:cNvSpPr txBox="1">
            <a:spLocks noGrp="1"/>
          </p:cNvSpPr>
          <p:nvPr>
            <p:ph type="body" idx="3"/>
          </p:nvPr>
        </p:nvSpPr>
        <p:spPr>
          <a:xfrm>
            <a:off x="6172201" y="1681163"/>
            <a:ext cx="5183188" cy="823912"/>
          </a:xfrm>
          <a:prstGeom prst="rect">
            <a:avLst/>
          </a:prstGeom>
          <a:noFill/>
          <a:ln>
            <a:noFill/>
          </a:ln>
        </p:spPr>
        <p:txBody>
          <a:bodyPr spcFirstLastPara="1" anchor="b"/>
          <a:lstStyle>
            <a:lvl1pPr marL="342900" lvl="0" indent="-171450" algn="l">
              <a:lnSpc>
                <a:spcPct val="90000"/>
              </a:lnSpc>
              <a:spcBef>
                <a:spcPts val="750"/>
              </a:spcBef>
              <a:spcAft>
                <a:spcPts val="0"/>
              </a:spcAft>
              <a:buClr>
                <a:schemeClr val="dk1"/>
              </a:buClr>
              <a:buSzPts val="2400"/>
              <a:buNone/>
              <a:defRPr sz="1800" b="1"/>
            </a:lvl1pPr>
            <a:lvl2pPr marL="685800" lvl="1" indent="-171450" algn="l">
              <a:lnSpc>
                <a:spcPct val="90000"/>
              </a:lnSpc>
              <a:spcBef>
                <a:spcPts val="375"/>
              </a:spcBef>
              <a:spcAft>
                <a:spcPts val="0"/>
              </a:spcAft>
              <a:buClr>
                <a:schemeClr val="dk1"/>
              </a:buClr>
              <a:buSzPts val="2000"/>
              <a:buNone/>
              <a:defRPr sz="1500" b="1"/>
            </a:lvl2pPr>
            <a:lvl3pPr marL="1028700" lvl="2" indent="-171450" algn="l">
              <a:lnSpc>
                <a:spcPct val="90000"/>
              </a:lnSpc>
              <a:spcBef>
                <a:spcPts val="375"/>
              </a:spcBef>
              <a:spcAft>
                <a:spcPts val="0"/>
              </a:spcAft>
              <a:buClr>
                <a:schemeClr val="dk1"/>
              </a:buClr>
              <a:buSzPts val="1800"/>
              <a:buNone/>
              <a:defRPr sz="1350" b="1"/>
            </a:lvl3pPr>
            <a:lvl4pPr marL="1371600" lvl="3" indent="-171450" algn="l">
              <a:lnSpc>
                <a:spcPct val="90000"/>
              </a:lnSpc>
              <a:spcBef>
                <a:spcPts val="375"/>
              </a:spcBef>
              <a:spcAft>
                <a:spcPts val="0"/>
              </a:spcAft>
              <a:buClr>
                <a:schemeClr val="dk1"/>
              </a:buClr>
              <a:buSzPts val="1600"/>
              <a:buNone/>
              <a:defRPr sz="1200" b="1"/>
            </a:lvl4pPr>
            <a:lvl5pPr marL="1714500" lvl="4" indent="-171450" algn="l">
              <a:lnSpc>
                <a:spcPct val="90000"/>
              </a:lnSpc>
              <a:spcBef>
                <a:spcPts val="375"/>
              </a:spcBef>
              <a:spcAft>
                <a:spcPts val="0"/>
              </a:spcAft>
              <a:buClr>
                <a:schemeClr val="dk1"/>
              </a:buClr>
              <a:buSzPts val="1600"/>
              <a:buNone/>
              <a:defRPr sz="1200" b="1"/>
            </a:lvl5pPr>
            <a:lvl6pPr marL="2057400" lvl="5" indent="-171450" algn="l">
              <a:lnSpc>
                <a:spcPct val="90000"/>
              </a:lnSpc>
              <a:spcBef>
                <a:spcPts val="375"/>
              </a:spcBef>
              <a:spcAft>
                <a:spcPts val="0"/>
              </a:spcAft>
              <a:buClr>
                <a:schemeClr val="dk1"/>
              </a:buClr>
              <a:buSzPts val="1600"/>
              <a:buNone/>
              <a:defRPr sz="1200" b="1"/>
            </a:lvl6pPr>
            <a:lvl7pPr marL="2400300" lvl="6" indent="-171450" algn="l">
              <a:lnSpc>
                <a:spcPct val="90000"/>
              </a:lnSpc>
              <a:spcBef>
                <a:spcPts val="375"/>
              </a:spcBef>
              <a:spcAft>
                <a:spcPts val="0"/>
              </a:spcAft>
              <a:buClr>
                <a:schemeClr val="dk1"/>
              </a:buClr>
              <a:buSzPts val="1600"/>
              <a:buNone/>
              <a:defRPr sz="1200" b="1"/>
            </a:lvl7pPr>
            <a:lvl8pPr marL="2743200" lvl="7" indent="-171450" algn="l">
              <a:lnSpc>
                <a:spcPct val="90000"/>
              </a:lnSpc>
              <a:spcBef>
                <a:spcPts val="375"/>
              </a:spcBef>
              <a:spcAft>
                <a:spcPts val="0"/>
              </a:spcAft>
              <a:buClr>
                <a:schemeClr val="dk1"/>
              </a:buClr>
              <a:buSzPts val="1600"/>
              <a:buNone/>
              <a:defRPr sz="1200" b="1"/>
            </a:lvl8pPr>
            <a:lvl9pPr marL="3086100" lvl="8" indent="-171450" algn="l">
              <a:lnSpc>
                <a:spcPct val="90000"/>
              </a:lnSpc>
              <a:spcBef>
                <a:spcPts val="375"/>
              </a:spcBef>
              <a:spcAft>
                <a:spcPts val="0"/>
              </a:spcAft>
              <a:buClr>
                <a:schemeClr val="dk1"/>
              </a:buClr>
              <a:buSzPts val="1600"/>
              <a:buNone/>
              <a:defRPr sz="1200" b="1"/>
            </a:lvl9pPr>
          </a:lstStyle>
          <a:p>
            <a:endParaRPr/>
          </a:p>
        </p:txBody>
      </p:sp>
      <p:sp>
        <p:nvSpPr>
          <p:cNvPr id="57" name="Google Shape;57;p9"/>
          <p:cNvSpPr txBox="1">
            <a:spLocks noGrp="1"/>
          </p:cNvSpPr>
          <p:nvPr>
            <p:ph type="body" idx="4"/>
          </p:nvPr>
        </p:nvSpPr>
        <p:spPr>
          <a:xfrm>
            <a:off x="6172201" y="2505075"/>
            <a:ext cx="5183188" cy="3684588"/>
          </a:xfrm>
          <a:prstGeom prst="rect">
            <a:avLst/>
          </a:prstGeom>
          <a:noFill/>
          <a:ln>
            <a:noFill/>
          </a:ln>
        </p:spPr>
        <p:txBody>
          <a:bodyPr spcFirstLastPara="1"/>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7" name="Google Shape;58;p9"/>
          <p:cNvSpPr txBox="1">
            <a:spLocks noGrp="1"/>
          </p:cNvSpPr>
          <p:nvPr>
            <p:ph type="dt" idx="10"/>
          </p:nvPr>
        </p:nvSpPr>
        <p:spPr/>
        <p:txBody>
          <a:bodyPr/>
          <a:lstStyle>
            <a:lvl1pPr>
              <a:defRPr/>
            </a:lvl1pPr>
          </a:lstStyle>
          <a:p>
            <a:endParaRPr lang="tr-TR" altLang="tr-TR"/>
          </a:p>
        </p:txBody>
      </p:sp>
      <p:sp>
        <p:nvSpPr>
          <p:cNvPr id="8" name="Google Shape;59;p9"/>
          <p:cNvSpPr txBox="1">
            <a:spLocks noGrp="1"/>
          </p:cNvSpPr>
          <p:nvPr>
            <p:ph type="ftr" idx="11"/>
          </p:nvPr>
        </p:nvSpPr>
        <p:spPr/>
        <p:txBody>
          <a:bodyPr/>
          <a:lstStyle>
            <a:lvl1pPr>
              <a:defRPr/>
            </a:lvl1pPr>
          </a:lstStyle>
          <a:p>
            <a:endParaRPr lang="tr-TR" altLang="tr-TR"/>
          </a:p>
        </p:txBody>
      </p:sp>
      <p:sp>
        <p:nvSpPr>
          <p:cNvPr id="9" name="Google Shape;60;p9"/>
          <p:cNvSpPr txBox="1">
            <a:spLocks noGrp="1"/>
          </p:cNvSpPr>
          <p:nvPr>
            <p:ph type="sldNum" idx="12"/>
          </p:nvPr>
        </p:nvSpPr>
        <p:spPr/>
        <p:txBody>
          <a:bodyPr/>
          <a:lstStyle>
            <a:lvl1pPr>
              <a:defRPr/>
            </a:lvl1pPr>
          </a:lstStyle>
          <a:p>
            <a:fld id="{C3B24594-7EAD-4142-89D8-24BE9C8CF990}" type="slidenum">
              <a:rPr lang="en-US" altLang="tr-TR"/>
              <a:pPr/>
              <a:t>‹#›</a:t>
            </a:fld>
            <a:endParaRPr lang="tr-TR" altLang="tr-TR"/>
          </a:p>
        </p:txBody>
      </p:sp>
    </p:spTree>
    <p:extLst>
      <p:ext uri="{BB962C8B-B14F-4D97-AF65-F5344CB8AC3E}">
        <p14:creationId xmlns:p14="http://schemas.microsoft.com/office/powerpoint/2010/main" val="4123284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Два объекта" type="twoObj">
  <p:cSld name="Два объекта">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838200" y="365125"/>
            <a:ext cx="10515600" cy="1325562"/>
          </a:xfrm>
          <a:prstGeom prst="rect">
            <a:avLst/>
          </a:prstGeom>
          <a:noFill/>
          <a:ln>
            <a:noFill/>
          </a:ln>
        </p:spPr>
        <p:txBody>
          <a:bodyPr spcFirstLastPara="1"/>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3" name="Google Shape;63;p10"/>
          <p:cNvSpPr txBox="1">
            <a:spLocks noGrp="1"/>
          </p:cNvSpPr>
          <p:nvPr>
            <p:ph type="body" idx="1"/>
          </p:nvPr>
        </p:nvSpPr>
        <p:spPr>
          <a:xfrm>
            <a:off x="838200" y="1825625"/>
            <a:ext cx="5181600" cy="4351338"/>
          </a:xfrm>
          <a:prstGeom prst="rect">
            <a:avLst/>
          </a:prstGeom>
          <a:noFill/>
          <a:ln>
            <a:noFill/>
          </a:ln>
        </p:spPr>
        <p:txBody>
          <a:bodyPr spcFirstLastPara="1"/>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64" name="Google Shape;64;p10"/>
          <p:cNvSpPr txBox="1">
            <a:spLocks noGrp="1"/>
          </p:cNvSpPr>
          <p:nvPr>
            <p:ph type="body" idx="2"/>
          </p:nvPr>
        </p:nvSpPr>
        <p:spPr>
          <a:xfrm>
            <a:off x="6172200" y="1825625"/>
            <a:ext cx="5181600" cy="4351338"/>
          </a:xfrm>
          <a:prstGeom prst="rect">
            <a:avLst/>
          </a:prstGeom>
          <a:noFill/>
          <a:ln>
            <a:noFill/>
          </a:ln>
        </p:spPr>
        <p:txBody>
          <a:bodyPr spcFirstLastPara="1"/>
          <a:lstStyle>
            <a:lvl1pPr marL="342900" lvl="0" indent="-257175" algn="l">
              <a:lnSpc>
                <a:spcPct val="90000"/>
              </a:lnSpc>
              <a:spcBef>
                <a:spcPts val="750"/>
              </a:spcBef>
              <a:spcAft>
                <a:spcPts val="0"/>
              </a:spcAft>
              <a:buClr>
                <a:schemeClr val="dk1"/>
              </a:buClr>
              <a:buSzPts val="1800"/>
              <a:buChar char="•"/>
              <a:defRPr/>
            </a:lvl1pPr>
            <a:lvl2pPr marL="685800" lvl="1" indent="-257175" algn="l">
              <a:lnSpc>
                <a:spcPct val="90000"/>
              </a:lnSpc>
              <a:spcBef>
                <a:spcPts val="375"/>
              </a:spcBef>
              <a:spcAft>
                <a:spcPts val="0"/>
              </a:spcAft>
              <a:buClr>
                <a:schemeClr val="dk1"/>
              </a:buClr>
              <a:buSzPts val="1800"/>
              <a:buChar char="•"/>
              <a:defRPr/>
            </a:lvl2pPr>
            <a:lvl3pPr marL="1028700" lvl="2" indent="-257175" algn="l">
              <a:lnSpc>
                <a:spcPct val="90000"/>
              </a:lnSpc>
              <a:spcBef>
                <a:spcPts val="375"/>
              </a:spcBef>
              <a:spcAft>
                <a:spcPts val="0"/>
              </a:spcAft>
              <a:buClr>
                <a:schemeClr val="dk1"/>
              </a:buClr>
              <a:buSzPts val="1800"/>
              <a:buChar char="•"/>
              <a:defRPr/>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sp>
        <p:nvSpPr>
          <p:cNvPr id="5" name="Google Shape;65;p10"/>
          <p:cNvSpPr txBox="1">
            <a:spLocks noGrp="1"/>
          </p:cNvSpPr>
          <p:nvPr>
            <p:ph type="dt" idx="10"/>
          </p:nvPr>
        </p:nvSpPr>
        <p:spPr/>
        <p:txBody>
          <a:bodyPr/>
          <a:lstStyle>
            <a:lvl1pPr>
              <a:defRPr/>
            </a:lvl1pPr>
          </a:lstStyle>
          <a:p>
            <a:endParaRPr lang="tr-TR" altLang="tr-TR"/>
          </a:p>
        </p:txBody>
      </p:sp>
      <p:sp>
        <p:nvSpPr>
          <p:cNvPr id="6" name="Google Shape;66;p10"/>
          <p:cNvSpPr txBox="1">
            <a:spLocks noGrp="1"/>
          </p:cNvSpPr>
          <p:nvPr>
            <p:ph type="ftr" idx="11"/>
          </p:nvPr>
        </p:nvSpPr>
        <p:spPr/>
        <p:txBody>
          <a:bodyPr/>
          <a:lstStyle>
            <a:lvl1pPr>
              <a:defRPr/>
            </a:lvl1pPr>
          </a:lstStyle>
          <a:p>
            <a:endParaRPr lang="tr-TR" altLang="tr-TR"/>
          </a:p>
        </p:txBody>
      </p:sp>
      <p:sp>
        <p:nvSpPr>
          <p:cNvPr id="7" name="Google Shape;67;p10"/>
          <p:cNvSpPr txBox="1">
            <a:spLocks noGrp="1"/>
          </p:cNvSpPr>
          <p:nvPr>
            <p:ph type="sldNum" idx="12"/>
          </p:nvPr>
        </p:nvSpPr>
        <p:spPr/>
        <p:txBody>
          <a:bodyPr/>
          <a:lstStyle>
            <a:lvl1pPr>
              <a:defRPr/>
            </a:lvl1pPr>
          </a:lstStyle>
          <a:p>
            <a:fld id="{C23EA3F2-DBFF-491D-9568-BE9C226E6A50}" type="slidenum">
              <a:rPr lang="en-US" altLang="tr-TR"/>
              <a:pPr/>
              <a:t>‹#›</a:t>
            </a:fld>
            <a:endParaRPr lang="tr-TR" altLang="tr-TR"/>
          </a:p>
        </p:txBody>
      </p:sp>
    </p:spTree>
    <p:extLst>
      <p:ext uri="{BB962C8B-B14F-4D97-AF65-F5344CB8AC3E}">
        <p14:creationId xmlns:p14="http://schemas.microsoft.com/office/powerpoint/2010/main" val="1987441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Заголовок раздела">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831851" y="1709740"/>
            <a:ext cx="10515600" cy="2852737"/>
          </a:xfrm>
          <a:prstGeom prst="rect">
            <a:avLst/>
          </a:prstGeom>
          <a:noFill/>
          <a:ln>
            <a:noFill/>
          </a:ln>
        </p:spPr>
        <p:txBody>
          <a:bodyPr spcFirstLastPara="1" anchor="b"/>
          <a:lstStyle>
            <a:lvl1pPr lvl="0" algn="l">
              <a:lnSpc>
                <a:spcPct val="90000"/>
              </a:lnSpc>
              <a:spcBef>
                <a:spcPts val="0"/>
              </a:spcBef>
              <a:spcAft>
                <a:spcPts val="0"/>
              </a:spcAft>
              <a:buSzPts val="1400"/>
              <a:buNone/>
              <a:defRPr sz="45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a:off x="831851" y="4589465"/>
            <a:ext cx="10515600" cy="1500187"/>
          </a:xfrm>
          <a:prstGeom prst="rect">
            <a:avLst/>
          </a:prstGeom>
          <a:noFill/>
          <a:ln>
            <a:noFill/>
          </a:ln>
        </p:spPr>
        <p:txBody>
          <a:bodyPr spcFirstLastPara="1"/>
          <a:lstStyle>
            <a:lvl1pPr marL="342900" lvl="0" indent="-171450" algn="l">
              <a:lnSpc>
                <a:spcPct val="90000"/>
              </a:lnSpc>
              <a:spcBef>
                <a:spcPts val="750"/>
              </a:spcBef>
              <a:spcAft>
                <a:spcPts val="0"/>
              </a:spcAft>
              <a:buClr>
                <a:srgbClr val="888888"/>
              </a:buClr>
              <a:buSzPts val="2400"/>
              <a:buNone/>
              <a:defRPr sz="1800">
                <a:solidFill>
                  <a:srgbClr val="888888"/>
                </a:solidFill>
              </a:defRPr>
            </a:lvl1pPr>
            <a:lvl2pPr marL="685800" lvl="1" indent="-171450" algn="l">
              <a:lnSpc>
                <a:spcPct val="90000"/>
              </a:lnSpc>
              <a:spcBef>
                <a:spcPts val="375"/>
              </a:spcBef>
              <a:spcAft>
                <a:spcPts val="0"/>
              </a:spcAft>
              <a:buClr>
                <a:srgbClr val="888888"/>
              </a:buClr>
              <a:buSzPts val="2000"/>
              <a:buNone/>
              <a:defRPr sz="1500">
                <a:solidFill>
                  <a:srgbClr val="888888"/>
                </a:solidFill>
              </a:defRPr>
            </a:lvl2pPr>
            <a:lvl3pPr marL="1028700" lvl="2" indent="-171450" algn="l">
              <a:lnSpc>
                <a:spcPct val="90000"/>
              </a:lnSpc>
              <a:spcBef>
                <a:spcPts val="375"/>
              </a:spcBef>
              <a:spcAft>
                <a:spcPts val="0"/>
              </a:spcAft>
              <a:buClr>
                <a:srgbClr val="888888"/>
              </a:buClr>
              <a:buSzPts val="1800"/>
              <a:buNone/>
              <a:defRPr sz="1350">
                <a:solidFill>
                  <a:srgbClr val="888888"/>
                </a:solidFill>
              </a:defRPr>
            </a:lvl3pPr>
            <a:lvl4pPr marL="1371600" lvl="3" indent="-171450" algn="l">
              <a:lnSpc>
                <a:spcPct val="90000"/>
              </a:lnSpc>
              <a:spcBef>
                <a:spcPts val="375"/>
              </a:spcBef>
              <a:spcAft>
                <a:spcPts val="0"/>
              </a:spcAft>
              <a:buClr>
                <a:srgbClr val="888888"/>
              </a:buClr>
              <a:buSzPts val="1600"/>
              <a:buNone/>
              <a:defRPr sz="1200">
                <a:solidFill>
                  <a:srgbClr val="888888"/>
                </a:solidFill>
              </a:defRPr>
            </a:lvl4pPr>
            <a:lvl5pPr marL="1714500" lvl="4" indent="-171450" algn="l">
              <a:lnSpc>
                <a:spcPct val="90000"/>
              </a:lnSpc>
              <a:spcBef>
                <a:spcPts val="375"/>
              </a:spcBef>
              <a:spcAft>
                <a:spcPts val="0"/>
              </a:spcAft>
              <a:buClr>
                <a:srgbClr val="888888"/>
              </a:buClr>
              <a:buSzPts val="1600"/>
              <a:buNone/>
              <a:defRPr sz="1200">
                <a:solidFill>
                  <a:srgbClr val="888888"/>
                </a:solidFill>
              </a:defRPr>
            </a:lvl5pPr>
            <a:lvl6pPr marL="2057400" lvl="5" indent="-171450" algn="l">
              <a:lnSpc>
                <a:spcPct val="90000"/>
              </a:lnSpc>
              <a:spcBef>
                <a:spcPts val="375"/>
              </a:spcBef>
              <a:spcAft>
                <a:spcPts val="0"/>
              </a:spcAft>
              <a:buClr>
                <a:srgbClr val="888888"/>
              </a:buClr>
              <a:buSzPts val="1600"/>
              <a:buNone/>
              <a:defRPr sz="1200">
                <a:solidFill>
                  <a:srgbClr val="888888"/>
                </a:solidFill>
              </a:defRPr>
            </a:lvl6pPr>
            <a:lvl7pPr marL="2400300" lvl="6" indent="-171450" algn="l">
              <a:lnSpc>
                <a:spcPct val="90000"/>
              </a:lnSpc>
              <a:spcBef>
                <a:spcPts val="375"/>
              </a:spcBef>
              <a:spcAft>
                <a:spcPts val="0"/>
              </a:spcAft>
              <a:buClr>
                <a:srgbClr val="888888"/>
              </a:buClr>
              <a:buSzPts val="1600"/>
              <a:buNone/>
              <a:defRPr sz="1200">
                <a:solidFill>
                  <a:srgbClr val="888888"/>
                </a:solidFill>
              </a:defRPr>
            </a:lvl7pPr>
            <a:lvl8pPr marL="2743200" lvl="7" indent="-171450" algn="l">
              <a:lnSpc>
                <a:spcPct val="90000"/>
              </a:lnSpc>
              <a:spcBef>
                <a:spcPts val="375"/>
              </a:spcBef>
              <a:spcAft>
                <a:spcPts val="0"/>
              </a:spcAft>
              <a:buClr>
                <a:srgbClr val="888888"/>
              </a:buClr>
              <a:buSzPts val="1600"/>
              <a:buNone/>
              <a:defRPr sz="1200">
                <a:solidFill>
                  <a:srgbClr val="888888"/>
                </a:solidFill>
              </a:defRPr>
            </a:lvl8pPr>
            <a:lvl9pPr marL="3086100" lvl="8" indent="-171450" algn="l">
              <a:lnSpc>
                <a:spcPct val="90000"/>
              </a:lnSpc>
              <a:spcBef>
                <a:spcPts val="375"/>
              </a:spcBef>
              <a:spcAft>
                <a:spcPts val="0"/>
              </a:spcAft>
              <a:buClr>
                <a:srgbClr val="888888"/>
              </a:buClr>
              <a:buSzPts val="1600"/>
              <a:buNone/>
              <a:defRPr sz="1200">
                <a:solidFill>
                  <a:srgbClr val="888888"/>
                </a:solidFill>
              </a:defRPr>
            </a:lvl9pPr>
          </a:lstStyle>
          <a:p>
            <a:endParaRPr/>
          </a:p>
        </p:txBody>
      </p:sp>
      <p:sp>
        <p:nvSpPr>
          <p:cNvPr id="4" name="Google Shape;71;p11"/>
          <p:cNvSpPr txBox="1">
            <a:spLocks noGrp="1"/>
          </p:cNvSpPr>
          <p:nvPr>
            <p:ph type="dt" idx="10"/>
          </p:nvPr>
        </p:nvSpPr>
        <p:spPr/>
        <p:txBody>
          <a:bodyPr/>
          <a:lstStyle>
            <a:lvl1pPr>
              <a:defRPr/>
            </a:lvl1pPr>
          </a:lstStyle>
          <a:p>
            <a:endParaRPr lang="tr-TR" altLang="tr-TR"/>
          </a:p>
        </p:txBody>
      </p:sp>
      <p:sp>
        <p:nvSpPr>
          <p:cNvPr id="5" name="Google Shape;72;p11"/>
          <p:cNvSpPr txBox="1">
            <a:spLocks noGrp="1"/>
          </p:cNvSpPr>
          <p:nvPr>
            <p:ph type="ftr" idx="11"/>
          </p:nvPr>
        </p:nvSpPr>
        <p:spPr/>
        <p:txBody>
          <a:bodyPr/>
          <a:lstStyle>
            <a:lvl1pPr>
              <a:defRPr/>
            </a:lvl1pPr>
          </a:lstStyle>
          <a:p>
            <a:endParaRPr lang="tr-TR" altLang="tr-TR"/>
          </a:p>
        </p:txBody>
      </p:sp>
      <p:sp>
        <p:nvSpPr>
          <p:cNvPr id="6" name="Google Shape;73;p11"/>
          <p:cNvSpPr txBox="1">
            <a:spLocks noGrp="1"/>
          </p:cNvSpPr>
          <p:nvPr>
            <p:ph type="sldNum" idx="12"/>
          </p:nvPr>
        </p:nvSpPr>
        <p:spPr/>
        <p:txBody>
          <a:bodyPr/>
          <a:lstStyle>
            <a:lvl1pPr>
              <a:defRPr/>
            </a:lvl1pPr>
          </a:lstStyle>
          <a:p>
            <a:fld id="{64CEAC0A-23A0-43BA-89C9-BDC4A18E7268}" type="slidenum">
              <a:rPr lang="en-US" altLang="tr-TR"/>
              <a:pPr/>
              <a:t>‹#›</a:t>
            </a:fld>
            <a:endParaRPr lang="tr-TR" altLang="tr-TR"/>
          </a:p>
        </p:txBody>
      </p:sp>
    </p:spTree>
    <p:extLst>
      <p:ext uri="{BB962C8B-B14F-4D97-AF65-F5344CB8AC3E}">
        <p14:creationId xmlns:p14="http://schemas.microsoft.com/office/powerpoint/2010/main" val="4212463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theme" Target="../theme/theme2.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Google Shape;6;p1"/>
          <p:cNvSpPr txBox="1">
            <a:spLocks noGrp="1"/>
          </p:cNvSpPr>
          <p:nvPr>
            <p:ph type="title"/>
          </p:nvPr>
        </p:nvSpPr>
        <p:spPr bwMode="auto">
          <a:xfrm>
            <a:off x="838200" y="365127"/>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00" rIns="91425" bIns="45700" numCol="1" anchor="ctr" anchorCtr="0" compatLnSpc="1">
            <a:prstTxWarp prst="textNoShape">
              <a:avLst/>
            </a:prstTxWarp>
          </a:bodyPr>
          <a:lstStyle/>
          <a:p>
            <a:pPr lvl="0"/>
            <a:endParaRPr lang="tr-TR" altLang="tr-TR">
              <a:sym typeface="Arial" panose="020B0604020202020204" pitchFamily="34" charset="0"/>
            </a:endParaRPr>
          </a:p>
        </p:txBody>
      </p:sp>
      <p:sp>
        <p:nvSpPr>
          <p:cNvPr id="1027" name="Google Shape;7;p1"/>
          <p:cNvSpPr txBox="1">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00" rIns="91425" bIns="45700" numCol="1" anchor="t" anchorCtr="0" compatLnSpc="1">
            <a:prstTxWarp prst="textNoShape">
              <a:avLst/>
            </a:prstTxWarp>
          </a:bodyPr>
          <a:lstStyle/>
          <a:p>
            <a:pPr lvl="0"/>
            <a:endParaRPr lang="tr-TR" altLang="tr-TR">
              <a:sym typeface="Arial" panose="020B0604020202020204" pitchFamily="34" charset="0"/>
            </a:endParaRPr>
          </a:p>
        </p:txBody>
      </p:sp>
      <p:sp>
        <p:nvSpPr>
          <p:cNvPr id="1028" name="Google Shape;8;p1"/>
          <p:cNvSpPr txBox="1">
            <a:spLocks noGrp="1"/>
          </p:cNvSpPr>
          <p:nvPr>
            <p:ph type="dt" idx="10"/>
          </p:nvPr>
        </p:nvSpPr>
        <p:spPr bwMode="auto">
          <a:xfrm>
            <a:off x="838200" y="6356352"/>
            <a:ext cx="2743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00" rIns="91425" bIns="45700" numCol="1" anchor="ctr" anchorCtr="0" compatLnSpc="1">
            <a:prstTxWarp prst="textNoShape">
              <a:avLst/>
            </a:prstTxWarp>
          </a:bodyPr>
          <a:lstStyle>
            <a:lvl1pPr eaLnBrk="1" hangingPunct="1">
              <a:buClr>
                <a:srgbClr val="000000"/>
              </a:buClr>
              <a:buSzPts val="1400"/>
              <a:buFont typeface="Arial" panose="020B0604020202020204" pitchFamily="34" charset="0"/>
              <a:buNone/>
              <a:defRPr sz="900">
                <a:solidFill>
                  <a:srgbClr val="898989"/>
                </a:solidFill>
                <a:latin typeface="Calibri" panose="020F0502020204030204" pitchFamily="34" charset="0"/>
                <a:cs typeface="Calibri" panose="020F0502020204030204" pitchFamily="34" charset="0"/>
                <a:sym typeface="Calibri" panose="020F0502020204030204" pitchFamily="34" charset="0"/>
              </a:defRPr>
            </a:lvl1pPr>
          </a:lstStyle>
          <a:p>
            <a:pPr fontAlgn="base">
              <a:spcBef>
                <a:spcPct val="0"/>
              </a:spcBef>
              <a:spcAft>
                <a:spcPct val="0"/>
              </a:spcAft>
            </a:pPr>
            <a:endParaRPr lang="tr-TR" altLang="tr-TR"/>
          </a:p>
        </p:txBody>
      </p:sp>
      <p:sp>
        <p:nvSpPr>
          <p:cNvPr id="1029" name="Google Shape;9;p1"/>
          <p:cNvSpPr txBox="1">
            <a:spLocks noGrp="1"/>
          </p:cNvSpPr>
          <p:nvPr>
            <p:ph type="ftr" idx="11"/>
          </p:nvPr>
        </p:nvSpPr>
        <p:spPr bwMode="auto">
          <a:xfrm>
            <a:off x="4038600" y="6356352"/>
            <a:ext cx="4114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00" rIns="91425" bIns="45700" numCol="1" anchor="ctr" anchorCtr="0" compatLnSpc="1">
            <a:prstTxWarp prst="textNoShape">
              <a:avLst/>
            </a:prstTxWarp>
          </a:bodyPr>
          <a:lstStyle>
            <a:lvl1pPr eaLnBrk="1" hangingPunct="1">
              <a:buClr>
                <a:srgbClr val="000000"/>
              </a:buClr>
              <a:buSzPts val="1400"/>
              <a:buFont typeface="Arial" panose="020B0604020202020204" pitchFamily="34" charset="0"/>
              <a:buNone/>
              <a:defRPr sz="1350">
                <a:latin typeface="Calibri" panose="020F0502020204030204" pitchFamily="34" charset="0"/>
                <a:cs typeface="Calibri" panose="020F0502020204030204" pitchFamily="34" charset="0"/>
                <a:sym typeface="Calibri" panose="020F0502020204030204" pitchFamily="34" charset="0"/>
              </a:defRPr>
            </a:lvl1pPr>
          </a:lstStyle>
          <a:p>
            <a:pPr fontAlgn="base">
              <a:spcBef>
                <a:spcPct val="0"/>
              </a:spcBef>
              <a:spcAft>
                <a:spcPct val="0"/>
              </a:spcAft>
            </a:pPr>
            <a:endParaRPr lang="tr-TR" altLang="tr-TR">
              <a:solidFill>
                <a:srgbClr val="000000"/>
              </a:solidFill>
            </a:endParaRPr>
          </a:p>
        </p:txBody>
      </p:sp>
      <p:sp>
        <p:nvSpPr>
          <p:cNvPr id="1030" name="Google Shape;10;p1"/>
          <p:cNvSpPr txBox="1">
            <a:spLocks noGrp="1"/>
          </p:cNvSpPr>
          <p:nvPr>
            <p:ph type="sldNum" idx="12"/>
          </p:nvPr>
        </p:nvSpPr>
        <p:spPr bwMode="auto">
          <a:xfrm>
            <a:off x="8610600" y="6356352"/>
            <a:ext cx="2743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00" rIns="91425" bIns="45700" numCol="1" anchor="ctr" anchorCtr="0" compatLnSpc="1">
            <a:prstTxWarp prst="textNoShape">
              <a:avLst/>
            </a:prstTxWarp>
          </a:bodyPr>
          <a:lstStyle>
            <a:lvl1pPr algn="r" eaLnBrk="1" hangingPunct="1">
              <a:buClr>
                <a:srgbClr val="898989"/>
              </a:buClr>
              <a:buSzPts val="1200"/>
              <a:buFont typeface="Calibri" panose="020F0502020204030204" pitchFamily="34" charset="0"/>
              <a:buNone/>
              <a:defRPr sz="900">
                <a:solidFill>
                  <a:srgbClr val="898989"/>
                </a:solidFill>
                <a:latin typeface="Calibri" panose="020F0502020204030204" pitchFamily="34" charset="0"/>
                <a:cs typeface="Calibri" panose="020F0502020204030204" pitchFamily="34" charset="0"/>
                <a:sym typeface="Calibri" panose="020F0502020204030204" pitchFamily="34" charset="0"/>
              </a:defRPr>
            </a:lvl1pPr>
          </a:lstStyle>
          <a:p>
            <a:pPr fontAlgn="base">
              <a:spcBef>
                <a:spcPct val="0"/>
              </a:spcBef>
              <a:spcAft>
                <a:spcPct val="0"/>
              </a:spcAft>
            </a:pPr>
            <a:fld id="{E285415C-1B16-4192-82C8-B3404F46371D}" type="slidenum">
              <a:rPr lang="en-US" altLang="tr-TR" smtClean="0"/>
              <a:pPr fontAlgn="base">
                <a:spcBef>
                  <a:spcPct val="0"/>
                </a:spcBef>
                <a:spcAft>
                  <a:spcPct val="0"/>
                </a:spcAft>
              </a:pPr>
              <a:t>‹#›</a:t>
            </a:fld>
            <a:endParaRPr lang="tr-TR" altLang="tr-TR" sz="105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Tree>
    <p:extLst>
      <p:ext uri="{BB962C8B-B14F-4D97-AF65-F5344CB8AC3E}">
        <p14:creationId xmlns:p14="http://schemas.microsoft.com/office/powerpoint/2010/main" val="640148063"/>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sldNum="0" hdr="0" ftr="0" dt="0"/>
  <p:txStyles>
    <p:titleStyle>
      <a:defPPr marR="0" lvl="0" algn="l" rtl="0">
        <a:lnSpc>
          <a:spcPct val="100000"/>
        </a:lnSpc>
        <a:spcBef>
          <a:spcPts val="0"/>
        </a:spcBef>
        <a:spcAft>
          <a:spcPts val="0"/>
        </a:spcAft>
      </a:defPPr>
      <a:lvl1pPr algn="l" rtl="0" eaLnBrk="0" fontAlgn="base" hangingPunct="0">
        <a:spcBef>
          <a:spcPct val="0"/>
        </a:spcBef>
        <a:spcAft>
          <a:spcPct val="0"/>
        </a:spcAft>
        <a:buClr>
          <a:srgbClr val="000000"/>
        </a:buClr>
        <a:buFont typeface="Arial" panose="020B0604020202020204" pitchFamily="34" charset="0"/>
        <a:defRPr sz="1050">
          <a:solidFill>
            <a:srgbClr val="000000"/>
          </a:solidFill>
          <a:latin typeface="Arial"/>
          <a:ea typeface="Arial"/>
          <a:cs typeface="Arial"/>
          <a:sym typeface="Arial" panose="020B0604020202020204" pitchFamily="34" charset="0"/>
        </a:defRPr>
      </a:lvl1pPr>
      <a:lvl2pPr lvl="1" algn="l" rtl="0" eaLnBrk="0" fontAlgn="base" hangingPunct="0">
        <a:spcBef>
          <a:spcPct val="0"/>
        </a:spcBef>
        <a:spcAft>
          <a:spcPct val="0"/>
        </a:spcAft>
        <a:buClr>
          <a:srgbClr val="000000"/>
        </a:buClr>
        <a:buFont typeface="Arial" panose="020B0604020202020204" pitchFamily="34" charset="0"/>
        <a:defRPr sz="1050">
          <a:solidFill>
            <a:srgbClr val="000000"/>
          </a:solidFill>
          <a:latin typeface="Arial"/>
          <a:ea typeface="Arial"/>
          <a:cs typeface="Arial"/>
          <a:sym typeface="Arial" panose="020B0604020202020204" pitchFamily="34" charset="0"/>
        </a:defRPr>
      </a:lvl2pPr>
      <a:lvl3pPr lvl="2" algn="l" rtl="0" eaLnBrk="0" fontAlgn="base" hangingPunct="0">
        <a:spcBef>
          <a:spcPct val="0"/>
        </a:spcBef>
        <a:spcAft>
          <a:spcPct val="0"/>
        </a:spcAft>
        <a:buClr>
          <a:srgbClr val="000000"/>
        </a:buClr>
        <a:buFont typeface="Arial" panose="020B0604020202020204" pitchFamily="34" charset="0"/>
        <a:defRPr sz="1050">
          <a:solidFill>
            <a:srgbClr val="000000"/>
          </a:solidFill>
          <a:latin typeface="Arial"/>
          <a:ea typeface="Arial"/>
          <a:cs typeface="Arial"/>
          <a:sym typeface="Arial" panose="020B0604020202020204" pitchFamily="34" charset="0"/>
        </a:defRPr>
      </a:lvl3pPr>
      <a:lvl4pPr lvl="3" algn="l" rtl="0" eaLnBrk="0" fontAlgn="base" hangingPunct="0">
        <a:spcBef>
          <a:spcPct val="0"/>
        </a:spcBef>
        <a:spcAft>
          <a:spcPct val="0"/>
        </a:spcAft>
        <a:buClr>
          <a:srgbClr val="000000"/>
        </a:buClr>
        <a:buFont typeface="Arial" panose="020B0604020202020204" pitchFamily="34" charset="0"/>
        <a:defRPr sz="1050">
          <a:solidFill>
            <a:srgbClr val="000000"/>
          </a:solidFill>
          <a:latin typeface="Arial"/>
          <a:ea typeface="Arial"/>
          <a:cs typeface="Arial"/>
          <a:sym typeface="Arial" panose="020B0604020202020204" pitchFamily="34" charset="0"/>
        </a:defRPr>
      </a:lvl4pPr>
      <a:lvl5pPr lvl="4" algn="l" rtl="0" eaLnBrk="0" fontAlgn="base" hangingPunct="0">
        <a:spcBef>
          <a:spcPct val="0"/>
        </a:spcBef>
        <a:spcAft>
          <a:spcPct val="0"/>
        </a:spcAft>
        <a:buClr>
          <a:srgbClr val="000000"/>
        </a:buClr>
        <a:buFont typeface="Arial" panose="020B0604020202020204" pitchFamily="34" charset="0"/>
        <a:defRPr sz="105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algn="l" rtl="0" eaLnBrk="0" fontAlgn="base" hangingPunct="0">
        <a:spcBef>
          <a:spcPct val="0"/>
        </a:spcBef>
        <a:spcAft>
          <a:spcPct val="0"/>
        </a:spcAft>
        <a:buClr>
          <a:srgbClr val="000000"/>
        </a:buClr>
        <a:buFont typeface="Arial" panose="020B0604020202020204" pitchFamily="34" charset="0"/>
        <a:defRPr sz="1050">
          <a:solidFill>
            <a:srgbClr val="000000"/>
          </a:solidFill>
          <a:latin typeface="Arial"/>
          <a:ea typeface="Arial"/>
          <a:cs typeface="Arial"/>
          <a:sym typeface="Arial" panose="020B0604020202020204" pitchFamily="34" charset="0"/>
        </a:defRPr>
      </a:lvl1pPr>
      <a:lvl2pPr lvl="1" algn="l" rtl="0" eaLnBrk="0" fontAlgn="base" hangingPunct="0">
        <a:spcBef>
          <a:spcPct val="0"/>
        </a:spcBef>
        <a:spcAft>
          <a:spcPct val="0"/>
        </a:spcAft>
        <a:buClr>
          <a:srgbClr val="000000"/>
        </a:buClr>
        <a:buFont typeface="Arial" panose="020B0604020202020204" pitchFamily="34" charset="0"/>
        <a:defRPr sz="1050">
          <a:solidFill>
            <a:srgbClr val="000000"/>
          </a:solidFill>
          <a:latin typeface="Arial"/>
          <a:ea typeface="Arial"/>
          <a:cs typeface="Arial"/>
          <a:sym typeface="Arial" panose="020B0604020202020204" pitchFamily="34" charset="0"/>
        </a:defRPr>
      </a:lvl2pPr>
      <a:lvl3pPr lvl="2" algn="l" rtl="0" eaLnBrk="0" fontAlgn="base" hangingPunct="0">
        <a:spcBef>
          <a:spcPct val="0"/>
        </a:spcBef>
        <a:spcAft>
          <a:spcPct val="0"/>
        </a:spcAft>
        <a:buClr>
          <a:srgbClr val="000000"/>
        </a:buClr>
        <a:buFont typeface="Arial" panose="020B0604020202020204" pitchFamily="34" charset="0"/>
        <a:defRPr sz="1050">
          <a:solidFill>
            <a:srgbClr val="000000"/>
          </a:solidFill>
          <a:latin typeface="Arial"/>
          <a:ea typeface="Arial"/>
          <a:cs typeface="Arial"/>
          <a:sym typeface="Arial" panose="020B0604020202020204" pitchFamily="34" charset="0"/>
        </a:defRPr>
      </a:lvl3pPr>
      <a:lvl4pPr lvl="3" algn="l" rtl="0" eaLnBrk="0" fontAlgn="base" hangingPunct="0">
        <a:spcBef>
          <a:spcPct val="0"/>
        </a:spcBef>
        <a:spcAft>
          <a:spcPct val="0"/>
        </a:spcAft>
        <a:buClr>
          <a:srgbClr val="000000"/>
        </a:buClr>
        <a:buFont typeface="Arial" panose="020B0604020202020204" pitchFamily="34" charset="0"/>
        <a:defRPr sz="1050">
          <a:solidFill>
            <a:srgbClr val="000000"/>
          </a:solidFill>
          <a:latin typeface="Arial"/>
          <a:ea typeface="Arial"/>
          <a:cs typeface="Arial"/>
          <a:sym typeface="Arial" panose="020B0604020202020204" pitchFamily="34" charset="0"/>
        </a:defRPr>
      </a:lvl4pPr>
      <a:lvl5pPr lvl="4" algn="l" rtl="0" eaLnBrk="0" fontAlgn="base" hangingPunct="0">
        <a:spcBef>
          <a:spcPct val="0"/>
        </a:spcBef>
        <a:spcAft>
          <a:spcPct val="0"/>
        </a:spcAft>
        <a:buClr>
          <a:srgbClr val="000000"/>
        </a:buClr>
        <a:buFont typeface="Arial" panose="020B0604020202020204" pitchFamily="34" charset="0"/>
        <a:defRPr sz="105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5/5/20</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1641505674"/>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Google Shape;884;p37"/>
          <p:cNvSpPr txBox="1">
            <a:spLocks noChangeArrowheads="1"/>
          </p:cNvSpPr>
          <p:nvPr/>
        </p:nvSpPr>
        <p:spPr bwMode="auto">
          <a:xfrm>
            <a:off x="3294289" y="1392691"/>
            <a:ext cx="2542325" cy="655183"/>
          </a:xfrm>
          <a:prstGeom prst="rect">
            <a:avLst/>
          </a:prstGeom>
          <a:ln/>
        </p:spPr>
        <p:style>
          <a:lnRef idx="2">
            <a:schemeClr val="dk1"/>
          </a:lnRef>
          <a:fillRef idx="1">
            <a:schemeClr val="lt1"/>
          </a:fillRef>
          <a:effectRef idx="0">
            <a:schemeClr val="dk1"/>
          </a:effectRef>
          <a:fontRef idx="minor">
            <a:schemeClr val="dk1"/>
          </a:fontRef>
        </p:style>
        <p:txBody>
          <a:bodyPr lIns="68569" tIns="34275" rIns="68569" bIns="34275"/>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fontAlgn="base">
              <a:spcBef>
                <a:spcPct val="0"/>
              </a:spcBef>
              <a:spcAft>
                <a:spcPct val="0"/>
              </a:spcAft>
              <a:buSzPts val="1600"/>
            </a:pPr>
            <a:r>
              <a:rPr lang="en-US" sz="1200" dirty="0"/>
              <a:t>Several measures are introduced to bring production levels closer to what the market needs.</a:t>
            </a:r>
            <a:endParaRPr lang="tr-TR" altLang="tr-TR" sz="1050" dirty="0"/>
          </a:p>
        </p:txBody>
      </p:sp>
      <p:sp>
        <p:nvSpPr>
          <p:cNvPr id="63491" name="Google Shape;885;p37"/>
          <p:cNvSpPr>
            <a:spLocks noChangeArrowheads="1"/>
          </p:cNvSpPr>
          <p:nvPr/>
        </p:nvSpPr>
        <p:spPr bwMode="auto">
          <a:xfrm>
            <a:off x="2260998" y="3531394"/>
            <a:ext cx="1171575" cy="1172766"/>
          </a:xfrm>
          <a:prstGeom prst="ellipse">
            <a:avLst/>
          </a:prstGeom>
          <a:solidFill>
            <a:srgbClr val="E24E5A"/>
          </a:solidFill>
          <a:ln>
            <a:noFill/>
          </a:ln>
          <a:extLst>
            <a:ext uri="{91240B29-F687-4F45-9708-019B960494DF}">
              <a14:hiddenLine xmlns:a14="http://schemas.microsoft.com/office/drawing/2010/main" w="9525">
                <a:solidFill>
                  <a:srgbClr val="000000"/>
                </a:solidFill>
                <a:round/>
                <a:headEnd/>
                <a:tailEnd/>
              </a14:hiddenLine>
            </a:ext>
          </a:extLst>
        </p:spPr>
        <p:txBody>
          <a:bodyPr lIns="68569" tIns="34275" rIns="68569" bIns="34275"/>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fontAlgn="base">
              <a:spcBef>
                <a:spcPct val="0"/>
              </a:spcBef>
              <a:spcAft>
                <a:spcPct val="0"/>
              </a:spcAft>
            </a:pPr>
            <a:endParaRPr lang="tr-TR" altLang="tr-TR" sz="1350">
              <a:latin typeface="Calibri" panose="020F0502020204030204" pitchFamily="34" charset="0"/>
              <a:cs typeface="Calibri" panose="020F0502020204030204" pitchFamily="34" charset="0"/>
              <a:sym typeface="Calibri" panose="020F0502020204030204" pitchFamily="34" charset="0"/>
            </a:endParaRPr>
          </a:p>
        </p:txBody>
      </p:sp>
      <p:sp>
        <p:nvSpPr>
          <p:cNvPr id="63492" name="Google Shape;886;p37"/>
          <p:cNvSpPr>
            <a:spLocks noChangeArrowheads="1"/>
          </p:cNvSpPr>
          <p:nvPr/>
        </p:nvSpPr>
        <p:spPr bwMode="auto">
          <a:xfrm>
            <a:off x="3868342" y="2155031"/>
            <a:ext cx="1171575" cy="1172766"/>
          </a:xfrm>
          <a:prstGeom prst="ellipse">
            <a:avLst/>
          </a:prstGeom>
          <a:solidFill>
            <a:srgbClr val="8C133F"/>
          </a:solidFill>
          <a:ln>
            <a:noFill/>
          </a:ln>
          <a:extLst>
            <a:ext uri="{91240B29-F687-4F45-9708-019B960494DF}">
              <a14:hiddenLine xmlns:a14="http://schemas.microsoft.com/office/drawing/2010/main" w="9525">
                <a:solidFill>
                  <a:srgbClr val="000000"/>
                </a:solidFill>
                <a:round/>
                <a:headEnd/>
                <a:tailEnd/>
              </a14:hiddenLine>
            </a:ext>
          </a:extLst>
        </p:spPr>
        <p:txBody>
          <a:bodyPr lIns="68569" tIns="34275" rIns="68569" bIns="34275"/>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fontAlgn="base">
              <a:spcBef>
                <a:spcPct val="0"/>
              </a:spcBef>
              <a:spcAft>
                <a:spcPct val="0"/>
              </a:spcAft>
            </a:pPr>
            <a:endParaRPr lang="tr-TR" altLang="tr-TR" sz="1350">
              <a:latin typeface="Calibri" panose="020F0502020204030204" pitchFamily="34" charset="0"/>
              <a:cs typeface="Calibri" panose="020F0502020204030204" pitchFamily="34" charset="0"/>
              <a:sym typeface="Calibri" panose="020F0502020204030204" pitchFamily="34" charset="0"/>
            </a:endParaRPr>
          </a:p>
        </p:txBody>
      </p:sp>
      <p:sp>
        <p:nvSpPr>
          <p:cNvPr id="63493" name="Google Shape;887;p37"/>
          <p:cNvSpPr>
            <a:spLocks noChangeArrowheads="1"/>
          </p:cNvSpPr>
          <p:nvPr/>
        </p:nvSpPr>
        <p:spPr bwMode="auto">
          <a:xfrm>
            <a:off x="5475686" y="3531394"/>
            <a:ext cx="1171575" cy="1172766"/>
          </a:xfrm>
          <a:prstGeom prst="ellipse">
            <a:avLst/>
          </a:prstGeom>
          <a:solidFill>
            <a:srgbClr val="69D1DA"/>
          </a:solidFill>
          <a:ln>
            <a:noFill/>
          </a:ln>
          <a:extLst>
            <a:ext uri="{91240B29-F687-4F45-9708-019B960494DF}">
              <a14:hiddenLine xmlns:a14="http://schemas.microsoft.com/office/drawing/2010/main" w="9525">
                <a:solidFill>
                  <a:srgbClr val="000000"/>
                </a:solidFill>
                <a:round/>
                <a:headEnd/>
                <a:tailEnd/>
              </a14:hiddenLine>
            </a:ext>
          </a:extLst>
        </p:spPr>
        <p:txBody>
          <a:bodyPr lIns="68569" tIns="34275" rIns="68569" bIns="34275"/>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fontAlgn="base">
              <a:spcBef>
                <a:spcPct val="0"/>
              </a:spcBef>
              <a:spcAft>
                <a:spcPct val="0"/>
              </a:spcAft>
            </a:pPr>
            <a:endParaRPr lang="tr-TR" altLang="tr-TR" sz="1350">
              <a:latin typeface="Calibri" panose="020F0502020204030204" pitchFamily="34" charset="0"/>
              <a:cs typeface="Calibri" panose="020F0502020204030204" pitchFamily="34" charset="0"/>
              <a:sym typeface="Calibri" panose="020F0502020204030204" pitchFamily="34" charset="0"/>
            </a:endParaRPr>
          </a:p>
        </p:txBody>
      </p:sp>
      <p:sp>
        <p:nvSpPr>
          <p:cNvPr id="63494" name="Google Shape;888;p37"/>
          <p:cNvSpPr>
            <a:spLocks noChangeArrowheads="1"/>
          </p:cNvSpPr>
          <p:nvPr/>
        </p:nvSpPr>
        <p:spPr bwMode="auto">
          <a:xfrm>
            <a:off x="7083029" y="2155031"/>
            <a:ext cx="1175147" cy="1172766"/>
          </a:xfrm>
          <a:prstGeom prst="ellipse">
            <a:avLst/>
          </a:prstGeom>
          <a:solidFill>
            <a:srgbClr val="34B2E3"/>
          </a:solidFill>
          <a:ln>
            <a:noFill/>
          </a:ln>
          <a:extLst>
            <a:ext uri="{91240B29-F687-4F45-9708-019B960494DF}">
              <a14:hiddenLine xmlns:a14="http://schemas.microsoft.com/office/drawing/2010/main" w="9525">
                <a:solidFill>
                  <a:srgbClr val="000000"/>
                </a:solidFill>
                <a:round/>
                <a:headEnd/>
                <a:tailEnd/>
              </a14:hiddenLine>
            </a:ext>
          </a:extLst>
        </p:spPr>
        <p:txBody>
          <a:bodyPr lIns="68569" tIns="34275" rIns="68569" bIns="34275"/>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fontAlgn="base">
              <a:spcBef>
                <a:spcPct val="0"/>
              </a:spcBef>
              <a:spcAft>
                <a:spcPct val="0"/>
              </a:spcAft>
            </a:pPr>
            <a:endParaRPr lang="tr-TR" altLang="tr-TR" sz="1350">
              <a:latin typeface="Calibri" panose="020F0502020204030204" pitchFamily="34" charset="0"/>
              <a:cs typeface="Calibri" panose="020F0502020204030204" pitchFamily="34" charset="0"/>
              <a:sym typeface="Calibri" panose="020F0502020204030204" pitchFamily="34" charset="0"/>
            </a:endParaRPr>
          </a:p>
        </p:txBody>
      </p:sp>
      <p:sp>
        <p:nvSpPr>
          <p:cNvPr id="63495" name="Google Shape;889;p37"/>
          <p:cNvSpPr>
            <a:spLocks noChangeArrowheads="1"/>
          </p:cNvSpPr>
          <p:nvPr/>
        </p:nvSpPr>
        <p:spPr bwMode="auto">
          <a:xfrm>
            <a:off x="8693945" y="3531394"/>
            <a:ext cx="1171575" cy="1172766"/>
          </a:xfrm>
          <a:prstGeom prst="ellipse">
            <a:avLst/>
          </a:prstGeom>
          <a:solidFill>
            <a:srgbClr val="065280"/>
          </a:solidFill>
          <a:ln>
            <a:noFill/>
          </a:ln>
          <a:extLst>
            <a:ext uri="{91240B29-F687-4F45-9708-019B960494DF}">
              <a14:hiddenLine xmlns:a14="http://schemas.microsoft.com/office/drawing/2010/main" w="9525">
                <a:solidFill>
                  <a:srgbClr val="000000"/>
                </a:solidFill>
                <a:round/>
                <a:headEnd/>
                <a:tailEnd/>
              </a14:hiddenLine>
            </a:ext>
          </a:extLst>
        </p:spPr>
        <p:txBody>
          <a:bodyPr lIns="68569" tIns="34275" rIns="68569" bIns="34275"/>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fontAlgn="base">
              <a:spcBef>
                <a:spcPct val="0"/>
              </a:spcBef>
              <a:spcAft>
                <a:spcPct val="0"/>
              </a:spcAft>
            </a:pPr>
            <a:endParaRPr lang="tr-TR" altLang="tr-TR" sz="1350">
              <a:latin typeface="Calibri" panose="020F0502020204030204" pitchFamily="34" charset="0"/>
              <a:cs typeface="Calibri" panose="020F0502020204030204" pitchFamily="34" charset="0"/>
              <a:sym typeface="Calibri" panose="020F0502020204030204" pitchFamily="34" charset="0"/>
            </a:endParaRPr>
          </a:p>
        </p:txBody>
      </p:sp>
      <p:sp>
        <p:nvSpPr>
          <p:cNvPr id="63496" name="Google Shape;890;p37"/>
          <p:cNvSpPr>
            <a:spLocks/>
          </p:cNvSpPr>
          <p:nvPr/>
        </p:nvSpPr>
        <p:spPr bwMode="auto">
          <a:xfrm>
            <a:off x="3138487" y="2939654"/>
            <a:ext cx="1023938" cy="979884"/>
          </a:xfrm>
          <a:custGeom>
            <a:avLst/>
            <a:gdLst>
              <a:gd name="T0" fmla="*/ 230 w 341"/>
              <a:gd name="T1" fmla="*/ 0 h 326"/>
              <a:gd name="T2" fmla="*/ 0 w 341"/>
              <a:gd name="T3" fmla="*/ 197 h 326"/>
              <a:gd name="T4" fmla="*/ 111 w 341"/>
              <a:gd name="T5" fmla="*/ 326 h 326"/>
              <a:gd name="T6" fmla="*/ 341 w 341"/>
              <a:gd name="T7" fmla="*/ 129 h 326"/>
              <a:gd name="T8" fmla="*/ 230 w 341"/>
              <a:gd name="T9" fmla="*/ 0 h 326"/>
            </a:gdLst>
            <a:ahLst/>
            <a:cxnLst>
              <a:cxn ang="0">
                <a:pos x="T0" y="T1"/>
              </a:cxn>
              <a:cxn ang="0">
                <a:pos x="T2" y="T3"/>
              </a:cxn>
              <a:cxn ang="0">
                <a:pos x="T4" y="T5"/>
              </a:cxn>
              <a:cxn ang="0">
                <a:pos x="T6" y="T7"/>
              </a:cxn>
              <a:cxn ang="0">
                <a:pos x="T8" y="T9"/>
              </a:cxn>
            </a:cxnLst>
            <a:rect l="0" t="0" r="r" b="b"/>
            <a:pathLst>
              <a:path w="341" h="326" extrusionOk="0">
                <a:moveTo>
                  <a:pt x="230" y="0"/>
                </a:moveTo>
                <a:cubicBezTo>
                  <a:pt x="198" y="116"/>
                  <a:pt x="119" y="183"/>
                  <a:pt x="0" y="197"/>
                </a:cubicBezTo>
                <a:cubicBezTo>
                  <a:pt x="53" y="223"/>
                  <a:pt x="93" y="269"/>
                  <a:pt x="111" y="326"/>
                </a:cubicBezTo>
                <a:cubicBezTo>
                  <a:pt x="143" y="210"/>
                  <a:pt x="222" y="143"/>
                  <a:pt x="341" y="129"/>
                </a:cubicBezTo>
                <a:cubicBezTo>
                  <a:pt x="288" y="103"/>
                  <a:pt x="248" y="57"/>
                  <a:pt x="230" y="0"/>
                </a:cubicBezTo>
                <a:close/>
              </a:path>
            </a:pathLst>
          </a:custGeom>
          <a:solidFill>
            <a:srgbClr val="F5C7CB"/>
          </a:solidFill>
          <a:ln>
            <a:noFill/>
          </a:ln>
          <a:extLst>
            <a:ext uri="{91240B29-F687-4F45-9708-019B960494DF}">
              <a14:hiddenLine xmlns:a14="http://schemas.microsoft.com/office/drawing/2010/main" w="9525">
                <a:solidFill>
                  <a:srgbClr val="000000"/>
                </a:solidFill>
                <a:round/>
                <a:headEnd/>
                <a:tailEnd/>
              </a14:hiddenLine>
            </a:ext>
          </a:extLst>
        </p:spPr>
        <p:txBody>
          <a:bodyPr lIns="68569" tIns="34275" rIns="68569" bIns="34275"/>
          <a:lstStyle/>
          <a:p>
            <a:pPr eaLnBrk="0" fontAlgn="base" hangingPunct="0">
              <a:spcBef>
                <a:spcPct val="0"/>
              </a:spcBef>
              <a:spcAft>
                <a:spcPct val="0"/>
              </a:spcAft>
            </a:pPr>
            <a:endParaRPr lang="tr-TR" sz="1050">
              <a:solidFill>
                <a:srgbClr val="000000"/>
              </a:solidFill>
              <a:latin typeface="Arial"/>
              <a:cs typeface="Arial" panose="020B0604020202020204" pitchFamily="34" charset="0"/>
              <a:sym typeface="Arial" panose="020B0604020202020204" pitchFamily="34" charset="0"/>
            </a:endParaRPr>
          </a:p>
        </p:txBody>
      </p:sp>
      <p:sp>
        <p:nvSpPr>
          <p:cNvPr id="63497" name="Google Shape;891;p37"/>
          <p:cNvSpPr>
            <a:spLocks/>
          </p:cNvSpPr>
          <p:nvPr/>
        </p:nvSpPr>
        <p:spPr bwMode="auto">
          <a:xfrm>
            <a:off x="4745831" y="2939654"/>
            <a:ext cx="1023938" cy="979884"/>
          </a:xfrm>
          <a:custGeom>
            <a:avLst/>
            <a:gdLst>
              <a:gd name="T0" fmla="*/ 341 w 341"/>
              <a:gd name="T1" fmla="*/ 197 h 326"/>
              <a:gd name="T2" fmla="*/ 111 w 341"/>
              <a:gd name="T3" fmla="*/ 0 h 326"/>
              <a:gd name="T4" fmla="*/ 0 w 341"/>
              <a:gd name="T5" fmla="*/ 129 h 326"/>
              <a:gd name="T6" fmla="*/ 230 w 341"/>
              <a:gd name="T7" fmla="*/ 326 h 326"/>
              <a:gd name="T8" fmla="*/ 341 w 341"/>
              <a:gd name="T9" fmla="*/ 197 h 326"/>
            </a:gdLst>
            <a:ahLst/>
            <a:cxnLst>
              <a:cxn ang="0">
                <a:pos x="T0" y="T1"/>
              </a:cxn>
              <a:cxn ang="0">
                <a:pos x="T2" y="T3"/>
              </a:cxn>
              <a:cxn ang="0">
                <a:pos x="T4" y="T5"/>
              </a:cxn>
              <a:cxn ang="0">
                <a:pos x="T6" y="T7"/>
              </a:cxn>
              <a:cxn ang="0">
                <a:pos x="T8" y="T9"/>
              </a:cxn>
            </a:cxnLst>
            <a:rect l="0" t="0" r="r" b="b"/>
            <a:pathLst>
              <a:path w="341" h="326" extrusionOk="0">
                <a:moveTo>
                  <a:pt x="341" y="197"/>
                </a:moveTo>
                <a:cubicBezTo>
                  <a:pt x="222" y="183"/>
                  <a:pt x="143" y="116"/>
                  <a:pt x="111" y="0"/>
                </a:cubicBezTo>
                <a:cubicBezTo>
                  <a:pt x="93" y="57"/>
                  <a:pt x="53" y="103"/>
                  <a:pt x="0" y="129"/>
                </a:cubicBezTo>
                <a:cubicBezTo>
                  <a:pt x="120" y="143"/>
                  <a:pt x="199" y="210"/>
                  <a:pt x="230" y="326"/>
                </a:cubicBezTo>
                <a:cubicBezTo>
                  <a:pt x="248" y="269"/>
                  <a:pt x="289" y="223"/>
                  <a:pt x="341" y="197"/>
                </a:cubicBezTo>
                <a:close/>
              </a:path>
            </a:pathLst>
          </a:custGeom>
          <a:solidFill>
            <a:srgbClr val="D0F1F3"/>
          </a:solidFill>
          <a:ln>
            <a:noFill/>
          </a:ln>
          <a:extLst>
            <a:ext uri="{91240B29-F687-4F45-9708-019B960494DF}">
              <a14:hiddenLine xmlns:a14="http://schemas.microsoft.com/office/drawing/2010/main" w="9525">
                <a:solidFill>
                  <a:srgbClr val="000000"/>
                </a:solidFill>
                <a:round/>
                <a:headEnd/>
                <a:tailEnd/>
              </a14:hiddenLine>
            </a:ext>
          </a:extLst>
        </p:spPr>
        <p:txBody>
          <a:bodyPr lIns="68569" tIns="34275" rIns="68569" bIns="34275"/>
          <a:lstStyle/>
          <a:p>
            <a:pPr eaLnBrk="0" fontAlgn="base" hangingPunct="0">
              <a:spcBef>
                <a:spcPct val="0"/>
              </a:spcBef>
              <a:spcAft>
                <a:spcPct val="0"/>
              </a:spcAft>
            </a:pPr>
            <a:endParaRPr lang="tr-TR" sz="1050">
              <a:solidFill>
                <a:srgbClr val="000000"/>
              </a:solidFill>
              <a:latin typeface="Arial"/>
              <a:cs typeface="Arial" panose="020B0604020202020204" pitchFamily="34" charset="0"/>
              <a:sym typeface="Arial" panose="020B0604020202020204" pitchFamily="34" charset="0"/>
            </a:endParaRPr>
          </a:p>
        </p:txBody>
      </p:sp>
      <p:sp>
        <p:nvSpPr>
          <p:cNvPr id="63498" name="Google Shape;892;p37"/>
          <p:cNvSpPr>
            <a:spLocks/>
          </p:cNvSpPr>
          <p:nvPr/>
        </p:nvSpPr>
        <p:spPr bwMode="auto">
          <a:xfrm>
            <a:off x="6356748" y="2939654"/>
            <a:ext cx="1021556" cy="979884"/>
          </a:xfrm>
          <a:custGeom>
            <a:avLst/>
            <a:gdLst>
              <a:gd name="T0" fmla="*/ 229 w 340"/>
              <a:gd name="T1" fmla="*/ 0 h 326"/>
              <a:gd name="T2" fmla="*/ 0 w 340"/>
              <a:gd name="T3" fmla="*/ 197 h 326"/>
              <a:gd name="T4" fmla="*/ 111 w 340"/>
              <a:gd name="T5" fmla="*/ 326 h 326"/>
              <a:gd name="T6" fmla="*/ 340 w 340"/>
              <a:gd name="T7" fmla="*/ 129 h 326"/>
              <a:gd name="T8" fmla="*/ 229 w 340"/>
              <a:gd name="T9" fmla="*/ 0 h 326"/>
            </a:gdLst>
            <a:ahLst/>
            <a:cxnLst>
              <a:cxn ang="0">
                <a:pos x="T0" y="T1"/>
              </a:cxn>
              <a:cxn ang="0">
                <a:pos x="T2" y="T3"/>
              </a:cxn>
              <a:cxn ang="0">
                <a:pos x="T4" y="T5"/>
              </a:cxn>
              <a:cxn ang="0">
                <a:pos x="T6" y="T7"/>
              </a:cxn>
              <a:cxn ang="0">
                <a:pos x="T8" y="T9"/>
              </a:cxn>
            </a:cxnLst>
            <a:rect l="0" t="0" r="r" b="b"/>
            <a:pathLst>
              <a:path w="340" h="326" extrusionOk="0">
                <a:moveTo>
                  <a:pt x="229" y="0"/>
                </a:moveTo>
                <a:cubicBezTo>
                  <a:pt x="198" y="116"/>
                  <a:pt x="119" y="183"/>
                  <a:pt x="0" y="197"/>
                </a:cubicBezTo>
                <a:cubicBezTo>
                  <a:pt x="52" y="223"/>
                  <a:pt x="93" y="269"/>
                  <a:pt x="111" y="326"/>
                </a:cubicBezTo>
                <a:cubicBezTo>
                  <a:pt x="142" y="210"/>
                  <a:pt x="221" y="143"/>
                  <a:pt x="340" y="129"/>
                </a:cubicBezTo>
                <a:cubicBezTo>
                  <a:pt x="288" y="103"/>
                  <a:pt x="247" y="57"/>
                  <a:pt x="229" y="0"/>
                </a:cubicBezTo>
                <a:close/>
              </a:path>
            </a:pathLst>
          </a:custGeom>
          <a:solidFill>
            <a:srgbClr val="C1E7F5"/>
          </a:solidFill>
          <a:ln>
            <a:noFill/>
          </a:ln>
          <a:extLst>
            <a:ext uri="{91240B29-F687-4F45-9708-019B960494DF}">
              <a14:hiddenLine xmlns:a14="http://schemas.microsoft.com/office/drawing/2010/main" w="9525">
                <a:solidFill>
                  <a:srgbClr val="000000"/>
                </a:solidFill>
                <a:round/>
                <a:headEnd/>
                <a:tailEnd/>
              </a14:hiddenLine>
            </a:ext>
          </a:extLst>
        </p:spPr>
        <p:txBody>
          <a:bodyPr lIns="68569" tIns="34275" rIns="68569" bIns="34275"/>
          <a:lstStyle/>
          <a:p>
            <a:pPr eaLnBrk="0" fontAlgn="base" hangingPunct="0">
              <a:spcBef>
                <a:spcPct val="0"/>
              </a:spcBef>
              <a:spcAft>
                <a:spcPct val="0"/>
              </a:spcAft>
            </a:pPr>
            <a:endParaRPr lang="tr-TR" sz="1050">
              <a:solidFill>
                <a:srgbClr val="000000"/>
              </a:solidFill>
              <a:latin typeface="Arial"/>
              <a:cs typeface="Arial" panose="020B0604020202020204" pitchFamily="34" charset="0"/>
              <a:sym typeface="Arial" panose="020B0604020202020204" pitchFamily="34" charset="0"/>
            </a:endParaRPr>
          </a:p>
        </p:txBody>
      </p:sp>
      <p:sp>
        <p:nvSpPr>
          <p:cNvPr id="63499" name="Google Shape;893;p37"/>
          <p:cNvSpPr>
            <a:spLocks/>
          </p:cNvSpPr>
          <p:nvPr/>
        </p:nvSpPr>
        <p:spPr bwMode="auto">
          <a:xfrm>
            <a:off x="7964091" y="2939654"/>
            <a:ext cx="1023938" cy="979884"/>
          </a:xfrm>
          <a:custGeom>
            <a:avLst/>
            <a:gdLst>
              <a:gd name="T0" fmla="*/ 341 w 341"/>
              <a:gd name="T1" fmla="*/ 197 h 326"/>
              <a:gd name="T2" fmla="*/ 111 w 341"/>
              <a:gd name="T3" fmla="*/ 0 h 326"/>
              <a:gd name="T4" fmla="*/ 0 w 341"/>
              <a:gd name="T5" fmla="*/ 129 h 326"/>
              <a:gd name="T6" fmla="*/ 229 w 341"/>
              <a:gd name="T7" fmla="*/ 326 h 326"/>
              <a:gd name="T8" fmla="*/ 341 w 341"/>
              <a:gd name="T9" fmla="*/ 197 h 326"/>
            </a:gdLst>
            <a:ahLst/>
            <a:cxnLst>
              <a:cxn ang="0">
                <a:pos x="T0" y="T1"/>
              </a:cxn>
              <a:cxn ang="0">
                <a:pos x="T2" y="T3"/>
              </a:cxn>
              <a:cxn ang="0">
                <a:pos x="T4" y="T5"/>
              </a:cxn>
              <a:cxn ang="0">
                <a:pos x="T6" y="T7"/>
              </a:cxn>
              <a:cxn ang="0">
                <a:pos x="T8" y="T9"/>
              </a:cxn>
            </a:cxnLst>
            <a:rect l="0" t="0" r="r" b="b"/>
            <a:pathLst>
              <a:path w="341" h="326" extrusionOk="0">
                <a:moveTo>
                  <a:pt x="341" y="197"/>
                </a:moveTo>
                <a:cubicBezTo>
                  <a:pt x="221" y="183"/>
                  <a:pt x="142" y="116"/>
                  <a:pt x="111" y="0"/>
                </a:cubicBezTo>
                <a:cubicBezTo>
                  <a:pt x="93" y="57"/>
                  <a:pt x="52" y="103"/>
                  <a:pt x="0" y="129"/>
                </a:cubicBezTo>
                <a:cubicBezTo>
                  <a:pt x="119" y="143"/>
                  <a:pt x="198" y="210"/>
                  <a:pt x="229" y="326"/>
                </a:cubicBezTo>
                <a:cubicBezTo>
                  <a:pt x="248" y="269"/>
                  <a:pt x="288" y="223"/>
                  <a:pt x="341" y="197"/>
                </a:cubicBezTo>
                <a:close/>
              </a:path>
            </a:pathLst>
          </a:custGeom>
          <a:solidFill>
            <a:srgbClr val="B3C9D7"/>
          </a:solidFill>
          <a:ln>
            <a:noFill/>
          </a:ln>
          <a:extLst>
            <a:ext uri="{91240B29-F687-4F45-9708-019B960494DF}">
              <a14:hiddenLine xmlns:a14="http://schemas.microsoft.com/office/drawing/2010/main" w="9525">
                <a:solidFill>
                  <a:srgbClr val="000000"/>
                </a:solidFill>
                <a:round/>
                <a:headEnd/>
                <a:tailEnd/>
              </a14:hiddenLine>
            </a:ext>
          </a:extLst>
        </p:spPr>
        <p:txBody>
          <a:bodyPr lIns="68569" tIns="34275" rIns="68569" bIns="34275"/>
          <a:lstStyle/>
          <a:p>
            <a:pPr eaLnBrk="0" fontAlgn="base" hangingPunct="0">
              <a:spcBef>
                <a:spcPct val="0"/>
              </a:spcBef>
              <a:spcAft>
                <a:spcPct val="0"/>
              </a:spcAft>
            </a:pPr>
            <a:endParaRPr lang="tr-TR" sz="1050">
              <a:solidFill>
                <a:srgbClr val="000000"/>
              </a:solidFill>
              <a:latin typeface="Arial"/>
              <a:cs typeface="Arial" panose="020B0604020202020204" pitchFamily="34" charset="0"/>
              <a:sym typeface="Arial" panose="020B0604020202020204" pitchFamily="34" charset="0"/>
            </a:endParaRPr>
          </a:p>
        </p:txBody>
      </p:sp>
      <p:sp>
        <p:nvSpPr>
          <p:cNvPr id="63500" name="Google Shape;894;p37"/>
          <p:cNvSpPr txBox="1">
            <a:spLocks noChangeArrowheads="1"/>
          </p:cNvSpPr>
          <p:nvPr/>
        </p:nvSpPr>
        <p:spPr bwMode="auto">
          <a:xfrm>
            <a:off x="2456261" y="3911205"/>
            <a:ext cx="1007269" cy="520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fontAlgn="base">
              <a:spcBef>
                <a:spcPct val="0"/>
              </a:spcBef>
              <a:spcAft>
                <a:spcPct val="0"/>
              </a:spcAft>
              <a:buClr>
                <a:srgbClr val="FFFFFF"/>
              </a:buClr>
              <a:buSzPts val="3700"/>
            </a:pPr>
            <a:r>
              <a:rPr lang="en-US" altLang="tr-TR" sz="2775" b="1" dirty="0">
                <a:solidFill>
                  <a:srgbClr val="FFFFFF"/>
                </a:solidFill>
                <a:latin typeface="Montserrat"/>
                <a:sym typeface="Montserrat"/>
              </a:rPr>
              <a:t>19</a:t>
            </a:r>
            <a:r>
              <a:rPr lang="tr-TR" altLang="tr-TR" sz="2775" b="1" dirty="0">
                <a:solidFill>
                  <a:srgbClr val="FFFFFF"/>
                </a:solidFill>
                <a:latin typeface="Montserrat"/>
                <a:sym typeface="Montserrat"/>
              </a:rPr>
              <a:t>62</a:t>
            </a:r>
            <a:endParaRPr lang="tr-TR" altLang="tr-TR" sz="1050" dirty="0"/>
          </a:p>
        </p:txBody>
      </p:sp>
      <p:sp>
        <p:nvSpPr>
          <p:cNvPr id="63501" name="Google Shape;895;p37"/>
          <p:cNvSpPr txBox="1">
            <a:spLocks noChangeArrowheads="1"/>
          </p:cNvSpPr>
          <p:nvPr/>
        </p:nvSpPr>
        <p:spPr bwMode="auto">
          <a:xfrm>
            <a:off x="4063604" y="2512219"/>
            <a:ext cx="1003697" cy="520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fontAlgn="base">
              <a:spcBef>
                <a:spcPct val="0"/>
              </a:spcBef>
              <a:spcAft>
                <a:spcPct val="0"/>
              </a:spcAft>
              <a:buClr>
                <a:srgbClr val="FFFFFF"/>
              </a:buClr>
              <a:buSzPts val="3700"/>
            </a:pPr>
            <a:r>
              <a:rPr lang="en-US" altLang="tr-TR" sz="2775" b="1" dirty="0">
                <a:solidFill>
                  <a:srgbClr val="FFFFFF"/>
                </a:solidFill>
                <a:latin typeface="Montserrat"/>
                <a:sym typeface="Montserrat"/>
              </a:rPr>
              <a:t>19</a:t>
            </a:r>
            <a:r>
              <a:rPr lang="tr-TR" altLang="tr-TR" sz="2775" b="1" dirty="0">
                <a:solidFill>
                  <a:srgbClr val="FFFFFF"/>
                </a:solidFill>
                <a:latin typeface="Montserrat"/>
                <a:sym typeface="Montserrat"/>
              </a:rPr>
              <a:t>84</a:t>
            </a:r>
            <a:endParaRPr lang="tr-TR" altLang="tr-TR" sz="1050" dirty="0"/>
          </a:p>
        </p:txBody>
      </p:sp>
      <p:sp>
        <p:nvSpPr>
          <p:cNvPr id="63502" name="Google Shape;896;p37"/>
          <p:cNvSpPr txBox="1">
            <a:spLocks noChangeArrowheads="1"/>
          </p:cNvSpPr>
          <p:nvPr/>
        </p:nvSpPr>
        <p:spPr bwMode="auto">
          <a:xfrm>
            <a:off x="5650707" y="3911205"/>
            <a:ext cx="1051322" cy="520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fontAlgn="base">
              <a:spcBef>
                <a:spcPct val="0"/>
              </a:spcBef>
              <a:spcAft>
                <a:spcPct val="0"/>
              </a:spcAft>
              <a:buClr>
                <a:srgbClr val="FFFFFF"/>
              </a:buClr>
              <a:buSzPts val="3700"/>
            </a:pPr>
            <a:r>
              <a:rPr lang="tr-TR" altLang="tr-TR" sz="2775" b="1" dirty="0">
                <a:solidFill>
                  <a:srgbClr val="FFFFFF"/>
                </a:solidFill>
                <a:latin typeface="Montserrat"/>
                <a:sym typeface="Montserrat"/>
              </a:rPr>
              <a:t>1992</a:t>
            </a:r>
            <a:endParaRPr lang="tr-TR" altLang="tr-TR" sz="1050" dirty="0"/>
          </a:p>
        </p:txBody>
      </p:sp>
      <p:sp>
        <p:nvSpPr>
          <p:cNvPr id="63503" name="Google Shape;897;p37"/>
          <p:cNvSpPr txBox="1">
            <a:spLocks noChangeArrowheads="1"/>
          </p:cNvSpPr>
          <p:nvPr/>
        </p:nvSpPr>
        <p:spPr bwMode="auto">
          <a:xfrm>
            <a:off x="7272337" y="2512219"/>
            <a:ext cx="1015604" cy="520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fontAlgn="base">
              <a:spcBef>
                <a:spcPct val="0"/>
              </a:spcBef>
              <a:spcAft>
                <a:spcPct val="0"/>
              </a:spcAft>
              <a:buClr>
                <a:srgbClr val="FFFFFF"/>
              </a:buClr>
              <a:buSzPts val="3700"/>
            </a:pPr>
            <a:r>
              <a:rPr lang="en-US" altLang="tr-TR" sz="2775" b="1" dirty="0">
                <a:solidFill>
                  <a:srgbClr val="FFFFFF"/>
                </a:solidFill>
                <a:latin typeface="Montserrat"/>
                <a:sym typeface="Montserrat"/>
              </a:rPr>
              <a:t>20</a:t>
            </a:r>
            <a:r>
              <a:rPr lang="tr-TR" altLang="tr-TR" sz="2775" b="1" dirty="0">
                <a:solidFill>
                  <a:srgbClr val="FFFFFF"/>
                </a:solidFill>
                <a:latin typeface="Montserrat"/>
                <a:sym typeface="Montserrat"/>
              </a:rPr>
              <a:t>03</a:t>
            </a:r>
            <a:endParaRPr lang="tr-TR" altLang="tr-TR" sz="1050" dirty="0"/>
          </a:p>
        </p:txBody>
      </p:sp>
      <p:sp>
        <p:nvSpPr>
          <p:cNvPr id="63504" name="Google Shape;898;p37"/>
          <p:cNvSpPr txBox="1">
            <a:spLocks noChangeArrowheads="1"/>
          </p:cNvSpPr>
          <p:nvPr/>
        </p:nvSpPr>
        <p:spPr bwMode="auto">
          <a:xfrm>
            <a:off x="8871348" y="3911205"/>
            <a:ext cx="1033463" cy="520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fontAlgn="base">
              <a:spcBef>
                <a:spcPct val="0"/>
              </a:spcBef>
              <a:spcAft>
                <a:spcPct val="0"/>
              </a:spcAft>
              <a:buClr>
                <a:srgbClr val="FFFFFF"/>
              </a:buClr>
              <a:buSzPts val="3700"/>
            </a:pPr>
            <a:r>
              <a:rPr lang="en-US" altLang="tr-TR" sz="2775" b="1" dirty="0">
                <a:solidFill>
                  <a:srgbClr val="FFFFFF"/>
                </a:solidFill>
                <a:latin typeface="Montserrat"/>
                <a:sym typeface="Montserrat"/>
              </a:rPr>
              <a:t>201</a:t>
            </a:r>
            <a:r>
              <a:rPr lang="tr-TR" altLang="tr-TR" sz="2775" b="1" dirty="0">
                <a:solidFill>
                  <a:srgbClr val="FFFFFF"/>
                </a:solidFill>
                <a:latin typeface="Montserrat"/>
                <a:sym typeface="Montserrat"/>
              </a:rPr>
              <a:t>3</a:t>
            </a:r>
            <a:endParaRPr lang="tr-TR" altLang="tr-TR" sz="1050" dirty="0"/>
          </a:p>
        </p:txBody>
      </p:sp>
      <p:sp>
        <p:nvSpPr>
          <p:cNvPr id="63505" name="Google Shape;899;p37"/>
          <p:cNvSpPr txBox="1">
            <a:spLocks noChangeArrowheads="1"/>
          </p:cNvSpPr>
          <p:nvPr/>
        </p:nvSpPr>
        <p:spPr bwMode="auto">
          <a:xfrm>
            <a:off x="2018109" y="4811317"/>
            <a:ext cx="1782366" cy="322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fontAlgn="base">
              <a:spcBef>
                <a:spcPct val="0"/>
              </a:spcBef>
              <a:spcAft>
                <a:spcPct val="0"/>
              </a:spcAft>
              <a:buSzPts val="2800"/>
            </a:pPr>
            <a:r>
              <a:rPr lang="en-US" b="1" dirty="0"/>
              <a:t>The common agricultural policy is born. </a:t>
            </a:r>
            <a:endParaRPr lang="tr-TR" altLang="tr-TR" b="1" dirty="0"/>
          </a:p>
        </p:txBody>
      </p:sp>
      <p:sp>
        <p:nvSpPr>
          <p:cNvPr id="63506" name="Google Shape;900;p37"/>
          <p:cNvSpPr txBox="1">
            <a:spLocks noChangeArrowheads="1"/>
          </p:cNvSpPr>
          <p:nvPr/>
        </p:nvSpPr>
        <p:spPr bwMode="auto">
          <a:xfrm>
            <a:off x="5217284" y="4716406"/>
            <a:ext cx="1776412" cy="322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fontAlgn="base">
              <a:spcBef>
                <a:spcPct val="0"/>
              </a:spcBef>
              <a:spcAft>
                <a:spcPct val="0"/>
              </a:spcAft>
              <a:buSzPts val="2800"/>
            </a:pPr>
            <a:r>
              <a:rPr lang="en-US" b="1" dirty="0"/>
              <a:t>The CAP shifts from market support to producer support. </a:t>
            </a:r>
            <a:endParaRPr lang="tr-TR" altLang="tr-TR" b="1" dirty="0"/>
          </a:p>
        </p:txBody>
      </p:sp>
      <p:sp>
        <p:nvSpPr>
          <p:cNvPr id="63507" name="Google Shape;901;p37"/>
          <p:cNvSpPr txBox="1">
            <a:spLocks noChangeArrowheads="1"/>
          </p:cNvSpPr>
          <p:nvPr/>
        </p:nvSpPr>
        <p:spPr bwMode="auto">
          <a:xfrm>
            <a:off x="8536236" y="4847024"/>
            <a:ext cx="1486991" cy="322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fontAlgn="base">
              <a:spcBef>
                <a:spcPct val="0"/>
              </a:spcBef>
              <a:spcAft>
                <a:spcPct val="0"/>
              </a:spcAft>
              <a:buSzPts val="2800"/>
            </a:pPr>
            <a:r>
              <a:rPr lang="tr-TR" b="1" dirty="0" err="1"/>
              <a:t>The</a:t>
            </a:r>
            <a:r>
              <a:rPr lang="tr-TR" b="1" dirty="0"/>
              <a:t> CAP is </a:t>
            </a:r>
            <a:r>
              <a:rPr lang="tr-TR" b="1" dirty="0" err="1"/>
              <a:t>reformed</a:t>
            </a:r>
            <a:endParaRPr lang="tr-TR" altLang="tr-TR" b="1" dirty="0"/>
          </a:p>
        </p:txBody>
      </p:sp>
      <p:sp>
        <p:nvSpPr>
          <p:cNvPr id="63508" name="Google Shape;902;p37"/>
          <p:cNvSpPr txBox="1">
            <a:spLocks noChangeArrowheads="1"/>
          </p:cNvSpPr>
          <p:nvPr/>
        </p:nvSpPr>
        <p:spPr bwMode="auto">
          <a:xfrm>
            <a:off x="3294289" y="703065"/>
            <a:ext cx="2542325" cy="322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fontAlgn="base">
              <a:spcBef>
                <a:spcPct val="0"/>
              </a:spcBef>
              <a:spcAft>
                <a:spcPct val="0"/>
              </a:spcAft>
              <a:buSzPts val="2800"/>
            </a:pPr>
            <a:r>
              <a:rPr lang="en-US" b="1" dirty="0"/>
              <a:t>Farms become so productive that they grow more food than needed.</a:t>
            </a:r>
            <a:endParaRPr lang="tr-TR" altLang="tr-TR" b="1" dirty="0"/>
          </a:p>
        </p:txBody>
      </p:sp>
      <p:sp>
        <p:nvSpPr>
          <p:cNvPr id="63509" name="Google Shape;903;p37"/>
          <p:cNvSpPr txBox="1">
            <a:spLocks noChangeArrowheads="1"/>
          </p:cNvSpPr>
          <p:nvPr/>
        </p:nvSpPr>
        <p:spPr bwMode="auto">
          <a:xfrm>
            <a:off x="7626378" y="692579"/>
            <a:ext cx="1531315" cy="322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fontAlgn="base">
              <a:spcBef>
                <a:spcPct val="0"/>
              </a:spcBef>
              <a:spcAft>
                <a:spcPct val="0"/>
              </a:spcAft>
              <a:buSzPts val="2800"/>
            </a:pPr>
            <a:r>
              <a:rPr lang="en-US" b="1" dirty="0"/>
              <a:t>The CAP provides income support.</a:t>
            </a:r>
            <a:endParaRPr lang="tr-TR" altLang="tr-TR" b="1" dirty="0"/>
          </a:p>
        </p:txBody>
      </p:sp>
      <p:sp>
        <p:nvSpPr>
          <p:cNvPr id="63510" name="Google Shape;904;p37"/>
          <p:cNvSpPr txBox="1">
            <a:spLocks noChangeArrowheads="1"/>
          </p:cNvSpPr>
          <p:nvPr/>
        </p:nvSpPr>
        <p:spPr bwMode="auto">
          <a:xfrm>
            <a:off x="6579886" y="1136314"/>
            <a:ext cx="3791854" cy="960388"/>
          </a:xfrm>
          <a:prstGeom prst="rect">
            <a:avLst/>
          </a:prstGeom>
          <a:ln/>
        </p:spPr>
        <p:style>
          <a:lnRef idx="2">
            <a:schemeClr val="dk1"/>
          </a:lnRef>
          <a:fillRef idx="1">
            <a:schemeClr val="lt1"/>
          </a:fillRef>
          <a:effectRef idx="0">
            <a:schemeClr val="dk1"/>
          </a:effectRef>
          <a:fontRef idx="minor">
            <a:schemeClr val="dk1"/>
          </a:fontRef>
        </p:style>
        <p:txBody>
          <a:bodyPr lIns="68569" tIns="34275" rIns="68569" bIns="34275"/>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fontAlgn="base">
              <a:spcBef>
                <a:spcPct val="0"/>
              </a:spcBef>
              <a:spcAft>
                <a:spcPct val="0"/>
              </a:spcAft>
              <a:buSzPts val="1600"/>
            </a:pPr>
            <a:r>
              <a:rPr lang="en-US" sz="1200" dirty="0"/>
              <a:t>A new CAP reform cuts the link between subsidies and production. Farmers now receive an income support, on condition that they look after the farmland and fulfil food safety, environmental, animal health and welfare standards.</a:t>
            </a:r>
            <a:endParaRPr lang="tr-TR" altLang="tr-TR" sz="1050" dirty="0"/>
          </a:p>
        </p:txBody>
      </p:sp>
      <p:sp>
        <p:nvSpPr>
          <p:cNvPr id="63511" name="Google Shape;905;p37"/>
          <p:cNvSpPr txBox="1">
            <a:spLocks noChangeArrowheads="1"/>
          </p:cNvSpPr>
          <p:nvPr/>
        </p:nvSpPr>
        <p:spPr bwMode="auto">
          <a:xfrm>
            <a:off x="1820261" y="5513787"/>
            <a:ext cx="2748689" cy="969313"/>
          </a:xfrm>
          <a:prstGeom prst="rect">
            <a:avLst/>
          </a:prstGeom>
          <a:ln/>
        </p:spPr>
        <p:style>
          <a:lnRef idx="2">
            <a:schemeClr val="dk1"/>
          </a:lnRef>
          <a:fillRef idx="1">
            <a:schemeClr val="lt1"/>
          </a:fillRef>
          <a:effectRef idx="0">
            <a:schemeClr val="dk1"/>
          </a:effectRef>
          <a:fontRef idx="minor">
            <a:schemeClr val="dk1"/>
          </a:fontRef>
        </p:style>
        <p:txBody>
          <a:bodyPr lIns="68569" tIns="34275" rIns="68569" bIns="34275"/>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fontAlgn="base">
              <a:spcBef>
                <a:spcPct val="0"/>
              </a:spcBef>
              <a:spcAft>
                <a:spcPct val="0"/>
              </a:spcAft>
              <a:buSzPts val="1600"/>
            </a:pPr>
            <a:r>
              <a:rPr lang="en-US" sz="1200" dirty="0"/>
              <a:t>The CAP is conceived as a common policy, with the objectives of providing affordable food for EU citizens and a fair standard of living for farmers</a:t>
            </a:r>
            <a:r>
              <a:rPr lang="tr-TR" sz="1200" dirty="0"/>
              <a:t>.</a:t>
            </a:r>
            <a:endParaRPr lang="tr-TR" altLang="tr-TR" sz="1050" dirty="0"/>
          </a:p>
        </p:txBody>
      </p:sp>
      <p:sp>
        <p:nvSpPr>
          <p:cNvPr id="63512" name="Google Shape;906;p37"/>
          <p:cNvSpPr txBox="1">
            <a:spLocks noChangeArrowheads="1"/>
          </p:cNvSpPr>
          <p:nvPr/>
        </p:nvSpPr>
        <p:spPr bwMode="auto">
          <a:xfrm>
            <a:off x="4751263" y="5498130"/>
            <a:ext cx="2708455" cy="844005"/>
          </a:xfrm>
          <a:prstGeom prst="rect">
            <a:avLst/>
          </a:prstGeom>
          <a:ln/>
        </p:spPr>
        <p:style>
          <a:lnRef idx="2">
            <a:schemeClr val="dk1"/>
          </a:lnRef>
          <a:fillRef idx="1">
            <a:schemeClr val="lt1"/>
          </a:fillRef>
          <a:effectRef idx="0">
            <a:schemeClr val="dk1"/>
          </a:effectRef>
          <a:fontRef idx="minor">
            <a:schemeClr val="dk1"/>
          </a:fontRef>
        </p:style>
        <p:txBody>
          <a:bodyPr lIns="68569" tIns="34275" rIns="68569" bIns="34275"/>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fontAlgn="base">
              <a:spcBef>
                <a:spcPct val="0"/>
              </a:spcBef>
              <a:spcAft>
                <a:spcPct val="0"/>
              </a:spcAft>
              <a:buSzPts val="1600"/>
            </a:pPr>
            <a:r>
              <a:rPr lang="en-US" sz="1200" dirty="0"/>
              <a:t>Price support is scaled down and replaced with direct payments to farmers. They are encouraged to be more environmentally friendly.</a:t>
            </a:r>
            <a:endParaRPr lang="tr-TR" altLang="tr-TR" sz="1050" dirty="0"/>
          </a:p>
        </p:txBody>
      </p:sp>
      <p:sp>
        <p:nvSpPr>
          <p:cNvPr id="63513" name="Google Shape;907;p37"/>
          <p:cNvSpPr txBox="1">
            <a:spLocks noChangeArrowheads="1"/>
          </p:cNvSpPr>
          <p:nvPr/>
        </p:nvSpPr>
        <p:spPr bwMode="auto">
          <a:xfrm>
            <a:off x="7626378" y="5412571"/>
            <a:ext cx="2898068" cy="1187786"/>
          </a:xfrm>
          <a:prstGeom prst="rect">
            <a:avLst/>
          </a:prstGeom>
          <a:ln/>
        </p:spPr>
        <p:style>
          <a:lnRef idx="2">
            <a:schemeClr val="dk1"/>
          </a:lnRef>
          <a:fillRef idx="1">
            <a:schemeClr val="lt1"/>
          </a:fillRef>
          <a:effectRef idx="0">
            <a:schemeClr val="dk1"/>
          </a:effectRef>
          <a:fontRef idx="minor">
            <a:schemeClr val="dk1"/>
          </a:fontRef>
        </p:style>
        <p:txBody>
          <a:bodyPr lIns="68569" tIns="34275" rIns="68569" bIns="34275"/>
          <a:lstStyle>
            <a:lvl1pPr>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1pPr>
            <a:lvl2pPr marL="742950" indent="-28575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2pPr>
            <a:lvl3pPr marL="11430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3pPr>
            <a:lvl4pPr marL="16002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4pPr>
            <a:lvl5pPr marL="2057400" indent="-228600">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5pPr>
            <a:lvl6pPr marL="25146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6pPr>
            <a:lvl7pPr marL="29718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7pPr>
            <a:lvl8pPr marL="34290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8pPr>
            <a:lvl9pPr marL="3886200" indent="-228600" eaLnBrk="0" fontAlgn="base" hangingPunct="0">
              <a:spcBef>
                <a:spcPct val="0"/>
              </a:spcBef>
              <a:spcAft>
                <a:spcPct val="0"/>
              </a:spcAft>
              <a:buClr>
                <a:srgbClr val="000000"/>
              </a:buClr>
              <a:buFont typeface="Arial" panose="020B0604020202020204" pitchFamily="34" charset="0"/>
              <a:defRPr sz="1400">
                <a:solidFill>
                  <a:srgbClr val="000000"/>
                </a:solidFill>
                <a:latin typeface="Arial" panose="020B0604020202020204" pitchFamily="34" charset="0"/>
                <a:cs typeface="Arial" panose="020B0604020202020204" pitchFamily="34" charset="0"/>
                <a:sym typeface="Arial" panose="020B0604020202020204" pitchFamily="34" charset="0"/>
              </a:defRPr>
            </a:lvl9pPr>
          </a:lstStyle>
          <a:p>
            <a:pPr algn="ctr" fontAlgn="base">
              <a:spcBef>
                <a:spcPct val="0"/>
              </a:spcBef>
              <a:spcAft>
                <a:spcPct val="0"/>
              </a:spcAft>
              <a:buSzPts val="1600"/>
            </a:pPr>
            <a:r>
              <a:rPr lang="en-US" sz="1200" dirty="0"/>
              <a:t>to strengthen the competitiveness of the sector, promote sustainable farming and innovation, to support jobs and growth in rural areas and to move financial assistance towards the productive use of land.</a:t>
            </a:r>
            <a:endParaRPr lang="tr-TR" altLang="tr-TR" sz="1050" dirty="0"/>
          </a:p>
        </p:txBody>
      </p:sp>
    </p:spTree>
    <p:extLst>
      <p:ext uri="{BB962C8B-B14F-4D97-AF65-F5344CB8AC3E}">
        <p14:creationId xmlns:p14="http://schemas.microsoft.com/office/powerpoint/2010/main" val="2273376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20260" y="2394810"/>
            <a:ext cx="8551480" cy="4275740"/>
          </a:xfrm>
        </p:spPr>
        <p:txBody>
          <a:bodyPr>
            <a:normAutofit/>
          </a:bodyPr>
          <a:lstStyle/>
          <a:p>
            <a:pPr marL="0" indent="0" algn="just">
              <a:buNone/>
            </a:pPr>
            <a:r>
              <a:rPr lang="tr-TR" dirty="0">
                <a:latin typeface="Times New Roman" panose="02020603050405020304" pitchFamily="18" charset="0"/>
                <a:cs typeface="Times New Roman" panose="02020603050405020304" pitchFamily="18" charset="0"/>
              </a:rPr>
              <a:t>		</a:t>
            </a:r>
          </a:p>
          <a:p>
            <a:pPr marL="0" indent="0" algn="ctr">
              <a:buNone/>
            </a:pPr>
            <a:r>
              <a:rPr lang="tr-TR"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The ultimate goal of the EU's economic integration process </a:t>
            </a:r>
            <a:r>
              <a:rPr lang="en-US" dirty="0">
                <a:latin typeface="Times New Roman" panose="02020603050405020304" pitchFamily="18" charset="0"/>
                <a:cs typeface="Times New Roman" panose="02020603050405020304" pitchFamily="18" charset="0"/>
              </a:rPr>
              <a:t>can be expressed briefly as “creating an Internal Market where the free movement of goods, people, services and capital is guaranteed”.</a:t>
            </a:r>
            <a:endParaRPr lang="tr-TR" dirty="0"/>
          </a:p>
        </p:txBody>
      </p:sp>
      <p:sp>
        <p:nvSpPr>
          <p:cNvPr id="4" name="Dikdörtgen 3"/>
          <p:cNvSpPr/>
          <p:nvPr/>
        </p:nvSpPr>
        <p:spPr>
          <a:xfrm>
            <a:off x="9608216"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3057888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72965" y="1138426"/>
            <a:ext cx="8229600" cy="458115"/>
          </a:xfrm>
        </p:spPr>
        <p:txBody>
          <a:bodyPr>
            <a:normAutofit fontScale="90000"/>
          </a:bodyPr>
          <a:lstStyle/>
          <a:p>
            <a:pPr algn="ctr"/>
            <a:r>
              <a:rPr lang="en-US" b="1" dirty="0"/>
              <a:t>Tools of the Common Trade Policy</a:t>
            </a:r>
            <a:endParaRPr lang="tr-TR" dirty="0"/>
          </a:p>
        </p:txBody>
      </p:sp>
      <p:sp>
        <p:nvSpPr>
          <p:cNvPr id="3" name="İçerik Yer Tutucusu 2"/>
          <p:cNvSpPr>
            <a:spLocks noGrp="1"/>
          </p:cNvSpPr>
          <p:nvPr>
            <p:ph idx="1"/>
          </p:nvPr>
        </p:nvSpPr>
        <p:spPr>
          <a:xfrm>
            <a:off x="1812025" y="1749246"/>
            <a:ext cx="8551480" cy="4733855"/>
          </a:xfrm>
        </p:spPr>
        <p:txBody>
          <a:bodyPr>
            <a:noAutofit/>
          </a:bodyPr>
          <a:lstStyle/>
          <a:p>
            <a:pPr marL="0" indent="0" algn="just">
              <a:buNone/>
            </a:pPr>
            <a:r>
              <a:rPr lang="tr-TR" sz="2000" b="1" u="sng" dirty="0">
                <a:latin typeface="Times New Roman" panose="02020603050405020304" pitchFamily="18" charset="0"/>
                <a:cs typeface="Times New Roman" panose="02020603050405020304" pitchFamily="18" charset="0"/>
              </a:rPr>
              <a:t>A. </a:t>
            </a:r>
            <a:r>
              <a:rPr lang="tr-TR" sz="2000" b="1" u="sng" dirty="0" err="1">
                <a:latin typeface="Times New Roman" panose="02020603050405020304" pitchFamily="18" charset="0"/>
                <a:cs typeface="Times New Roman" panose="02020603050405020304" pitchFamily="18" charset="0"/>
              </a:rPr>
              <a:t>Common</a:t>
            </a:r>
            <a:r>
              <a:rPr lang="tr-TR" sz="2000" b="1" u="sng" dirty="0">
                <a:latin typeface="Times New Roman" panose="02020603050405020304" pitchFamily="18" charset="0"/>
                <a:cs typeface="Times New Roman" panose="02020603050405020304" pitchFamily="18" charset="0"/>
              </a:rPr>
              <a:t> </a:t>
            </a:r>
            <a:r>
              <a:rPr lang="tr-TR" sz="2000" b="1" u="sng" dirty="0" err="1">
                <a:latin typeface="Times New Roman" panose="02020603050405020304" pitchFamily="18" charset="0"/>
                <a:cs typeface="Times New Roman" panose="02020603050405020304" pitchFamily="18" charset="0"/>
              </a:rPr>
              <a:t>Customs</a:t>
            </a:r>
            <a:r>
              <a:rPr lang="tr-TR" sz="2000" b="1" u="sng" dirty="0">
                <a:latin typeface="Times New Roman" panose="02020603050405020304" pitchFamily="18" charset="0"/>
                <a:cs typeface="Times New Roman" panose="02020603050405020304" pitchFamily="18" charset="0"/>
              </a:rPr>
              <a:t> </a:t>
            </a:r>
            <a:r>
              <a:rPr lang="tr-TR" sz="2000" b="1" u="sng" dirty="0" err="1">
                <a:latin typeface="Times New Roman" panose="02020603050405020304" pitchFamily="18" charset="0"/>
                <a:cs typeface="Times New Roman" panose="02020603050405020304" pitchFamily="18" charset="0"/>
              </a:rPr>
              <a:t>Tariff</a:t>
            </a:r>
            <a:r>
              <a:rPr lang="tr-TR" sz="2000" b="1"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It is the tariff applied by the EU to third countries.</a:t>
            </a:r>
            <a:endParaRPr lang="tr-TR" sz="2000" dirty="0">
              <a:latin typeface="Times New Roman" panose="02020603050405020304" pitchFamily="18" charset="0"/>
              <a:cs typeface="Times New Roman" panose="02020603050405020304" pitchFamily="18" charset="0"/>
            </a:endParaRPr>
          </a:p>
          <a:p>
            <a:pPr marL="0" indent="0" algn="just">
              <a:buNone/>
            </a:pPr>
            <a:r>
              <a:rPr lang="tr-TR" sz="2000" b="1" u="sng" dirty="0">
                <a:latin typeface="Times New Roman" panose="02020603050405020304" pitchFamily="18" charset="0"/>
                <a:cs typeface="Times New Roman" panose="02020603050405020304" pitchFamily="18" charset="0"/>
              </a:rPr>
              <a:t>B. Rules on </a:t>
            </a:r>
            <a:r>
              <a:rPr lang="tr-TR" sz="2000" b="1" u="sng" dirty="0" err="1">
                <a:latin typeface="Times New Roman" panose="02020603050405020304" pitchFamily="18" charset="0"/>
                <a:cs typeface="Times New Roman" panose="02020603050405020304" pitchFamily="18" charset="0"/>
              </a:rPr>
              <a:t>imports</a:t>
            </a:r>
            <a:r>
              <a:rPr lang="tr-TR"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They are tools to control imports, taking into account the international obligations of the EU.</a:t>
            </a:r>
            <a:endParaRPr lang="tr-TR" sz="2000" dirty="0">
              <a:latin typeface="Times New Roman" panose="02020603050405020304" pitchFamily="18" charset="0"/>
              <a:cs typeface="Times New Roman" panose="02020603050405020304" pitchFamily="18" charset="0"/>
            </a:endParaRPr>
          </a:p>
          <a:p>
            <a:pPr marL="0" indent="0" algn="just">
              <a:buNone/>
            </a:pPr>
            <a:r>
              <a:rPr lang="tr-TR" sz="2000" b="1" u="sng" dirty="0" err="1">
                <a:latin typeface="Times New Roman" panose="02020603050405020304" pitchFamily="18" charset="0"/>
                <a:cs typeface="Times New Roman" panose="02020603050405020304" pitchFamily="18" charset="0"/>
              </a:rPr>
              <a:t>C.Rules</a:t>
            </a:r>
            <a:r>
              <a:rPr lang="tr-TR" sz="2000" b="1" u="sng" dirty="0">
                <a:latin typeface="Times New Roman" panose="02020603050405020304" pitchFamily="18" charset="0"/>
                <a:cs typeface="Times New Roman" panose="02020603050405020304" pitchFamily="18" charset="0"/>
              </a:rPr>
              <a:t> on </a:t>
            </a:r>
            <a:r>
              <a:rPr lang="tr-TR" sz="2000" b="1" u="sng" dirty="0" err="1">
                <a:latin typeface="Times New Roman" panose="02020603050405020304" pitchFamily="18" charset="0"/>
                <a:cs typeface="Times New Roman" panose="02020603050405020304" pitchFamily="18" charset="0"/>
              </a:rPr>
              <a:t>exports</a:t>
            </a:r>
            <a:r>
              <a:rPr lang="tr-TR" sz="2000" b="1"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These are the rules that aim to regulate the export-related activities of the member countries.</a:t>
            </a:r>
            <a:endParaRPr lang="tr-TR" sz="2000" dirty="0">
              <a:latin typeface="Times New Roman" panose="02020603050405020304" pitchFamily="18" charset="0"/>
              <a:cs typeface="Times New Roman" panose="02020603050405020304" pitchFamily="18" charset="0"/>
            </a:endParaRPr>
          </a:p>
          <a:p>
            <a:pPr marL="0" indent="0" algn="just">
              <a:buNone/>
            </a:pPr>
            <a:r>
              <a:rPr lang="tr-TR" sz="2000" b="1" u="sng" dirty="0" err="1">
                <a:latin typeface="Times New Roman" panose="02020603050405020304" pitchFamily="18" charset="0"/>
                <a:cs typeface="Times New Roman" panose="02020603050405020304" pitchFamily="18" charset="0"/>
              </a:rPr>
              <a:t>D.Agreements</a:t>
            </a:r>
            <a:r>
              <a:rPr lang="tr-TR"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Bilateral or regional agreements that regulate private trade relations between the EU and third countries.</a:t>
            </a:r>
            <a:endParaRPr lang="tr-TR" sz="2000" dirty="0">
              <a:latin typeface="Times New Roman" panose="02020603050405020304" pitchFamily="18" charset="0"/>
              <a:cs typeface="Times New Roman" panose="02020603050405020304" pitchFamily="18" charset="0"/>
            </a:endParaRPr>
          </a:p>
          <a:p>
            <a:pPr marL="0" indent="0" algn="just">
              <a:buNone/>
            </a:pPr>
            <a:r>
              <a:rPr lang="tr-TR" sz="2000" b="1" u="sng" dirty="0">
                <a:latin typeface="Times New Roman" panose="02020603050405020304" pitchFamily="18" charset="0"/>
                <a:cs typeface="Times New Roman" panose="02020603050405020304" pitchFamily="18" charset="0"/>
              </a:rPr>
              <a:t>E.</a:t>
            </a:r>
            <a:r>
              <a:rPr lang="en-US" sz="2000" b="1" u="sng" dirty="0">
                <a:latin typeface="Times New Roman" panose="02020603050405020304" pitchFamily="18" charset="0"/>
                <a:cs typeface="Times New Roman" panose="02020603050405020304" pitchFamily="18" charset="0"/>
              </a:rPr>
              <a:t> Generalized System of Preferences – </a:t>
            </a:r>
            <a:r>
              <a:rPr lang="tr-TR" sz="2000" b="1" u="sng" dirty="0">
                <a:latin typeface="Times New Roman" panose="02020603050405020304" pitchFamily="18" charset="0"/>
                <a:cs typeface="Times New Roman" panose="02020603050405020304" pitchFamily="18" charset="0"/>
              </a:rPr>
              <a:t>GSP</a:t>
            </a:r>
            <a:r>
              <a:rPr lang="en-US" sz="2000" b="1" u="sng"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These are unilateral trade concessions provided by developed countries in order to support the industrialization processes of developing countries.</a:t>
            </a:r>
            <a:endParaRPr lang="tr-TR" sz="2000" dirty="0">
              <a:latin typeface="Times New Roman" panose="02020603050405020304" pitchFamily="18" charset="0"/>
              <a:cs typeface="Times New Roman" panose="02020603050405020304" pitchFamily="18" charset="0"/>
            </a:endParaRPr>
          </a:p>
          <a:p>
            <a:pPr marL="0" indent="0" algn="just">
              <a:buNone/>
            </a:pPr>
            <a:r>
              <a:rPr lang="tr-TR" sz="2000" b="1" u="sng" dirty="0">
                <a:latin typeface="Times New Roman" panose="02020603050405020304" pitchFamily="18" charset="0"/>
                <a:cs typeface="Times New Roman" panose="02020603050405020304" pitchFamily="18" charset="0"/>
              </a:rPr>
              <a:t>F. </a:t>
            </a:r>
            <a:r>
              <a:rPr lang="tr-TR" sz="2000" b="1" u="sng" dirty="0" err="1">
                <a:latin typeface="Times New Roman" panose="02020603050405020304" pitchFamily="18" charset="0"/>
                <a:cs typeface="Times New Roman" panose="02020603050405020304" pitchFamily="18" charset="0"/>
              </a:rPr>
              <a:t>Other</a:t>
            </a:r>
            <a:r>
              <a:rPr lang="tr-TR" sz="2000" b="1" u="sng" dirty="0">
                <a:latin typeface="Times New Roman" panose="02020603050405020304" pitchFamily="18" charset="0"/>
                <a:cs typeface="Times New Roman" panose="02020603050405020304" pitchFamily="18" charset="0"/>
              </a:rPr>
              <a:t> </a:t>
            </a:r>
            <a:r>
              <a:rPr lang="tr-TR" sz="2000" b="1" u="sng" dirty="0" err="1">
                <a:latin typeface="Times New Roman" panose="02020603050405020304" pitchFamily="18" charset="0"/>
                <a:cs typeface="Times New Roman" panose="02020603050405020304" pitchFamily="18" charset="0"/>
              </a:rPr>
              <a:t>applications</a:t>
            </a:r>
            <a:r>
              <a:rPr lang="tr-TR"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It is a set of rules that regulate practices in areas such as trade, industry strategy, and counterfeit and pirated production that may have an impact on trade.</a:t>
            </a:r>
            <a:endParaRPr lang="tr-TR" sz="2000" dirty="0">
              <a:latin typeface="Times New Roman" panose="02020603050405020304" pitchFamily="18" charset="0"/>
              <a:cs typeface="Times New Roman" panose="02020603050405020304" pitchFamily="18" charset="0"/>
            </a:endParaRPr>
          </a:p>
          <a:p>
            <a:pPr marL="0" indent="0" algn="just">
              <a:buNone/>
            </a:pPr>
            <a:endParaRPr lang="tr-TR" sz="2000" dirty="0">
              <a:latin typeface="Times New Roman" panose="02020603050405020304" pitchFamily="18" charset="0"/>
              <a:cs typeface="Times New Roman" panose="02020603050405020304" pitchFamily="18" charset="0"/>
            </a:endParaRPr>
          </a:p>
        </p:txBody>
      </p:sp>
      <p:sp>
        <p:nvSpPr>
          <p:cNvPr id="4" name="Dikdörtgen 3"/>
          <p:cNvSpPr/>
          <p:nvPr/>
        </p:nvSpPr>
        <p:spPr>
          <a:xfrm>
            <a:off x="9608216"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622404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93517" y="1749246"/>
            <a:ext cx="8229600" cy="458115"/>
          </a:xfrm>
        </p:spPr>
        <p:txBody>
          <a:bodyPr>
            <a:normAutofit fontScale="90000"/>
          </a:bodyPr>
          <a:lstStyle/>
          <a:p>
            <a:pPr algn="ctr"/>
            <a:r>
              <a:rPr lang="tr-TR" b="1" dirty="0" err="1"/>
              <a:t>EU's</a:t>
            </a:r>
            <a:r>
              <a:rPr lang="tr-TR" b="1" dirty="0"/>
              <a:t> Transport </a:t>
            </a:r>
            <a:r>
              <a:rPr lang="tr-TR" b="1" dirty="0" err="1"/>
              <a:t>Policy</a:t>
            </a:r>
            <a:endParaRPr lang="tr-TR" dirty="0"/>
          </a:p>
        </p:txBody>
      </p:sp>
      <p:sp>
        <p:nvSpPr>
          <p:cNvPr id="3" name="İçerik Yer Tutucusu 2"/>
          <p:cNvSpPr>
            <a:spLocks noGrp="1"/>
          </p:cNvSpPr>
          <p:nvPr>
            <p:ph idx="1"/>
          </p:nvPr>
        </p:nvSpPr>
        <p:spPr>
          <a:xfrm>
            <a:off x="1951500" y="2356711"/>
            <a:ext cx="8093365" cy="4123035"/>
          </a:xfrm>
        </p:spPr>
        <p:txBody>
          <a:bodyPr>
            <a:noAutofit/>
          </a:bodyPr>
          <a:lstStyle/>
          <a:p>
            <a:pPr marL="0" indent="0" algn="ctr">
              <a:buNone/>
            </a:pPr>
            <a:r>
              <a:rPr lang="tr-TR"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The European Union's Transport Policy reflects the EU standards in the transport sector in general terms.</a:t>
            </a:r>
            <a:r>
              <a:rPr lang="tr-TR"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The EU Transport Policy was created with the aim of </a:t>
            </a:r>
            <a:r>
              <a:rPr lang="en-US" sz="2400" dirty="0">
                <a:solidFill>
                  <a:srgbClr val="FF0000"/>
                </a:solidFill>
                <a:latin typeface="Times New Roman" panose="02020603050405020304" pitchFamily="18" charset="0"/>
                <a:cs typeface="Times New Roman" panose="02020603050405020304" pitchFamily="18" charset="0"/>
              </a:rPr>
              <a:t>strengthening economic and social integration as well as contributing to the regular operation and development of the single market</a:t>
            </a:r>
            <a:r>
              <a:rPr lang="en-US" sz="2400" dirty="0">
                <a:latin typeface="Times New Roman" panose="02020603050405020304" pitchFamily="18" charset="0"/>
                <a:cs typeface="Times New Roman" panose="02020603050405020304" pitchFamily="18" charset="0"/>
              </a:rPr>
              <a:t>.</a:t>
            </a:r>
            <a:r>
              <a:rPr lang="tr-TR"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Increasing traffic congestion over time, deterioration in the quality of services, damage to the environment, endangering security and isolation of certain regions required new activities in transportation.</a:t>
            </a:r>
            <a:endParaRPr lang="tr-TR" sz="2400" dirty="0">
              <a:latin typeface="Times New Roman" panose="02020603050405020304" pitchFamily="18" charset="0"/>
              <a:cs typeface="Times New Roman" panose="02020603050405020304" pitchFamily="18" charset="0"/>
            </a:endParaRPr>
          </a:p>
        </p:txBody>
      </p:sp>
      <p:sp>
        <p:nvSpPr>
          <p:cNvPr id="4" name="Dikdörtgen 3"/>
          <p:cNvSpPr/>
          <p:nvPr/>
        </p:nvSpPr>
        <p:spPr>
          <a:xfrm>
            <a:off x="9608216"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41562711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72965" y="2054656"/>
            <a:ext cx="8229600" cy="4428445"/>
          </a:xfrm>
        </p:spPr>
        <p:txBody>
          <a:bodyPr>
            <a:normAutofit fontScale="77500" lnSpcReduction="20000"/>
          </a:bodyPr>
          <a:lstStyle/>
          <a:p>
            <a:pPr marL="0" indent="0" algn="just">
              <a:buNone/>
            </a:pPr>
            <a:r>
              <a:rPr lang="en-US" u="sng" dirty="0">
                <a:latin typeface="Times New Roman" panose="02020603050405020304" pitchFamily="18" charset="0"/>
                <a:cs typeface="Times New Roman" panose="02020603050405020304" pitchFamily="18" charset="0"/>
              </a:rPr>
              <a:t>Aims of the EU Transport Policy</a:t>
            </a:r>
            <a:endParaRPr lang="tr-TR" u="sng"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t>
            </a:r>
          </a:p>
          <a:p>
            <a:pPr marL="0" indent="0" algn="ctr">
              <a:buNone/>
            </a:pPr>
            <a:r>
              <a:rPr lang="tr-TR" dirty="0">
                <a:latin typeface="Times New Roman" panose="02020603050405020304" pitchFamily="18" charset="0"/>
                <a:cs typeface="Times New Roman" panose="02020603050405020304" pitchFamily="18" charset="0"/>
              </a:rPr>
              <a:t>	* </a:t>
            </a:r>
            <a:r>
              <a:rPr lang="en-US" dirty="0">
                <a:latin typeface="Times New Roman" panose="02020603050405020304" pitchFamily="18" charset="0"/>
                <a:cs typeface="Times New Roman" panose="02020603050405020304" pitchFamily="18" charset="0"/>
              </a:rPr>
              <a:t>Changing the balance between modes of transportation, removing congestion in laws, placing users at the center of transportation policy and increasingly global quality of transportation</a:t>
            </a:r>
            <a:r>
              <a:rPr lang="tr-TR" dirty="0">
                <a:latin typeface="Times New Roman" panose="02020603050405020304" pitchFamily="18" charset="0"/>
                <a:cs typeface="Times New Roman" panose="02020603050405020304" pitchFamily="18" charset="0"/>
              </a:rPr>
              <a:t>,</a:t>
            </a:r>
          </a:p>
          <a:p>
            <a:pPr marL="0" indent="0" algn="ctr">
              <a:buNone/>
            </a:pPr>
            <a:r>
              <a:rPr lang="tr-TR" dirty="0">
                <a:latin typeface="Times New Roman" panose="02020603050405020304" pitchFamily="18" charset="0"/>
                <a:cs typeface="Times New Roman" panose="02020603050405020304" pitchFamily="18" charset="0"/>
              </a:rPr>
              <a:t>	</a:t>
            </a:r>
          </a:p>
          <a:p>
            <a:pPr marL="0" indent="0" algn="ctr">
              <a:buNone/>
            </a:pPr>
            <a:r>
              <a:rPr lang="tr-TR" dirty="0">
                <a:latin typeface="Times New Roman" panose="02020603050405020304" pitchFamily="18" charset="0"/>
                <a:cs typeface="Times New Roman" panose="02020603050405020304" pitchFamily="18" charset="0"/>
              </a:rPr>
              <a:t>	* </a:t>
            </a:r>
            <a:r>
              <a:rPr lang="en-US" dirty="0">
                <a:latin typeface="Times New Roman" panose="02020603050405020304" pitchFamily="18" charset="0"/>
                <a:cs typeface="Times New Roman" panose="02020603050405020304" pitchFamily="18" charset="0"/>
              </a:rPr>
              <a:t>It is to integrate transportation into sustainable development. Steps to be taken in this direction are required to prevent climate change as a result of air pollution and carbon dioxide emissions, safety of resources and cope with noise pollution.</a:t>
            </a:r>
            <a:endParaRPr lang="tr-TR" dirty="0">
              <a:latin typeface="Times New Roman" panose="02020603050405020304" pitchFamily="18" charset="0"/>
              <a:cs typeface="Times New Roman" panose="02020603050405020304" pitchFamily="18" charset="0"/>
            </a:endParaRPr>
          </a:p>
          <a:p>
            <a:pPr marL="0" indent="0" algn="ctr">
              <a:buNone/>
            </a:pPr>
            <a:endParaRPr lang="tr-TR" dirty="0">
              <a:latin typeface="Times New Roman" panose="02020603050405020304" pitchFamily="18" charset="0"/>
              <a:cs typeface="Times New Roman" panose="02020603050405020304" pitchFamily="18" charset="0"/>
            </a:endParaRPr>
          </a:p>
          <a:p>
            <a:pPr marL="0" indent="0" algn="ctr">
              <a:buNone/>
            </a:pPr>
            <a:r>
              <a:rPr lang="en-US" dirty="0">
                <a:latin typeface="Times New Roman" panose="02020603050405020304" pitchFamily="18" charset="0"/>
                <a:cs typeface="Times New Roman" panose="02020603050405020304" pitchFamily="18" charset="0"/>
              </a:rPr>
              <a:t>Although the common policy areas of the EU are quite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much</a:t>
            </a:r>
            <a:r>
              <a:rPr lang="en-US" dirty="0">
                <a:latin typeface="Times New Roman" panose="02020603050405020304" pitchFamily="18" charset="0"/>
                <a:cs typeface="Times New Roman" panose="02020603050405020304" pitchFamily="18" charset="0"/>
              </a:rPr>
              <a:t>, more important policies are emphasized here.</a:t>
            </a:r>
            <a:endParaRPr lang="tr-TR" dirty="0">
              <a:latin typeface="Times New Roman" panose="02020603050405020304" pitchFamily="18" charset="0"/>
              <a:cs typeface="Times New Roman" panose="02020603050405020304" pitchFamily="18" charset="0"/>
            </a:endParaRPr>
          </a:p>
        </p:txBody>
      </p:sp>
      <p:sp>
        <p:nvSpPr>
          <p:cNvPr id="4" name="Dikdörtgen 3"/>
          <p:cNvSpPr/>
          <p:nvPr/>
        </p:nvSpPr>
        <p:spPr>
          <a:xfrm>
            <a:off x="9608216"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1415402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72965" y="2818181"/>
            <a:ext cx="8229600" cy="3918803"/>
          </a:xfrm>
        </p:spPr>
        <p:txBody>
          <a:bodyPr>
            <a:normAutofit/>
          </a:bodyPr>
          <a:lstStyle/>
          <a:p>
            <a:pPr marL="0" indent="0">
              <a:buNone/>
            </a:pPr>
            <a:r>
              <a:rPr lang="tr-TR" sz="4000" dirty="0" err="1"/>
              <a:t>Any</a:t>
            </a:r>
            <a:r>
              <a:rPr lang="tr-TR" sz="4000" dirty="0"/>
              <a:t> </a:t>
            </a:r>
            <a:r>
              <a:rPr lang="tr-TR" sz="4000" dirty="0" err="1"/>
              <a:t>Questions</a:t>
            </a:r>
            <a:r>
              <a:rPr lang="tr-TR" sz="4000" dirty="0"/>
              <a:t>?!?</a:t>
            </a:r>
          </a:p>
        </p:txBody>
      </p:sp>
    </p:spTree>
    <p:extLst>
      <p:ext uri="{BB962C8B-B14F-4D97-AF65-F5344CB8AC3E}">
        <p14:creationId xmlns:p14="http://schemas.microsoft.com/office/powerpoint/2010/main" val="3148732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çerik Yer Tutucusu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4000" y="-65314"/>
            <a:ext cx="9144000" cy="6635805"/>
          </a:xfrm>
        </p:spPr>
      </p:pic>
    </p:spTree>
    <p:extLst>
      <p:ext uri="{BB962C8B-B14F-4D97-AF65-F5344CB8AC3E}">
        <p14:creationId xmlns:p14="http://schemas.microsoft.com/office/powerpoint/2010/main" val="2307515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5915" y="1522475"/>
            <a:ext cx="8229600" cy="532180"/>
          </a:xfrm>
        </p:spPr>
        <p:txBody>
          <a:bodyPr>
            <a:normAutofit fontScale="90000"/>
          </a:bodyPr>
          <a:lstStyle/>
          <a:p>
            <a:pPr algn="ctr"/>
            <a:r>
              <a:rPr lang="tr-TR" i="1" dirty="0" err="1"/>
              <a:t>Common</a:t>
            </a:r>
            <a:r>
              <a:rPr lang="tr-TR" i="1" dirty="0"/>
              <a:t> </a:t>
            </a:r>
            <a:r>
              <a:rPr lang="tr-TR" i="1" dirty="0" err="1"/>
              <a:t>Price</a:t>
            </a:r>
            <a:r>
              <a:rPr lang="tr-TR" i="1" dirty="0"/>
              <a:t> </a:t>
            </a:r>
            <a:r>
              <a:rPr lang="tr-TR" i="1" dirty="0" err="1"/>
              <a:t>Policy</a:t>
            </a:r>
            <a:endParaRPr lang="en-US" dirty="0"/>
          </a:p>
        </p:txBody>
      </p:sp>
      <p:sp>
        <p:nvSpPr>
          <p:cNvPr id="6" name="Content Placeholder 5"/>
          <p:cNvSpPr>
            <a:spLocks noGrp="1"/>
          </p:cNvSpPr>
          <p:nvPr>
            <p:ph sz="half" idx="2"/>
          </p:nvPr>
        </p:nvSpPr>
        <p:spPr>
          <a:xfrm>
            <a:off x="1820260" y="2818181"/>
            <a:ext cx="4275740" cy="3340468"/>
          </a:xfrm>
        </p:spPr>
        <p:style>
          <a:lnRef idx="2">
            <a:schemeClr val="dk1"/>
          </a:lnRef>
          <a:fillRef idx="1">
            <a:schemeClr val="lt1"/>
          </a:fillRef>
          <a:effectRef idx="0">
            <a:schemeClr val="dk1"/>
          </a:effectRef>
          <a:fontRef idx="minor">
            <a:schemeClr val="dk1"/>
          </a:fontRef>
        </p:style>
        <p:txBody>
          <a:bodyPr vert="horz" lIns="91440" tIns="216000" rIns="91440" bIns="45720" rtlCol="0" anchor="ctr">
            <a:normAutofit fontScale="85000" lnSpcReduction="20000"/>
          </a:bodyPr>
          <a:lstStyle/>
          <a:p>
            <a:pPr marL="0" indent="0" algn="just">
              <a:buNone/>
            </a:pPr>
            <a:r>
              <a:rPr lang="tr-TR"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Target</a:t>
            </a:r>
            <a:r>
              <a:rPr lang="tr-TR"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price</a:t>
            </a:r>
            <a:r>
              <a:rPr lang="tr-TR" b="1"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 is the price which will keep the income level of the producers at the most reasonable level, and also to protect consumers against excessive price increases.</a:t>
            </a:r>
            <a:r>
              <a:rPr lang="tr-T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target price set by the Council before the marketing period of each year gives manufacturers an idea about the average price at which they can sell their goods and eliminates the uncertainty of the market to a certain extent.</a:t>
            </a: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8" name="Content Placeholder 7"/>
          <p:cNvSpPr>
            <a:spLocks noGrp="1"/>
          </p:cNvSpPr>
          <p:nvPr>
            <p:ph sz="quarter" idx="4"/>
          </p:nvPr>
        </p:nvSpPr>
        <p:spPr>
          <a:xfrm>
            <a:off x="6160791" y="2818180"/>
            <a:ext cx="4363655" cy="3340468"/>
          </a:xfrm>
        </p:spPr>
        <p:style>
          <a:lnRef idx="2">
            <a:schemeClr val="dk1"/>
          </a:lnRef>
          <a:fillRef idx="1">
            <a:schemeClr val="lt1"/>
          </a:fillRef>
          <a:effectRef idx="0">
            <a:schemeClr val="dk1"/>
          </a:effectRef>
          <a:fontRef idx="minor">
            <a:schemeClr val="dk1"/>
          </a:fontRef>
        </p:style>
        <p:txBody>
          <a:bodyPr vert="horz" lIns="91440" tIns="180000" rIns="91440" bIns="45720" rtlCol="0">
            <a:noAutofit/>
          </a:bodyPr>
          <a:lstStyle/>
          <a:p>
            <a:pPr marL="0" indent="0" algn="just">
              <a:buNone/>
            </a:pPr>
            <a:r>
              <a:rPr lang="tr-TR" sz="2000" dirty="0">
                <a:latin typeface="Times New Roman" panose="02020603050405020304" pitchFamily="18" charset="0"/>
                <a:cs typeface="Times New Roman" panose="02020603050405020304" pitchFamily="18" charset="0"/>
              </a:rPr>
              <a:t>• </a:t>
            </a:r>
            <a:r>
              <a:rPr lang="tr-TR" sz="2000" b="1" i="1" dirty="0" err="1">
                <a:latin typeface="Times New Roman" panose="02020603050405020304" pitchFamily="18" charset="0"/>
                <a:cs typeface="Times New Roman" panose="02020603050405020304" pitchFamily="18" charset="0"/>
              </a:rPr>
              <a:t>Response</a:t>
            </a:r>
            <a:r>
              <a:rPr lang="tr-TR" sz="2000" b="1" i="1" dirty="0">
                <a:latin typeface="Times New Roman" panose="02020603050405020304" pitchFamily="18" charset="0"/>
                <a:cs typeface="Times New Roman" panose="02020603050405020304" pitchFamily="18" charset="0"/>
              </a:rPr>
              <a:t> </a:t>
            </a:r>
            <a:r>
              <a:rPr lang="tr-TR" sz="2000" b="1" i="1" dirty="0" err="1">
                <a:latin typeface="Times New Roman" panose="02020603050405020304" pitchFamily="18" charset="0"/>
                <a:cs typeface="Times New Roman" panose="02020603050405020304" pitchFamily="18" charset="0"/>
              </a:rPr>
              <a:t>price</a:t>
            </a:r>
            <a:r>
              <a:rPr lang="tr-TR" sz="2000" b="1"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If the prices fall below the set target price, it is the base price that represents the lowest warranty level provided to the producers. Due to product stocks resulting from overproduction in Europe, intervention prices and purchases have been linked to quotas for some products since 1984.</a:t>
            </a:r>
            <a:r>
              <a:rPr lang="tr-TR"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sp>
        <p:nvSpPr>
          <p:cNvPr id="9" name="Dikdörtgen 8"/>
          <p:cNvSpPr/>
          <p:nvPr/>
        </p:nvSpPr>
        <p:spPr>
          <a:xfrm>
            <a:off x="1820260" y="2238120"/>
            <a:ext cx="5497380" cy="369332"/>
          </a:xfrm>
          <a:prstGeom prst="rect">
            <a:avLst/>
          </a:prstGeom>
        </p:spPr>
        <p:txBody>
          <a:bodyPr wrap="square">
            <a:spAutoFit/>
          </a:bodyPr>
          <a:lstStyle/>
          <a:p>
            <a:r>
              <a:rPr lang="en-US" b="1" dirty="0">
                <a:solidFill>
                  <a:prstClr val="black"/>
                </a:solidFill>
                <a:latin typeface="Calibri"/>
              </a:rPr>
              <a:t>This policy is based on two separate price systems</a:t>
            </a:r>
            <a:r>
              <a:rPr lang="tr-TR" b="1" dirty="0">
                <a:solidFill>
                  <a:prstClr val="black"/>
                </a:solidFill>
                <a:latin typeface="Calibri"/>
              </a:rPr>
              <a:t>;</a:t>
            </a:r>
          </a:p>
        </p:txBody>
      </p:sp>
      <p:sp>
        <p:nvSpPr>
          <p:cNvPr id="10" name="Dikdörtgen 9"/>
          <p:cNvSpPr/>
          <p:nvPr/>
        </p:nvSpPr>
        <p:spPr>
          <a:xfrm>
            <a:off x="9608216"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4270446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çerik Yer Tutucusu 7"/>
          <p:cNvSpPr>
            <a:spLocks noGrp="1"/>
          </p:cNvSpPr>
          <p:nvPr>
            <p:ph idx="1"/>
          </p:nvPr>
        </p:nvSpPr>
        <p:spPr>
          <a:xfrm>
            <a:off x="2125671" y="1901951"/>
            <a:ext cx="8398775" cy="4428445"/>
          </a:xfrm>
        </p:spPr>
        <p:txBody>
          <a:bodyPr>
            <a:normAutofit fontScale="77500" lnSpcReduction="20000"/>
          </a:bodyPr>
          <a:lstStyle/>
          <a:p>
            <a:pPr marL="0" indent="0">
              <a:buNone/>
            </a:pPr>
            <a:r>
              <a:rPr lang="tr-T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Apart from these two basic pricing systems, there are two different pricing systems applied for a more limited number of products:</a:t>
            </a:r>
            <a:endParaRPr lang="tr-TR" dirty="0">
              <a:latin typeface="Times New Roman" panose="02020603050405020304" pitchFamily="18" charset="0"/>
              <a:cs typeface="Times New Roman" panose="02020603050405020304" pitchFamily="18" charset="0"/>
            </a:endParaRPr>
          </a:p>
          <a:p>
            <a:pPr marL="0" indent="0">
              <a:buNone/>
            </a:pPr>
            <a:r>
              <a:rPr lang="tr-TR" dirty="0">
                <a:latin typeface="Times New Roman" panose="02020603050405020304" pitchFamily="18" charset="0"/>
                <a:cs typeface="Times New Roman" panose="02020603050405020304" pitchFamily="18" charset="0"/>
              </a:rPr>
              <a:t>	• </a:t>
            </a:r>
            <a:r>
              <a:rPr lang="tr-TR" b="1" u="sng" dirty="0" err="1">
                <a:latin typeface="Times New Roman" panose="02020603050405020304" pitchFamily="18" charset="0"/>
                <a:cs typeface="Times New Roman" panose="02020603050405020304" pitchFamily="18" charset="0"/>
              </a:rPr>
              <a:t>Withdrawal</a:t>
            </a:r>
            <a:r>
              <a:rPr lang="tr-TR" b="1" u="sng" dirty="0">
                <a:latin typeface="Times New Roman" panose="02020603050405020304" pitchFamily="18" charset="0"/>
                <a:cs typeface="Times New Roman" panose="02020603050405020304" pitchFamily="18" charset="0"/>
              </a:rPr>
              <a:t> </a:t>
            </a:r>
            <a:r>
              <a:rPr lang="tr-TR" b="1" u="sng" dirty="0" err="1">
                <a:latin typeface="Times New Roman" panose="02020603050405020304" pitchFamily="18" charset="0"/>
                <a:cs typeface="Times New Roman" panose="02020603050405020304" pitchFamily="18" charset="0"/>
              </a:rPr>
              <a:t>price</a:t>
            </a:r>
            <a:r>
              <a:rPr lang="tr-TR" b="1" u="sng"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 the price of the producer organizations to withdraw the excess supply of some fruits and vegetables from the market.</a:t>
            </a:r>
            <a:endParaRPr lang="tr-TR" dirty="0">
              <a:latin typeface="Times New Roman" panose="02020603050405020304" pitchFamily="18" charset="0"/>
              <a:cs typeface="Times New Roman" panose="02020603050405020304" pitchFamily="18" charset="0"/>
            </a:endParaRPr>
          </a:p>
          <a:p>
            <a:pPr marL="0" indent="0">
              <a:buNone/>
            </a:pPr>
            <a:r>
              <a:rPr lang="tr-TR" dirty="0">
                <a:latin typeface="Times New Roman" panose="02020603050405020304" pitchFamily="18" charset="0"/>
                <a:cs typeface="Times New Roman" panose="02020603050405020304" pitchFamily="18" charset="0"/>
              </a:rPr>
              <a:t>	• </a:t>
            </a:r>
            <a:r>
              <a:rPr lang="tr-TR" b="1" u="sng" dirty="0" err="1">
                <a:latin typeface="Times New Roman" panose="02020603050405020304" pitchFamily="18" charset="0"/>
                <a:cs typeface="Times New Roman" panose="02020603050405020304" pitchFamily="18" charset="0"/>
              </a:rPr>
              <a:t>Purchase</a:t>
            </a:r>
            <a:r>
              <a:rPr lang="tr-TR" b="1" u="sng" dirty="0">
                <a:latin typeface="Times New Roman" panose="02020603050405020304" pitchFamily="18" charset="0"/>
                <a:cs typeface="Times New Roman" panose="02020603050405020304" pitchFamily="18" charset="0"/>
              </a:rPr>
              <a:t> </a:t>
            </a:r>
            <a:r>
              <a:rPr lang="tr-TR" b="1" u="sng" dirty="0" err="1">
                <a:latin typeface="Times New Roman" panose="02020603050405020304" pitchFamily="18" charset="0"/>
                <a:cs typeface="Times New Roman" panose="02020603050405020304" pitchFamily="18" charset="0"/>
              </a:rPr>
              <a:t>price</a:t>
            </a:r>
            <a:r>
              <a:rPr lang="tr-TR" b="1" u="sng"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 is the price of state institutions to purchase some fruit and vegetable products from the market.</a:t>
            </a:r>
            <a:r>
              <a:rPr lang="tr-TR" dirty="0">
                <a:latin typeface="Times New Roman" panose="02020603050405020304" pitchFamily="18" charset="0"/>
                <a:cs typeface="Times New Roman" panose="02020603050405020304" pitchFamily="18" charset="0"/>
              </a:rPr>
              <a:t>	</a:t>
            </a:r>
          </a:p>
          <a:p>
            <a:pPr marL="0" indent="0">
              <a:buNone/>
            </a:pP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CAP expenditures are covered by the Agricultural Guidance and Guarantee Fund </a:t>
            </a:r>
            <a:r>
              <a:rPr lang="en-US" b="1" dirty="0">
                <a:latin typeface="Times New Roman" panose="02020603050405020304" pitchFamily="18" charset="0"/>
                <a:cs typeface="Times New Roman" panose="02020603050405020304" pitchFamily="18" charset="0"/>
              </a:rPr>
              <a:t>(FEOGA) </a:t>
            </a:r>
            <a:r>
              <a:rPr lang="en-US" dirty="0">
                <a:latin typeface="Times New Roman" panose="02020603050405020304" pitchFamily="18" charset="0"/>
                <a:cs typeface="Times New Roman" panose="02020603050405020304" pitchFamily="18" charset="0"/>
              </a:rPr>
              <a:t>established under the Treaty of Rome.</a:t>
            </a:r>
            <a:r>
              <a:rPr lang="tr-T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FEOGA is the most fund allocated from the Community budget since its establishment. The share of FEOGA, which constitutes 90% of the Community budget in the first years of its creation, has decreased significantly over the years.</a:t>
            </a:r>
            <a:endParaRPr lang="tr-TR" dirty="0"/>
          </a:p>
        </p:txBody>
      </p:sp>
      <p:sp>
        <p:nvSpPr>
          <p:cNvPr id="9" name="Dikdörtgen 8"/>
          <p:cNvSpPr/>
          <p:nvPr/>
        </p:nvSpPr>
        <p:spPr>
          <a:xfrm>
            <a:off x="9608216"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3573904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72964" y="1901951"/>
            <a:ext cx="8229600" cy="458115"/>
          </a:xfrm>
        </p:spPr>
        <p:txBody>
          <a:bodyPr>
            <a:normAutofit fontScale="90000"/>
          </a:bodyPr>
          <a:lstStyle/>
          <a:p>
            <a:pPr algn="ctr"/>
            <a:r>
              <a:rPr lang="tr-TR" b="1" dirty="0" err="1"/>
              <a:t>Common</a:t>
            </a:r>
            <a:r>
              <a:rPr lang="tr-TR" b="1" dirty="0"/>
              <a:t> </a:t>
            </a:r>
            <a:r>
              <a:rPr lang="tr-TR" b="1" dirty="0" err="1"/>
              <a:t>Competition</a:t>
            </a:r>
            <a:r>
              <a:rPr lang="tr-TR" b="1" dirty="0"/>
              <a:t> </a:t>
            </a:r>
            <a:r>
              <a:rPr lang="tr-TR" b="1" dirty="0" err="1"/>
              <a:t>Policy</a:t>
            </a:r>
            <a:endParaRPr lang="tr-TR" dirty="0"/>
          </a:p>
        </p:txBody>
      </p:sp>
      <p:sp>
        <p:nvSpPr>
          <p:cNvPr id="3" name="İçerik Yer Tutucusu 2"/>
          <p:cNvSpPr>
            <a:spLocks noGrp="1"/>
          </p:cNvSpPr>
          <p:nvPr>
            <p:ph idx="1"/>
          </p:nvPr>
        </p:nvSpPr>
        <p:spPr>
          <a:xfrm>
            <a:off x="1693379" y="2818181"/>
            <a:ext cx="8788773" cy="3206805"/>
          </a:xfrm>
        </p:spPr>
        <p:txBody>
          <a:bodyPr>
            <a:noAutofit/>
          </a:bodyPr>
          <a:lstStyle/>
          <a:p>
            <a:pPr marL="0" indent="0" algn="just">
              <a:buNone/>
            </a:pPr>
            <a:r>
              <a:rPr lang="tr-TR"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Competition Policy has become more and more important, especially with the integration process in the Single Market. The main purpose of the EU Common Competition Policy is to prevent the actions that are deemed to distort competition and to create a well-functioning European Single Market dominated by market forces. </a:t>
            </a:r>
            <a:r>
              <a:rPr lang="en-US" sz="2400" b="1" dirty="0">
                <a:latin typeface="Times New Roman" panose="02020603050405020304" pitchFamily="18" charset="0"/>
                <a:cs typeface="Times New Roman" panose="02020603050405020304" pitchFamily="18" charset="0"/>
              </a:rPr>
              <a:t>The existence of a Common Competition Policy is essential for the European Union's economic integration process to function properly.</a:t>
            </a:r>
            <a:endParaRPr lang="tr-TR" sz="2400" b="1" dirty="0">
              <a:latin typeface="Times New Roman" panose="02020603050405020304" pitchFamily="18" charset="0"/>
              <a:cs typeface="Times New Roman" panose="02020603050405020304" pitchFamily="18" charset="0"/>
            </a:endParaRPr>
          </a:p>
        </p:txBody>
      </p:sp>
      <p:sp>
        <p:nvSpPr>
          <p:cNvPr id="4" name="Dikdörtgen 3"/>
          <p:cNvSpPr/>
          <p:nvPr/>
        </p:nvSpPr>
        <p:spPr>
          <a:xfrm>
            <a:off x="9608216"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1365744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i="1" dirty="0" err="1">
                <a:latin typeface="Times New Roman" panose="02020603050405020304" pitchFamily="18" charset="0"/>
                <a:cs typeface="Times New Roman" panose="02020603050405020304" pitchFamily="18" charset="0"/>
              </a:rPr>
              <a:t>The</a:t>
            </a:r>
            <a:r>
              <a:rPr lang="tr-TR"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aim</a:t>
            </a:r>
            <a:r>
              <a:rPr lang="tr-TR" b="1" i="1" dirty="0">
                <a:latin typeface="Times New Roman" panose="02020603050405020304" pitchFamily="18" charset="0"/>
                <a:cs typeface="Times New Roman" panose="02020603050405020304" pitchFamily="18" charset="0"/>
              </a:rPr>
              <a:t> of </a:t>
            </a:r>
            <a:r>
              <a:rPr lang="tr-TR" b="1" i="1" dirty="0" err="1">
                <a:latin typeface="Times New Roman" panose="02020603050405020304" pitchFamily="18" charset="0"/>
                <a:cs typeface="Times New Roman" panose="02020603050405020304" pitchFamily="18" charset="0"/>
              </a:rPr>
              <a:t>Common</a:t>
            </a:r>
            <a:r>
              <a:rPr lang="tr-TR"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Competition</a:t>
            </a:r>
            <a:r>
              <a:rPr lang="tr-TR" b="1" i="1" dirty="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Policy</a:t>
            </a:r>
            <a:endParaRPr lang="tr-TR" dirty="0"/>
          </a:p>
        </p:txBody>
      </p:sp>
      <p:sp>
        <p:nvSpPr>
          <p:cNvPr id="3" name="İçerik Yer Tutucusu 2"/>
          <p:cNvSpPr>
            <a:spLocks noGrp="1"/>
          </p:cNvSpPr>
          <p:nvPr>
            <p:ph idx="1"/>
          </p:nvPr>
        </p:nvSpPr>
        <p:spPr>
          <a:xfrm>
            <a:off x="1972965" y="2512771"/>
            <a:ext cx="8398775" cy="3918803"/>
          </a:xfrm>
        </p:spPr>
        <p:txBody>
          <a:bodyPr>
            <a:normAutofit/>
          </a:bodyPr>
          <a:lstStyle/>
          <a:p>
            <a:pPr marL="0" indent="0" algn="just">
              <a:buNone/>
            </a:pP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Avoid creating trade barriers through special agreements between companies, abuse of dominance and subsidies</a:t>
            </a: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Maintaining an equally competitive environment that is of great importance for the Internal Market</a:t>
            </a: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Encouraging an economic structure expressed by efficiency, innovation, dynamism and falling prices</a:t>
            </a:r>
            <a:endParaRPr lang="tr-TR" dirty="0"/>
          </a:p>
        </p:txBody>
      </p:sp>
      <p:sp>
        <p:nvSpPr>
          <p:cNvPr id="4" name="Dikdörtgen 3"/>
          <p:cNvSpPr/>
          <p:nvPr/>
        </p:nvSpPr>
        <p:spPr>
          <a:xfrm>
            <a:off x="9608216"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2246770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AB ile ilgili görsel sonucu"/>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524000" y="-6862"/>
            <a:ext cx="9144000" cy="1520187"/>
          </a:xfrm>
          <a:prstGeom prst="rect">
            <a:avLst/>
          </a:prstGeom>
          <a:noFill/>
          <a:extLst>
            <a:ext uri="{909E8E84-426E-40DD-AFC4-6F175D3DCCD1}">
              <a14:hiddenFill xmlns:a14="http://schemas.microsoft.com/office/drawing/2010/main">
                <a:solidFill>
                  <a:srgbClr val="FFFFFF"/>
                </a:solidFill>
              </a14:hiddenFill>
            </a:ext>
          </a:extLst>
        </p:spPr>
      </p:pic>
      <p:sp>
        <p:nvSpPr>
          <p:cNvPr id="2" name="Unvan 1"/>
          <p:cNvSpPr>
            <a:spLocks noGrp="1"/>
          </p:cNvSpPr>
          <p:nvPr>
            <p:ph type="title"/>
          </p:nvPr>
        </p:nvSpPr>
        <p:spPr>
          <a:xfrm>
            <a:off x="1908507" y="1861811"/>
            <a:ext cx="8229600" cy="458115"/>
          </a:xfrm>
        </p:spPr>
        <p:txBody>
          <a:bodyPr>
            <a:normAutofit fontScale="90000"/>
          </a:bodyPr>
          <a:lstStyle/>
          <a:p>
            <a:pPr algn="ctr"/>
            <a:r>
              <a:rPr lang="en-US" b="1" dirty="0"/>
              <a:t>Regional Policy of the EU</a:t>
            </a:r>
            <a:endParaRPr lang="tr-TR" dirty="0"/>
          </a:p>
        </p:txBody>
      </p:sp>
      <p:sp>
        <p:nvSpPr>
          <p:cNvPr id="4" name="Dikdörtgen 3"/>
          <p:cNvSpPr/>
          <p:nvPr/>
        </p:nvSpPr>
        <p:spPr>
          <a:xfrm>
            <a:off x="1914688" y="2665476"/>
            <a:ext cx="8493227" cy="2246769"/>
          </a:xfrm>
          <a:prstGeom prst="rect">
            <a:avLst/>
          </a:prstGeom>
        </p:spPr>
        <p:txBody>
          <a:bodyPr wrap="square">
            <a:spAutoFit/>
          </a:bodyPr>
          <a:lstStyle/>
          <a:p>
            <a:pPr algn="ctr"/>
            <a:r>
              <a:rPr lang="tr-TR" dirty="0">
                <a:solidFill>
                  <a:prstClr val="black"/>
                </a:solidFill>
                <a:latin typeface="Calibri"/>
              </a:rPr>
              <a:t>	</a:t>
            </a:r>
            <a:r>
              <a:rPr lang="en-US" sz="2800" dirty="0">
                <a:solidFill>
                  <a:prstClr val="black"/>
                </a:solidFill>
                <a:latin typeface="Calibri"/>
              </a:rPr>
              <a:t>The EU's Regional Policy was created to ensure the harmonious development and integration of the Union in the economic and social arena, and to combat employment and development problems arising from interregional income distribution differences.</a:t>
            </a:r>
            <a:endParaRPr lang="tr-TR" sz="2800" dirty="0">
              <a:solidFill>
                <a:prstClr val="black"/>
              </a:solidFill>
              <a:latin typeface="Calibri"/>
            </a:endParaRPr>
          </a:p>
        </p:txBody>
      </p:sp>
      <p:sp>
        <p:nvSpPr>
          <p:cNvPr id="5" name="Dikdörtgen 4"/>
          <p:cNvSpPr/>
          <p:nvPr/>
        </p:nvSpPr>
        <p:spPr>
          <a:xfrm>
            <a:off x="9608216" y="6483100"/>
            <a:ext cx="105978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latin typeface="Calibri"/>
            </a:endParaRPr>
          </a:p>
        </p:txBody>
      </p:sp>
    </p:spTree>
    <p:extLst>
      <p:ext uri="{BB962C8B-B14F-4D97-AF65-F5344CB8AC3E}">
        <p14:creationId xmlns:p14="http://schemas.microsoft.com/office/powerpoint/2010/main" val="2716621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72965" y="1749245"/>
            <a:ext cx="8229600" cy="4886560"/>
          </a:xfrm>
        </p:spPr>
        <p:style>
          <a:lnRef idx="2">
            <a:schemeClr val="dk1"/>
          </a:lnRef>
          <a:fillRef idx="1">
            <a:schemeClr val="lt1"/>
          </a:fillRef>
          <a:effectRef idx="0">
            <a:schemeClr val="dk1"/>
          </a:effectRef>
          <a:fontRef idx="minor">
            <a:schemeClr val="dk1"/>
          </a:fontRef>
        </p:style>
        <p:txBody>
          <a:bodyPr>
            <a:noAutofit/>
          </a:bodyPr>
          <a:lstStyle/>
          <a:p>
            <a:pPr marL="0" indent="0" algn="ctr">
              <a:buNone/>
            </a:pPr>
            <a:r>
              <a:rPr lang="tr-TR" sz="2400" b="1" i="1" dirty="0" err="1">
                <a:latin typeface="Times New Roman" panose="02020603050405020304" pitchFamily="18" charset="0"/>
                <a:cs typeface="Times New Roman" panose="02020603050405020304" pitchFamily="18" charset="0"/>
              </a:rPr>
              <a:t>Objectives</a:t>
            </a:r>
            <a:r>
              <a:rPr lang="tr-TR" sz="2400" b="1" i="1" dirty="0">
                <a:latin typeface="Times New Roman" panose="02020603050405020304" pitchFamily="18" charset="0"/>
                <a:cs typeface="Times New Roman" panose="02020603050405020304" pitchFamily="18" charset="0"/>
              </a:rPr>
              <a:t> of </a:t>
            </a:r>
            <a:r>
              <a:rPr lang="tr-TR" sz="2400" b="1" i="1" dirty="0" err="1">
                <a:latin typeface="Times New Roman" panose="02020603050405020304" pitchFamily="18" charset="0"/>
                <a:cs typeface="Times New Roman" panose="02020603050405020304" pitchFamily="18" charset="0"/>
              </a:rPr>
              <a:t>Regional</a:t>
            </a:r>
            <a:r>
              <a:rPr lang="tr-TR" sz="2400" b="1" i="1" dirty="0">
                <a:latin typeface="Times New Roman" panose="02020603050405020304" pitchFamily="18" charset="0"/>
                <a:cs typeface="Times New Roman" panose="02020603050405020304" pitchFamily="18" charset="0"/>
              </a:rPr>
              <a:t> </a:t>
            </a:r>
            <a:r>
              <a:rPr lang="tr-TR" sz="2400" b="1" i="1" dirty="0" err="1">
                <a:latin typeface="Times New Roman" panose="02020603050405020304" pitchFamily="18" charset="0"/>
                <a:cs typeface="Times New Roman" panose="02020603050405020304" pitchFamily="18" charset="0"/>
              </a:rPr>
              <a:t>Policy</a:t>
            </a:r>
            <a:endParaRPr lang="tr-TR" sz="2400" b="1" i="1" dirty="0">
              <a:latin typeface="Times New Roman" panose="02020603050405020304" pitchFamily="18" charset="0"/>
              <a:cs typeface="Times New Roman" panose="02020603050405020304" pitchFamily="18" charset="0"/>
            </a:endParaRPr>
          </a:p>
          <a:p>
            <a:pPr marL="0" indent="0" algn="ctr">
              <a:buNone/>
            </a:pPr>
            <a:r>
              <a:rPr lang="tr-TR" sz="2400" b="1" u="sng" dirty="0" err="1">
                <a:latin typeface="Times New Roman" panose="02020603050405020304" pitchFamily="18" charset="0"/>
                <a:cs typeface="Times New Roman" panose="02020603050405020304" pitchFamily="18" charset="0"/>
              </a:rPr>
              <a:t>Objective</a:t>
            </a:r>
            <a:r>
              <a:rPr lang="tr-TR" sz="2400" b="1" u="sng" dirty="0">
                <a:latin typeface="Times New Roman" panose="02020603050405020304" pitchFamily="18" charset="0"/>
                <a:cs typeface="Times New Roman" panose="02020603050405020304" pitchFamily="18" charset="0"/>
              </a:rPr>
              <a:t> 1:</a:t>
            </a:r>
            <a:r>
              <a:rPr lang="tr-TR" sz="2400" u="sng"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Promoting structural cohesion and development in underdeveloped regions</a:t>
            </a:r>
            <a:r>
              <a:rPr lang="tr-TR"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Underdeveloped regions, whose GDP per capita is less than 75% of the EU average, contain less population, but these regions receive most of the structural assistance.</a:t>
            </a:r>
            <a:endParaRPr lang="tr-TR" sz="2400" dirty="0">
              <a:latin typeface="Times New Roman" panose="02020603050405020304" pitchFamily="18" charset="0"/>
              <a:cs typeface="Times New Roman" panose="02020603050405020304" pitchFamily="18" charset="0"/>
            </a:endParaRPr>
          </a:p>
          <a:p>
            <a:pPr marL="0" indent="0" algn="ctr">
              <a:buNone/>
            </a:pPr>
            <a:r>
              <a:rPr lang="tr-TR" sz="2400" b="1" u="sng" dirty="0" err="1">
                <a:latin typeface="Times New Roman" panose="02020603050405020304" pitchFamily="18" charset="0"/>
                <a:cs typeface="Times New Roman" panose="02020603050405020304" pitchFamily="18" charset="0"/>
              </a:rPr>
              <a:t>Objective</a:t>
            </a:r>
            <a:r>
              <a:rPr lang="tr-TR" sz="2400" b="1" u="sng" dirty="0">
                <a:latin typeface="Times New Roman" panose="02020603050405020304" pitchFamily="18" charset="0"/>
                <a:cs typeface="Times New Roman" panose="02020603050405020304" pitchFamily="18" charset="0"/>
              </a:rPr>
              <a:t> 2:</a:t>
            </a:r>
            <a:r>
              <a:rPr lang="tr-TR"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Supporting the regions that are in economic and social transformation, eliminating the structural difficulties encountered</a:t>
            </a:r>
            <a:r>
              <a:rPr lang="tr-TR" sz="2400" dirty="0">
                <a:latin typeface="Times New Roman" panose="02020603050405020304" pitchFamily="18" charset="0"/>
                <a:cs typeface="Times New Roman" panose="02020603050405020304" pitchFamily="18" charset="0"/>
              </a:rPr>
              <a:t>.</a:t>
            </a:r>
          </a:p>
          <a:p>
            <a:pPr marL="0" indent="0" algn="ctr">
              <a:buNone/>
            </a:pPr>
            <a:r>
              <a:rPr lang="tr-TR" sz="2400" b="1" u="sng" dirty="0" err="1">
                <a:latin typeface="Times New Roman" panose="02020603050405020304" pitchFamily="18" charset="0"/>
                <a:cs typeface="Times New Roman" panose="02020603050405020304" pitchFamily="18" charset="0"/>
              </a:rPr>
              <a:t>Objective</a:t>
            </a:r>
            <a:r>
              <a:rPr lang="tr-TR" sz="2400" b="1" u="sng" dirty="0">
                <a:latin typeface="Times New Roman" panose="02020603050405020304" pitchFamily="18" charset="0"/>
                <a:cs typeface="Times New Roman" panose="02020603050405020304" pitchFamily="18" charset="0"/>
              </a:rPr>
              <a:t> 3:</a:t>
            </a:r>
            <a:r>
              <a:rPr lang="tr-TR" sz="2400" u="sng"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To support the modernization and harmonization of education, training and employment policies and systems</a:t>
            </a:r>
            <a:r>
              <a:rPr lang="tr-TR"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89162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72965" y="1901951"/>
            <a:ext cx="8229600" cy="458115"/>
          </a:xfrm>
        </p:spPr>
        <p:txBody>
          <a:bodyPr>
            <a:normAutofit fontScale="90000"/>
          </a:bodyPr>
          <a:lstStyle/>
          <a:p>
            <a:pPr algn="ctr"/>
            <a:r>
              <a:rPr lang="tr-TR" b="1" dirty="0" err="1"/>
              <a:t>EU's</a:t>
            </a:r>
            <a:r>
              <a:rPr lang="tr-TR" b="1" dirty="0"/>
              <a:t> </a:t>
            </a:r>
            <a:r>
              <a:rPr lang="tr-TR" b="1" dirty="0" err="1"/>
              <a:t>Common</a:t>
            </a:r>
            <a:r>
              <a:rPr lang="tr-TR" b="1" dirty="0"/>
              <a:t> </a:t>
            </a:r>
            <a:r>
              <a:rPr lang="tr-TR" b="1" dirty="0" err="1"/>
              <a:t>Trade</a:t>
            </a:r>
            <a:r>
              <a:rPr lang="tr-TR" b="1" dirty="0"/>
              <a:t> </a:t>
            </a:r>
            <a:r>
              <a:rPr lang="tr-TR" b="1" dirty="0" err="1"/>
              <a:t>Policy</a:t>
            </a:r>
            <a:endParaRPr lang="tr-TR" dirty="0"/>
          </a:p>
        </p:txBody>
      </p:sp>
      <p:sp>
        <p:nvSpPr>
          <p:cNvPr id="3" name="İçerik Yer Tutucusu 2"/>
          <p:cNvSpPr>
            <a:spLocks noGrp="1"/>
          </p:cNvSpPr>
          <p:nvPr>
            <p:ph idx="1"/>
          </p:nvPr>
        </p:nvSpPr>
        <p:spPr>
          <a:xfrm>
            <a:off x="1972966" y="2818181"/>
            <a:ext cx="8254305" cy="3359511"/>
          </a:xfrm>
        </p:spPr>
        <p:style>
          <a:lnRef idx="2">
            <a:schemeClr val="dk1"/>
          </a:lnRef>
          <a:fillRef idx="1">
            <a:schemeClr val="lt1"/>
          </a:fillRef>
          <a:effectRef idx="0">
            <a:schemeClr val="dk1"/>
          </a:effectRef>
          <a:fontRef idx="minor">
            <a:schemeClr val="dk1"/>
          </a:fontRef>
        </p:style>
        <p:txBody>
          <a:bodyPr>
            <a:noAutofit/>
          </a:bodyPr>
          <a:lstStyle/>
          <a:p>
            <a:pPr marL="0" indent="0" algn="just">
              <a:buNone/>
            </a:pPr>
            <a:r>
              <a:rPr lang="en-US" sz="2400" dirty="0">
                <a:latin typeface="Times New Roman" panose="02020603050405020304" pitchFamily="18" charset="0"/>
                <a:cs typeface="Times New Roman" panose="02020603050405020304" pitchFamily="18" charset="0"/>
              </a:rPr>
              <a:t>The European Union's (EU) Common Trade Policy consists of complementary domestic (free movement of goods) and foreign (common foreign trade policy) regulations. </a:t>
            </a: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The external regulations that emerge as a natural result of the internal regulations are important for the member countries to maintain a common policy against the third countries and to realize the economic integration process.</a:t>
            </a: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44941304"/>
      </p:ext>
    </p:extLst>
  </p:cSld>
  <p:clrMapOvr>
    <a:masterClrMapping/>
  </p:clrMapOvr>
</p:sld>
</file>

<file path=ppt/theme/theme1.xml><?xml version="1.0" encoding="utf-8"?>
<a:theme xmlns:a="http://schemas.openxmlformats.org/drawingml/2006/main" name="Тема Office">
  <a:themeElements>
    <a:clrScheme name="Стандартная">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710</Words>
  <Application>Microsoft Macintosh PowerPoint</Application>
  <PresentationFormat>Geniş ekran</PresentationFormat>
  <Paragraphs>61</Paragraphs>
  <Slides>14</Slides>
  <Notes>1</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14</vt:i4>
      </vt:variant>
    </vt:vector>
  </HeadingPairs>
  <TitlesOfParts>
    <vt:vector size="20" baseType="lpstr">
      <vt:lpstr>Montserrat</vt:lpstr>
      <vt:lpstr>Arial</vt:lpstr>
      <vt:lpstr>Calibri</vt:lpstr>
      <vt:lpstr>Times New Roman</vt:lpstr>
      <vt:lpstr>Тема Office</vt:lpstr>
      <vt:lpstr>Office Theme</vt:lpstr>
      <vt:lpstr>PowerPoint Sunusu</vt:lpstr>
      <vt:lpstr>PowerPoint Sunusu</vt:lpstr>
      <vt:lpstr>Common Price Policy</vt:lpstr>
      <vt:lpstr>PowerPoint Sunusu</vt:lpstr>
      <vt:lpstr>Common Competition Policy</vt:lpstr>
      <vt:lpstr>The aim of Common Competition Policy</vt:lpstr>
      <vt:lpstr>Regional Policy of the EU</vt:lpstr>
      <vt:lpstr>PowerPoint Sunusu</vt:lpstr>
      <vt:lpstr>EU's Common Trade Policy</vt:lpstr>
      <vt:lpstr>PowerPoint Sunusu</vt:lpstr>
      <vt:lpstr>Tools of the Common Trade Policy</vt:lpstr>
      <vt:lpstr>EU's Transport Policy</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Arzu Gökdai</dc:creator>
  <cp:lastModifiedBy>Arzu Gökdai</cp:lastModifiedBy>
  <cp:revision>1</cp:revision>
  <dcterms:created xsi:type="dcterms:W3CDTF">2020-05-05T15:05:14Z</dcterms:created>
  <dcterms:modified xsi:type="dcterms:W3CDTF">2020-05-05T15:05:35Z</dcterms:modified>
</cp:coreProperties>
</file>