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2" r:id="rId3"/>
    <p:sldId id="261" r:id="rId4"/>
    <p:sldId id="268" r:id="rId5"/>
    <p:sldId id="266" r:id="rId6"/>
    <p:sldId id="256" r:id="rId7"/>
    <p:sldId id="257" r:id="rId8"/>
    <p:sldId id="258" r:id="rId9"/>
    <p:sldId id="259" r:id="rId10"/>
    <p:sldId id="267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0"/>
    <p:restoredTop sz="94646"/>
  </p:normalViewPr>
  <p:slideViewPr>
    <p:cSldViewPr snapToGrid="0" snapToObjects="1">
      <p:cViewPr varScale="1">
        <p:scale>
          <a:sx n="96" d="100"/>
          <a:sy n="96" d="100"/>
        </p:scale>
        <p:origin x="1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39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26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51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7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30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83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10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15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17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19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04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6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EF8C79-EE35-2B4C-B907-15A0A4F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KENTSEL TASARIM PROJELERİ</a:t>
            </a:r>
          </a:p>
        </p:txBody>
      </p:sp>
    </p:spTree>
    <p:extLst>
      <p:ext uri="{BB962C8B-B14F-4D97-AF65-F5344CB8AC3E}">
        <p14:creationId xmlns:p14="http://schemas.microsoft.com/office/powerpoint/2010/main" val="68076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D8D13A46-1BAA-F646-A919-C1394E128F36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Ostrava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C63E124-96F6-E44C-AF8D-63E81897C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73262" cy="440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6DBB78C3-5BDB-944F-BE75-F13DA1D75A46}"/>
              </a:ext>
            </a:extLst>
          </p:cNvPr>
          <p:cNvSpPr txBox="1">
            <a:spLocks/>
          </p:cNvSpPr>
          <p:nvPr/>
        </p:nvSpPr>
        <p:spPr>
          <a:xfrm>
            <a:off x="-50800" y="6325534"/>
            <a:ext cx="914400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>
                <a:latin typeface="Lucida Console" panose="020B0609040504020204" pitchFamily="49" charset="0"/>
                <a:ea typeface="Baskerville" panose="02020502070401020303" pitchFamily="18" charset="0"/>
              </a:rPr>
              <a:t>Alaçatı Limanı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2986902-7900-D94C-BCA1-FD348DAB2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093200" cy="618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7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A0B53D34-4EB0-A14B-ABA5-9E72FD24167D}"/>
              </a:ext>
            </a:extLst>
          </p:cNvPr>
          <p:cNvSpPr txBox="1">
            <a:spLocks/>
          </p:cNvSpPr>
          <p:nvPr/>
        </p:nvSpPr>
        <p:spPr>
          <a:xfrm>
            <a:off x="-50800" y="6325534"/>
            <a:ext cx="914400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>
                <a:latin typeface="Lucida Console" panose="020B0609040504020204" pitchFamily="49" charset="0"/>
                <a:ea typeface="Baskerville" panose="02020502070401020303" pitchFamily="18" charset="0"/>
              </a:rPr>
              <a:t>Alaçatı Limanı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F5C57BA-60BC-8747-8650-33351BE95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3200" cy="591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AE3159DA-C999-4A4A-B36E-9DFB8BF85499}"/>
              </a:ext>
            </a:extLst>
          </p:cNvPr>
          <p:cNvSpPr txBox="1">
            <a:spLocks/>
          </p:cNvSpPr>
          <p:nvPr/>
        </p:nvSpPr>
        <p:spPr>
          <a:xfrm>
            <a:off x="-50800" y="6325534"/>
            <a:ext cx="914400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>
                <a:latin typeface="Lucida Console" panose="020B0609040504020204" pitchFamily="49" charset="0"/>
                <a:ea typeface="Baskerville" panose="02020502070401020303" pitchFamily="18" charset="0"/>
              </a:rPr>
              <a:t>Alaçatı Limanı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4F4E53F-6D2F-4645-A44F-C6EDD6897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1" y="-1"/>
            <a:ext cx="8677965" cy="62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4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A301CDC-992F-664A-9C25-05028889066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Ataköy yerleşimi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93AFDC5-DAC7-9349-AC15-1C979DD3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441635" cy="609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3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A1B2C19-DA6F-454B-89D1-078D75FB4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481391" cy="6235540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388EAD34-F2B5-044B-9CA1-168C4FA33260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Ataköy yerleşimi</a:t>
            </a:r>
          </a:p>
        </p:txBody>
      </p:sp>
    </p:spTree>
    <p:extLst>
      <p:ext uri="{BB962C8B-B14F-4D97-AF65-F5344CB8AC3E}">
        <p14:creationId xmlns:p14="http://schemas.microsoft.com/office/powerpoint/2010/main" val="296918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5906F2E-2191-4D4A-8BEC-871FEA977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145967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EE4A62AD-68D3-8A42-829F-F3B5FC6D7C79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Ataköy yerleşimi</a:t>
            </a:r>
          </a:p>
        </p:txBody>
      </p:sp>
    </p:spTree>
    <p:extLst>
      <p:ext uri="{BB962C8B-B14F-4D97-AF65-F5344CB8AC3E}">
        <p14:creationId xmlns:p14="http://schemas.microsoft.com/office/powerpoint/2010/main" val="228986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3B303DA-047B-8E44-9841-2776FD474D97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Eskişehir Fuar Alanı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C98751B-4FD7-684C-990B-FB5E14891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19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5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D8D13A46-1BAA-F646-A919-C1394E128F36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İzmit Ana İmar Planı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2A5325D-5381-D94A-A229-BABFEE76B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5693"/>
            <a:ext cx="9185837" cy="380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16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23</Words>
  <Application>Microsoft Macintosh PowerPoint</Application>
  <PresentationFormat>Ekran Gösterisi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Baskerville</vt:lpstr>
      <vt:lpstr>Calibri</vt:lpstr>
      <vt:lpstr>Calibri Light</vt:lpstr>
      <vt:lpstr>Lucida Console</vt:lpstr>
      <vt:lpstr>Office Teması</vt:lpstr>
      <vt:lpstr>KENTSEL TASARIM PROJELERİ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24</cp:revision>
  <dcterms:created xsi:type="dcterms:W3CDTF">2020-06-25T17:31:50Z</dcterms:created>
  <dcterms:modified xsi:type="dcterms:W3CDTF">2020-06-26T13:31:24Z</dcterms:modified>
</cp:coreProperties>
</file>