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599"/>
  </p:normalViewPr>
  <p:slideViewPr>
    <p:cSldViewPr snapToGrid="0" snapToObjects="1" showGuides="1">
      <p:cViewPr>
        <p:scale>
          <a:sx n="93" d="100"/>
          <a:sy n="93" d="100"/>
        </p:scale>
        <p:origin x="1224" y="3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13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975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476573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4127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582194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7487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1552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500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124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971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026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5/8/20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977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5/8/20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98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5/8/20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604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372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218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5/8/20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46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  <p:sldLayoutId id="2147483777" r:id="rId13"/>
    <p:sldLayoutId id="2147483778" r:id="rId14"/>
    <p:sldLayoutId id="2147483779" r:id="rId15"/>
    <p:sldLayoutId id="214748378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95E4E79-7C42-1B4F-A011-6FB4627D3B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dirty="0"/>
              <a:t>NAMAZ İBADETİ </a:t>
            </a:r>
          </a:p>
        </p:txBody>
      </p:sp>
    </p:spTree>
    <p:extLst>
      <p:ext uri="{BB962C8B-B14F-4D97-AF65-F5344CB8AC3E}">
        <p14:creationId xmlns:p14="http://schemas.microsoft.com/office/powerpoint/2010/main" val="40693058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E830E20-97D2-5645-BE05-DCB95158E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tr-TR" dirty="0"/>
            </a:br>
            <a:r>
              <a:rPr lang="tr-TR" dirty="0"/>
              <a:t>Namazın Vacipleri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5EF5F6F-91B7-0F4D-B20A-F70DCBC8FA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Namaza ‘</a:t>
            </a:r>
            <a:r>
              <a:rPr lang="tr-TR" dirty="0" err="1"/>
              <a:t>Allahu</a:t>
            </a:r>
            <a:r>
              <a:rPr lang="tr-TR" dirty="0"/>
              <a:t> Ekber’ sözü ile başlamak</a:t>
            </a:r>
          </a:p>
          <a:p>
            <a:r>
              <a:rPr lang="tr-TR" dirty="0"/>
              <a:t>Namazda Fatiha suresini okumak</a:t>
            </a:r>
          </a:p>
          <a:p>
            <a:r>
              <a:rPr lang="tr-TR" dirty="0"/>
              <a:t>Fatiha suresini farz namazların ilk iki rekatında, vitir ve nafile namazların her rekatında okumak</a:t>
            </a:r>
          </a:p>
          <a:p>
            <a:r>
              <a:rPr lang="tr-TR" dirty="0"/>
              <a:t>Farz namazların ilk iki rekatında, vitir ve nafile namazların her rekatında sure veya ayet okumak</a:t>
            </a:r>
          </a:p>
          <a:p>
            <a:r>
              <a:rPr lang="tr-TR" dirty="0"/>
              <a:t>Fatiha’yı sureden önce okumak</a:t>
            </a:r>
          </a:p>
          <a:p>
            <a:r>
              <a:rPr lang="tr-TR" dirty="0"/>
              <a:t>Secdede alın ile beraber burunu da yere koymak</a:t>
            </a:r>
          </a:p>
          <a:p>
            <a:r>
              <a:rPr lang="tr-TR" dirty="0"/>
              <a:t>İki secdeyi birbiri ardınca yapmak </a:t>
            </a:r>
          </a:p>
        </p:txBody>
      </p:sp>
    </p:spTree>
    <p:extLst>
      <p:ext uri="{BB962C8B-B14F-4D97-AF65-F5344CB8AC3E}">
        <p14:creationId xmlns:p14="http://schemas.microsoft.com/office/powerpoint/2010/main" val="5785008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00901BD-3E92-7141-96D1-015F9237B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tr-TR" dirty="0"/>
            </a:br>
            <a:r>
              <a:rPr lang="tr-TR" dirty="0"/>
              <a:t>Namazın Vacipleri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220253F-AC45-FE40-B5B0-14DB4E68D2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Vitir namazında </a:t>
            </a:r>
            <a:r>
              <a:rPr lang="tr-TR" dirty="0" err="1"/>
              <a:t>Kunut</a:t>
            </a:r>
            <a:r>
              <a:rPr lang="tr-TR" dirty="0"/>
              <a:t> tekbirini almak ve </a:t>
            </a:r>
            <a:r>
              <a:rPr lang="tr-TR" dirty="0" err="1"/>
              <a:t>Kunut</a:t>
            </a:r>
            <a:r>
              <a:rPr lang="tr-TR" dirty="0"/>
              <a:t> duasını okumak</a:t>
            </a:r>
          </a:p>
          <a:p>
            <a:r>
              <a:rPr lang="tr-TR" dirty="0"/>
              <a:t>Bayram namazlarına mahsus olan fazla tekbirleri almak</a:t>
            </a:r>
          </a:p>
          <a:p>
            <a:r>
              <a:rPr lang="tr-TR" dirty="0" err="1"/>
              <a:t>Ta’dili</a:t>
            </a:r>
            <a:r>
              <a:rPr lang="tr-TR" dirty="0"/>
              <a:t> erkân</a:t>
            </a:r>
          </a:p>
          <a:p>
            <a:r>
              <a:rPr lang="tr-TR" dirty="0"/>
              <a:t>Namazın sonunda selam vermek</a:t>
            </a:r>
          </a:p>
          <a:p>
            <a:r>
              <a:rPr lang="tr-TR" dirty="0"/>
              <a:t>Namazda yanılırsa sehiv secdesi yapmak</a:t>
            </a:r>
          </a:p>
          <a:p>
            <a:r>
              <a:rPr lang="tr-TR" dirty="0"/>
              <a:t>Namazda secde ayeti okursa secde etmek</a:t>
            </a:r>
          </a:p>
        </p:txBody>
      </p:sp>
    </p:spTree>
    <p:extLst>
      <p:ext uri="{BB962C8B-B14F-4D97-AF65-F5344CB8AC3E}">
        <p14:creationId xmlns:p14="http://schemas.microsoft.com/office/powerpoint/2010/main" val="20344734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87BF4E8-BB2E-4C4C-A7B5-23243E6D9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tr-TR" dirty="0"/>
            </a:br>
            <a:r>
              <a:rPr lang="tr-TR" dirty="0"/>
              <a:t>Namazı Bozan Şeyler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CFE06E8-6B04-C44C-9DDD-5F2A2249AC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Namazda Konuşmak</a:t>
            </a:r>
          </a:p>
          <a:p>
            <a:r>
              <a:rPr lang="tr-TR" dirty="0"/>
              <a:t>İnsan sözüne benzeyen dua</a:t>
            </a:r>
          </a:p>
          <a:p>
            <a:r>
              <a:rPr lang="tr-TR" dirty="0"/>
              <a:t>Namazda iken birine selam vermek veya başkasının verdiği selamı almak</a:t>
            </a:r>
          </a:p>
          <a:p>
            <a:r>
              <a:rPr lang="tr-TR" dirty="0"/>
              <a:t>Namazda namaza ait olmayan bir iş yapmak</a:t>
            </a:r>
          </a:p>
          <a:p>
            <a:r>
              <a:rPr lang="tr-TR" dirty="0"/>
              <a:t>Kıbleden göğsünü çevirmek</a:t>
            </a:r>
          </a:p>
          <a:p>
            <a:r>
              <a:rPr lang="tr-TR" dirty="0"/>
              <a:t>Dışarıdan bir şey yemek</a:t>
            </a:r>
          </a:p>
          <a:p>
            <a:r>
              <a:rPr lang="tr-TR" dirty="0"/>
              <a:t>Dişleri arasında kalan –nohut tanesi kadar- şeyi yutmak</a:t>
            </a:r>
          </a:p>
          <a:p>
            <a:r>
              <a:rPr lang="tr-TR" dirty="0"/>
              <a:t>Ağızda sakız veya başka bir şey çiğnemek</a:t>
            </a:r>
          </a:p>
        </p:txBody>
      </p:sp>
    </p:spTree>
    <p:extLst>
      <p:ext uri="{BB962C8B-B14F-4D97-AF65-F5344CB8AC3E}">
        <p14:creationId xmlns:p14="http://schemas.microsoft.com/office/powerpoint/2010/main" val="15620781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B742C7F-97AF-4444-863B-1BA0782A6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tr-TR" dirty="0"/>
            </a:br>
            <a:r>
              <a:rPr lang="tr-TR" dirty="0"/>
              <a:t>Namazı Bozan Şeyler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C7CAB74-7D94-4B4C-A1DF-B09DBDB6AC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Namazda bir şey içmek</a:t>
            </a:r>
          </a:p>
          <a:p>
            <a:r>
              <a:rPr lang="tr-TR" dirty="0"/>
              <a:t>Özürsüz olarak öksürmek</a:t>
            </a:r>
          </a:p>
          <a:p>
            <a:r>
              <a:rPr lang="tr-TR" dirty="0"/>
              <a:t>Bir şeye üflemek</a:t>
            </a:r>
          </a:p>
          <a:p>
            <a:r>
              <a:rPr lang="tr-TR" dirty="0"/>
              <a:t>‘Ah’ diye inlemek</a:t>
            </a:r>
          </a:p>
          <a:p>
            <a:r>
              <a:rPr lang="tr-TR" dirty="0"/>
              <a:t>Birine cevap vermek maksadıyla ayet okumak</a:t>
            </a:r>
          </a:p>
          <a:p>
            <a:r>
              <a:rPr lang="tr-TR" dirty="0"/>
              <a:t>Ağrıdan veya dünyaya ait bir musibetten dolayı sesli ağlamak</a:t>
            </a:r>
          </a:p>
          <a:p>
            <a:r>
              <a:rPr lang="tr-TR" dirty="0"/>
              <a:t>Özür sahibinin özrünün ortadan kalkması</a:t>
            </a:r>
          </a:p>
          <a:p>
            <a:r>
              <a:rPr lang="tr-TR" dirty="0"/>
              <a:t>Bayılmak </a:t>
            </a:r>
            <a:r>
              <a:rPr lang="tr-TR"/>
              <a:t>ve çıldırmak</a:t>
            </a:r>
          </a:p>
        </p:txBody>
      </p:sp>
    </p:spTree>
    <p:extLst>
      <p:ext uri="{BB962C8B-B14F-4D97-AF65-F5344CB8AC3E}">
        <p14:creationId xmlns:p14="http://schemas.microsoft.com/office/powerpoint/2010/main" val="398732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7B9F135-9C30-634B-AB41-2F503E21F6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8434" y="1233489"/>
            <a:ext cx="8596668" cy="388077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dirty="0"/>
              <a:t>Namaz, özel hareketler ve belirli okuyuşlarla yerine getirilen bir ibadettir. </a:t>
            </a:r>
          </a:p>
          <a:p>
            <a:pPr>
              <a:lnSpc>
                <a:spcPct val="150000"/>
              </a:lnSpc>
            </a:pPr>
            <a:r>
              <a:rPr lang="tr-TR" dirty="0"/>
              <a:t>Beş vakit namaz, hicretten bir buçuk yıl önce </a:t>
            </a:r>
            <a:r>
              <a:rPr lang="tr-TR" dirty="0" err="1"/>
              <a:t>Mi’rac</a:t>
            </a:r>
            <a:r>
              <a:rPr lang="tr-TR" dirty="0"/>
              <a:t> gecesinde farz kılınmıştır.</a:t>
            </a:r>
          </a:p>
          <a:p>
            <a:pPr>
              <a:lnSpc>
                <a:spcPct val="150000"/>
              </a:lnSpc>
            </a:pPr>
            <a:r>
              <a:rPr lang="tr-TR" dirty="0"/>
              <a:t>‘Namaz dinin direğidir’ (</a:t>
            </a:r>
            <a:r>
              <a:rPr lang="tr-TR" dirty="0" err="1"/>
              <a:t>Aclânî</a:t>
            </a:r>
            <a:r>
              <a:rPr lang="tr-TR" dirty="0"/>
              <a:t>, </a:t>
            </a:r>
            <a:r>
              <a:rPr lang="tr-TR" dirty="0" err="1"/>
              <a:t>Keşfü’l-hafâ</a:t>
            </a:r>
            <a:r>
              <a:rPr lang="tr-TR" dirty="0"/>
              <a:t>, II,31)</a:t>
            </a:r>
          </a:p>
          <a:p>
            <a:pPr>
              <a:lnSpc>
                <a:spcPct val="150000"/>
              </a:lnSpc>
            </a:pPr>
            <a:r>
              <a:rPr lang="tr-TR" dirty="0"/>
              <a:t>Namaz, insana daima Allah’ı hatırlatarak kalplere sorumluluk duygusunun yerleşmesini sağlar ve böylece kişinin günah işlemesini önler.</a:t>
            </a:r>
          </a:p>
          <a:p>
            <a:pPr>
              <a:lnSpc>
                <a:spcPct val="150000"/>
              </a:lnSpc>
            </a:pPr>
            <a:r>
              <a:rPr lang="tr-TR" dirty="0"/>
              <a:t>‘Sana vahyolunan Kitabı oku, Namazı dosdoğru kıl. Gerçekten namaz, hayasızlıktan ve fenalıktan alıkoyar’ (</a:t>
            </a:r>
            <a:r>
              <a:rPr lang="tr-TR" dirty="0" err="1"/>
              <a:t>Ankebût</a:t>
            </a:r>
            <a:r>
              <a:rPr lang="tr-TR" dirty="0"/>
              <a:t>, 45)</a:t>
            </a:r>
          </a:p>
        </p:txBody>
      </p:sp>
    </p:spTree>
    <p:extLst>
      <p:ext uri="{BB962C8B-B14F-4D97-AF65-F5344CB8AC3E}">
        <p14:creationId xmlns:p14="http://schemas.microsoft.com/office/powerpoint/2010/main" val="1567261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9A5DD21-9B13-C241-81B4-6DEA42014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tr-TR" dirty="0"/>
            </a:br>
            <a:r>
              <a:rPr lang="tr-TR" dirty="0"/>
              <a:t>Namazın Farz Olmasının Şartları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5FC29D-2662-794F-AA13-3839C048D5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/>
              <a:t>Müslüman Olmak</a:t>
            </a:r>
          </a:p>
          <a:p>
            <a:pPr>
              <a:lnSpc>
                <a:spcPct val="150000"/>
              </a:lnSpc>
            </a:pPr>
            <a:r>
              <a:rPr lang="tr-TR" dirty="0"/>
              <a:t>Ergenlik Yaşına Gelmiş Olmak</a:t>
            </a:r>
          </a:p>
          <a:p>
            <a:pPr>
              <a:lnSpc>
                <a:spcPct val="150000"/>
              </a:lnSpc>
            </a:pPr>
            <a:r>
              <a:rPr lang="tr-TR" dirty="0"/>
              <a:t>Akıllı olmak</a:t>
            </a:r>
          </a:p>
        </p:txBody>
      </p:sp>
    </p:spTree>
    <p:extLst>
      <p:ext uri="{BB962C8B-B14F-4D97-AF65-F5344CB8AC3E}">
        <p14:creationId xmlns:p14="http://schemas.microsoft.com/office/powerpoint/2010/main" val="4044891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6436219-CD0C-3F4F-8BEE-DCDC9AD18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tr-TR" dirty="0"/>
            </a:br>
            <a:r>
              <a:rPr lang="tr-TR" dirty="0"/>
              <a:t>Namaz Çeşitleri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FD831DC-D514-C941-BF91-36D0ECBDD9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Farz Namazlar</a:t>
            </a:r>
          </a:p>
          <a:p>
            <a:pPr marL="0" indent="0">
              <a:buNone/>
            </a:pPr>
            <a:r>
              <a:rPr lang="tr-TR" dirty="0"/>
              <a:t>Farz Namazlar ikiye ayrılır.</a:t>
            </a:r>
          </a:p>
          <a:p>
            <a:pPr marL="0" indent="0">
              <a:buNone/>
            </a:pPr>
            <a:r>
              <a:rPr lang="tr-TR" u="sng" dirty="0"/>
              <a:t>Farz-ı </a:t>
            </a:r>
            <a:r>
              <a:rPr lang="tr-TR" u="sng" dirty="0" err="1"/>
              <a:t>ayn</a:t>
            </a:r>
            <a:r>
              <a:rPr lang="tr-TR" u="sng" dirty="0"/>
              <a:t> olan namazlar</a:t>
            </a:r>
            <a:r>
              <a:rPr lang="tr-TR" dirty="0"/>
              <a:t>: Beş vaktin farzı ile Cuma namazı farz-ı </a:t>
            </a:r>
            <a:r>
              <a:rPr lang="tr-TR" dirty="0" err="1"/>
              <a:t>ayn</a:t>
            </a:r>
            <a:r>
              <a:rPr lang="tr-TR" dirty="0"/>
              <a:t> olan namazlardır.</a:t>
            </a:r>
          </a:p>
          <a:p>
            <a:pPr marL="0" indent="0">
              <a:buNone/>
            </a:pPr>
            <a:r>
              <a:rPr lang="tr-TR" u="sng" dirty="0"/>
              <a:t>Farz-ı </a:t>
            </a:r>
            <a:r>
              <a:rPr lang="tr-TR" u="sng" dirty="0" err="1"/>
              <a:t>kifaye</a:t>
            </a:r>
            <a:r>
              <a:rPr lang="tr-TR" u="sng" dirty="0"/>
              <a:t> olan namazlar</a:t>
            </a:r>
            <a:r>
              <a:rPr lang="tr-TR" dirty="0"/>
              <a:t>: Cenaze namazından ibarettir.</a:t>
            </a:r>
          </a:p>
          <a:p>
            <a:r>
              <a:rPr lang="tr-TR" dirty="0"/>
              <a:t>Vacip Olan Namazlar</a:t>
            </a:r>
          </a:p>
          <a:p>
            <a:pPr marL="0" indent="0">
              <a:buNone/>
            </a:pPr>
            <a:r>
              <a:rPr lang="tr-TR" dirty="0"/>
              <a:t>Vitir namazı ile Ramazan ve Kurban bayramı namazları </a:t>
            </a:r>
            <a:r>
              <a:rPr lang="tr-TR" dirty="0" err="1"/>
              <a:t>vacib</a:t>
            </a:r>
            <a:r>
              <a:rPr lang="tr-TR" dirty="0"/>
              <a:t> olan namazlardır.</a:t>
            </a:r>
          </a:p>
          <a:p>
            <a:r>
              <a:rPr lang="tr-TR" dirty="0"/>
              <a:t>Nafile Namazlar</a:t>
            </a:r>
          </a:p>
          <a:p>
            <a:pPr marL="0" indent="0">
              <a:buNone/>
            </a:pPr>
            <a:r>
              <a:rPr lang="tr-TR" dirty="0"/>
              <a:t>Nafile namazlar da Sünnet ve </a:t>
            </a:r>
            <a:r>
              <a:rPr lang="tr-TR" dirty="0" err="1"/>
              <a:t>Müstehab</a:t>
            </a:r>
            <a:r>
              <a:rPr lang="tr-TR" dirty="0"/>
              <a:t> namazlar olmak üzere iki kısımdır.</a:t>
            </a:r>
          </a:p>
        </p:txBody>
      </p:sp>
    </p:spTree>
    <p:extLst>
      <p:ext uri="{BB962C8B-B14F-4D97-AF65-F5344CB8AC3E}">
        <p14:creationId xmlns:p14="http://schemas.microsoft.com/office/powerpoint/2010/main" val="2163557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DA7309-00C2-F047-9339-2288B789C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tr-TR" dirty="0"/>
            </a:br>
            <a:r>
              <a:rPr lang="tr-TR" dirty="0"/>
              <a:t>Namazın Farzları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B50AA4B-EED5-AB48-84AE-A8D09CECA8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/>
              <a:t>Namazın farzları on ikidir. Bunların altısı namazın dışında olup önceden yapılması gereken farzlardır. Bunlara ‘Namazın Şartları’ denir. Altısı da namazın içindedir. Bunlara da ‘Namazın Rükünleri’ denir. </a:t>
            </a:r>
          </a:p>
          <a:p>
            <a:pPr algn="just">
              <a:lnSpc>
                <a:spcPct val="150000"/>
              </a:lnSpc>
            </a:pPr>
            <a:r>
              <a:rPr lang="tr-TR" dirty="0"/>
              <a:t>Namazın sahih olması için bu farzların yerine getirilmesi gerekir.</a:t>
            </a:r>
          </a:p>
        </p:txBody>
      </p:sp>
    </p:spTree>
    <p:extLst>
      <p:ext uri="{BB962C8B-B14F-4D97-AF65-F5344CB8AC3E}">
        <p14:creationId xmlns:p14="http://schemas.microsoft.com/office/powerpoint/2010/main" val="3375168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5A8F2E-65D9-2A4F-90AA-563CF86B7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tr-TR" dirty="0"/>
            </a:br>
            <a:r>
              <a:rPr lang="tr-TR" dirty="0"/>
              <a:t>Namazın Şartları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93E6FA-A913-7A4F-823B-E8E50FAF89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Hadesten</a:t>
            </a:r>
            <a:r>
              <a:rPr lang="tr-TR" b="1" dirty="0"/>
              <a:t> Taharet</a:t>
            </a:r>
          </a:p>
          <a:p>
            <a:pPr marL="0" indent="0">
              <a:buNone/>
            </a:pPr>
            <a:r>
              <a:rPr lang="tr-TR" dirty="0"/>
              <a:t>Namaz kılmak için hükmi pislik denen ‘</a:t>
            </a:r>
            <a:r>
              <a:rPr lang="tr-TR" dirty="0" err="1"/>
              <a:t>hades’ten</a:t>
            </a:r>
            <a:r>
              <a:rPr lang="tr-TR" dirty="0"/>
              <a:t> temizlik şarttır. Gerekli hallerde gusül yapmak ve abdest almak ‘</a:t>
            </a:r>
            <a:r>
              <a:rPr lang="tr-TR" dirty="0" err="1"/>
              <a:t>hades’ten</a:t>
            </a:r>
            <a:r>
              <a:rPr lang="tr-TR" dirty="0"/>
              <a:t> temizlenmek demektir.</a:t>
            </a:r>
          </a:p>
          <a:p>
            <a:r>
              <a:rPr lang="tr-TR" b="1" dirty="0"/>
              <a:t>Necasetten Taharet</a:t>
            </a:r>
          </a:p>
          <a:p>
            <a:pPr marL="0" indent="0">
              <a:buNone/>
            </a:pPr>
            <a:r>
              <a:rPr lang="tr-TR" dirty="0"/>
              <a:t>Namaz kılacak kişinin, bedeninde, üzerindeki elbisede ve namaz kılacağı yerde (namaza engel olacak kadar) pislik varsa bunları temizlemektir.</a:t>
            </a:r>
          </a:p>
          <a:p>
            <a:r>
              <a:rPr lang="tr-TR" b="1" dirty="0" err="1"/>
              <a:t>Setr</a:t>
            </a:r>
            <a:r>
              <a:rPr lang="tr-TR" b="1" dirty="0"/>
              <a:t>-i Avret</a:t>
            </a:r>
          </a:p>
          <a:p>
            <a:pPr marL="0" indent="0">
              <a:buNone/>
            </a:pPr>
            <a:r>
              <a:rPr lang="tr-TR" dirty="0"/>
              <a:t>Namaz kılacak kişinin vücudunda örtünmesi gereken yerleri örtmesi demektir. </a:t>
            </a:r>
          </a:p>
        </p:txBody>
      </p:sp>
    </p:spTree>
    <p:extLst>
      <p:ext uri="{BB962C8B-B14F-4D97-AF65-F5344CB8AC3E}">
        <p14:creationId xmlns:p14="http://schemas.microsoft.com/office/powerpoint/2010/main" val="3452572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740878-1ECA-E144-B7BE-F0E1B5F70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tr-TR" dirty="0"/>
            </a:br>
            <a:r>
              <a:rPr lang="tr-TR" dirty="0"/>
              <a:t>Namazın Şartları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8111902-7641-F745-9E24-6D662BCCCD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İstikbal-i Kıble</a:t>
            </a:r>
          </a:p>
          <a:p>
            <a:pPr marL="0" indent="0">
              <a:buNone/>
            </a:pPr>
            <a:r>
              <a:rPr lang="tr-TR" dirty="0"/>
              <a:t>Namazı kıbleye karşı dönerek kılmaktır. Kıble, Mekke’de ‘Kabe’ denilen kutsal binadır. </a:t>
            </a:r>
          </a:p>
          <a:p>
            <a:pPr marL="0" indent="0">
              <a:buNone/>
            </a:pPr>
            <a:r>
              <a:rPr lang="tr-TR" dirty="0"/>
              <a:t>Namazı, kıbleye dönerek kılmak şarttır. Mekke’de bulunan ve Kabe’yi gören kimse doğrudan doğruya Kabe’nin bulunduğu tarafa yönelerek namazı kılar. </a:t>
            </a:r>
          </a:p>
          <a:p>
            <a:r>
              <a:rPr lang="tr-TR" b="1" dirty="0"/>
              <a:t>Vakit</a:t>
            </a:r>
          </a:p>
          <a:p>
            <a:pPr marL="0" indent="0">
              <a:buNone/>
            </a:pPr>
            <a:r>
              <a:rPr lang="tr-TR" dirty="0"/>
              <a:t>Namazlar kendi vakitleri içinde kılmak şarttır. Vakti girmeden bir namazı kılmak caiz değildir.</a:t>
            </a:r>
          </a:p>
          <a:p>
            <a:r>
              <a:rPr lang="tr-TR" b="1" dirty="0"/>
              <a:t>Niyet</a:t>
            </a:r>
          </a:p>
          <a:p>
            <a:pPr marL="0" indent="0">
              <a:buNone/>
            </a:pPr>
            <a:r>
              <a:rPr lang="tr-TR" dirty="0"/>
              <a:t>Hangi namazı kılacağını bilmek ve bu ibadeti Allah için yapmayı kalben dilemektir. Niyetin dil ile söylenmesi </a:t>
            </a:r>
            <a:r>
              <a:rPr lang="tr-TR" dirty="0" err="1"/>
              <a:t>müstehabtır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930542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17EFD5-0E84-AE4C-82A0-B3AA07F1B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tr-TR" dirty="0"/>
            </a:br>
            <a:r>
              <a:rPr lang="tr-TR" dirty="0"/>
              <a:t>Namazın Rükünleri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0366519-3206-9147-9A8C-B2A5852590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İftitah</a:t>
            </a:r>
            <a:r>
              <a:rPr lang="tr-TR" b="1" dirty="0"/>
              <a:t> Tekbiri</a:t>
            </a:r>
          </a:p>
          <a:p>
            <a:pPr marL="0" indent="0">
              <a:buNone/>
            </a:pPr>
            <a:r>
              <a:rPr lang="tr-TR" dirty="0"/>
              <a:t>Namaza </a:t>
            </a:r>
            <a:r>
              <a:rPr lang="tr-TR" dirty="0" err="1"/>
              <a:t>Allahu</a:t>
            </a:r>
            <a:r>
              <a:rPr lang="tr-TR" dirty="0"/>
              <a:t> Ekber diyerek başlamaktır. Bu tekbire, ‘</a:t>
            </a:r>
            <a:r>
              <a:rPr lang="tr-TR" dirty="0" err="1"/>
              <a:t>tahrime</a:t>
            </a:r>
            <a:r>
              <a:rPr lang="tr-TR" dirty="0"/>
              <a:t>’ denir. </a:t>
            </a:r>
            <a:r>
              <a:rPr lang="tr-TR" dirty="0" err="1"/>
              <a:t>İftitah</a:t>
            </a:r>
            <a:r>
              <a:rPr lang="tr-TR" dirty="0"/>
              <a:t> tekbiri, Hanefilere göre rükün değil, namazın şartlarındandır. </a:t>
            </a:r>
          </a:p>
          <a:p>
            <a:r>
              <a:rPr lang="tr-TR" b="1" dirty="0"/>
              <a:t>Kıyam</a:t>
            </a:r>
          </a:p>
          <a:p>
            <a:pPr marL="0" indent="0">
              <a:buNone/>
            </a:pPr>
            <a:r>
              <a:rPr lang="tr-TR" dirty="0"/>
              <a:t>Namazda ayakta durmak demektir. Farz ve </a:t>
            </a:r>
            <a:r>
              <a:rPr lang="tr-TR" dirty="0" err="1"/>
              <a:t>vacib</a:t>
            </a:r>
            <a:r>
              <a:rPr lang="tr-TR" dirty="0"/>
              <a:t> olan namazlarda kıyam, yani ayakta durmak farzdır. Ayakta durmaya gücü yetmeyene kıyam farz olmaz</a:t>
            </a:r>
          </a:p>
          <a:p>
            <a:r>
              <a:rPr lang="tr-TR" b="1" dirty="0"/>
              <a:t>Kıraat</a:t>
            </a:r>
          </a:p>
          <a:p>
            <a:pPr marL="0" indent="0">
              <a:buNone/>
            </a:pPr>
            <a:r>
              <a:rPr lang="tr-TR" dirty="0"/>
              <a:t>Namazda Kur’an okumaktır. Namazda kısa bir ayet de olsa Kur’an okumak farzdır.</a:t>
            </a:r>
          </a:p>
        </p:txBody>
      </p:sp>
    </p:spTree>
    <p:extLst>
      <p:ext uri="{BB962C8B-B14F-4D97-AF65-F5344CB8AC3E}">
        <p14:creationId xmlns:p14="http://schemas.microsoft.com/office/powerpoint/2010/main" val="10540637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5C94E92-4CBA-0B4C-9393-3E9D6779F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tr-TR" dirty="0"/>
            </a:br>
            <a:r>
              <a:rPr lang="tr-TR" dirty="0"/>
              <a:t>Namazın Rükünleri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2D1EA86-1162-9143-9260-71D86EEF6E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Rükû</a:t>
            </a:r>
          </a:p>
          <a:p>
            <a:pPr marL="0" indent="0">
              <a:buNone/>
            </a:pPr>
            <a:r>
              <a:rPr lang="tr-TR" dirty="0"/>
              <a:t>Namazda, eller dizlere erişecek kadar eğilmektir. </a:t>
            </a:r>
            <a:r>
              <a:rPr lang="tr-TR" dirty="0" err="1"/>
              <a:t>Kıraaten</a:t>
            </a:r>
            <a:r>
              <a:rPr lang="tr-TR" dirty="0"/>
              <a:t> sonra eller, dizlere varacak kadar baş ve sırt düz bir vaziyette eğilir.</a:t>
            </a:r>
          </a:p>
          <a:p>
            <a:r>
              <a:rPr lang="tr-TR" dirty="0" err="1"/>
              <a:t>Sücud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Secdeye varmak demektir. Rükûdan sonra ayaklar, dizler ve ellerde beraber alnını yere koymaya secde denir. Her rekatta iki kere secde etmek farzdır.</a:t>
            </a:r>
          </a:p>
          <a:p>
            <a:r>
              <a:rPr lang="tr-TR" dirty="0" err="1"/>
              <a:t>Ka’de</a:t>
            </a:r>
            <a:r>
              <a:rPr lang="tr-TR" dirty="0"/>
              <a:t>-i </a:t>
            </a:r>
            <a:r>
              <a:rPr lang="tr-TR" dirty="0" err="1"/>
              <a:t>Ahîre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Namazın sonunda </a:t>
            </a:r>
            <a:r>
              <a:rPr lang="tr-TR" dirty="0" err="1"/>
              <a:t>teşehhüd</a:t>
            </a:r>
            <a:r>
              <a:rPr lang="tr-TR" dirty="0"/>
              <a:t> miktarı oturmak demektir. Bu oturuş da namazın farzlarındandır.</a:t>
            </a:r>
          </a:p>
        </p:txBody>
      </p:sp>
    </p:spTree>
    <p:extLst>
      <p:ext uri="{BB962C8B-B14F-4D97-AF65-F5344CB8AC3E}">
        <p14:creationId xmlns:p14="http://schemas.microsoft.com/office/powerpoint/2010/main" val="973778499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{85FA9B89-0332-F242-8E3A-399992519E64}tf10001060</Template>
  <TotalTime>89</TotalTime>
  <Words>682</Words>
  <Application>Microsoft Macintosh PowerPoint</Application>
  <PresentationFormat>Geniş ekran</PresentationFormat>
  <Paragraphs>84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Trebuchet MS</vt:lpstr>
      <vt:lpstr>Wingdings 3</vt:lpstr>
      <vt:lpstr>Yüzeyler</vt:lpstr>
      <vt:lpstr>NAMAZ İBADETİ </vt:lpstr>
      <vt:lpstr>PowerPoint Sunusu</vt:lpstr>
      <vt:lpstr> Namazın Farz Olmasının Şartları</vt:lpstr>
      <vt:lpstr> Namaz Çeşitleri</vt:lpstr>
      <vt:lpstr> Namazın Farzları </vt:lpstr>
      <vt:lpstr> Namazın Şartları</vt:lpstr>
      <vt:lpstr> Namazın Şartları</vt:lpstr>
      <vt:lpstr> Namazın Rükünleri</vt:lpstr>
      <vt:lpstr> Namazın Rükünleri</vt:lpstr>
      <vt:lpstr> Namazın Vacipleri</vt:lpstr>
      <vt:lpstr> Namazın Vacipleri</vt:lpstr>
      <vt:lpstr> Namazı Bozan Şeyler</vt:lpstr>
      <vt:lpstr> Namazı Bozan Şeyler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NAMAZ İBADETİ </dc:title>
  <dc:creator>alime çelik</dc:creator>
  <cp:lastModifiedBy>alime çelik</cp:lastModifiedBy>
  <cp:revision>10</cp:revision>
  <dcterms:created xsi:type="dcterms:W3CDTF">2020-05-08T10:46:20Z</dcterms:created>
  <dcterms:modified xsi:type="dcterms:W3CDTF">2020-05-08T12:16:03Z</dcterms:modified>
</cp:coreProperties>
</file>