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00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122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9214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322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6018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456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188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61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29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95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674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12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55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603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9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2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EF8F5-E1B6-4B47-98D0-9F08FD4B0958}" type="datetimeFigureOut">
              <a:rPr lang="tr-TR" smtClean="0"/>
              <a:t>22.03.2018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2868AD-F684-4334-98B0-8D95ED595B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32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4" name="Picture 4" descr="Km İçeren Seleksiyon Ortamında Eksplant Gelişimi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284539"/>
            <a:ext cx="4113212" cy="2682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63500" dir="3187806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205" name="Picture 5" descr="Km İçeren Seleksiyon Ortamında Eksplant Gelişimi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412875"/>
            <a:ext cx="4038600" cy="268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7184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1785939" y="788988"/>
            <a:ext cx="8569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tr-TR">
              <a:ln>
                <a:solidFill>
                  <a:schemeClr val="accent6"/>
                </a:solidFill>
              </a:ln>
              <a:latin typeface="Arial" charset="0"/>
            </a:endParaRPr>
          </a:p>
        </p:txBody>
      </p:sp>
      <p:sp>
        <p:nvSpPr>
          <p:cNvPr id="61445" name="Rectangle 3"/>
          <p:cNvSpPr txBox="1">
            <a:spLocks noChangeArrowheads="1"/>
          </p:cNvSpPr>
          <p:nvPr/>
        </p:nvSpPr>
        <p:spPr bwMode="auto">
          <a:xfrm>
            <a:off x="1666876" y="319088"/>
            <a:ext cx="8786813" cy="500062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0000"/>
                </a:solidFill>
                <a:latin typeface="Comic Sans MS" panose="030F0702030302020204" pitchFamily="66" charset="0"/>
              </a:rPr>
              <a:t>Seçici Antibiyotiklerin Bulunduğu Ortamda Sürgün Gelişimi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016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9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2468" name="Picture 6" descr="1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36098763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3492" name="Picture 6" descr="1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13246966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4515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4516" name="Picture 6" descr="1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17371448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5540" name="Picture 6" descr="1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1838326"/>
            <a:ext cx="4319587" cy="3535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53882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 rot="19453435">
            <a:off x="1528763" y="387351"/>
            <a:ext cx="1319212" cy="322263"/>
          </a:xfrm>
          <a:prstGeom prst="rect">
            <a:avLst/>
          </a:prstGeom>
          <a:solidFill>
            <a:srgbClr val="FF3300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tr-TR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11336091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Line 2"/>
          <p:cNvSpPr>
            <a:spLocks noChangeShapeType="1"/>
          </p:cNvSpPr>
          <p:nvPr/>
        </p:nvSpPr>
        <p:spPr bwMode="auto">
          <a:xfrm>
            <a:off x="1847850" y="979488"/>
            <a:ext cx="84963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66563" name="Rectangle 5"/>
          <p:cNvSpPr>
            <a:spLocks noChangeArrowheads="1"/>
          </p:cNvSpPr>
          <p:nvPr/>
        </p:nvSpPr>
        <p:spPr bwMode="auto">
          <a:xfrm>
            <a:off x="2208214" y="476250"/>
            <a:ext cx="8135937" cy="4318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tr-TR" altLang="tr-TR" sz="2200" i="1">
                <a:solidFill>
                  <a:srgbClr val="FF0000"/>
                </a:solidFill>
                <a:latin typeface="Comic Sans MS" panose="030F0702030302020204" pitchFamily="66" charset="0"/>
              </a:rPr>
              <a:t>Agrobacterium</a:t>
            </a:r>
            <a:r>
              <a:rPr lang="tr-TR" altLang="tr-TR" sz="2000" i="1">
                <a:solidFill>
                  <a:srgbClr val="FF0000"/>
                </a:solidFill>
                <a:latin typeface="Comic Sans MS" panose="030F0702030302020204" pitchFamily="66" charset="0"/>
              </a:rPr>
              <a:t> tumefaciens </a:t>
            </a:r>
            <a:r>
              <a:rPr lang="tr-TR" altLang="tr-TR" sz="2000">
                <a:solidFill>
                  <a:srgbClr val="FF0000"/>
                </a:solidFill>
                <a:latin typeface="Comic Sans MS" panose="030F0702030302020204" pitchFamily="66" charset="0"/>
              </a:rPr>
              <a:t>Aracılığıyla Bitkilere Gen Aktarımı</a:t>
            </a:r>
            <a:r>
              <a:rPr lang="tr-TR" altLang="tr-TR" sz="2000" b="1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US" altLang="tr-TR" sz="2000" b="1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GUS Analizi-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939" y="1428750"/>
            <a:ext cx="3673475" cy="2393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GUS Analizi-7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188" y="1428750"/>
            <a:ext cx="3611562" cy="2393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251" y="4095750"/>
            <a:ext cx="2790825" cy="21907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22242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40</Words>
  <Application>Microsoft Office PowerPoint</Application>
  <PresentationFormat>Geniş ekran</PresentationFormat>
  <Paragraphs>10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Comic Sans MS</vt:lpstr>
      <vt:lpstr>Wingdings</vt:lpstr>
      <vt:lpstr>Wingdings 3</vt:lpstr>
      <vt:lpstr>Duman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1</cp:revision>
  <dcterms:created xsi:type="dcterms:W3CDTF">2018-03-22T08:49:13Z</dcterms:created>
  <dcterms:modified xsi:type="dcterms:W3CDTF">2018-03-22T08:49:28Z</dcterms:modified>
</cp:coreProperties>
</file>