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3" r:id="rId6"/>
    <p:sldId id="264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4C827-1089-4BC1-BB3C-7FBD48195889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9F15A-B87E-44E8-94C0-BE85CB4F84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2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r>
              <a:rPr lang="tr-TR" dirty="0" err="1"/>
              <a:t>Fizyopatoloji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r>
              <a:rPr lang="tr-TR" dirty="0"/>
              <a:t>13. Hafta Uygulama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25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12 yaşında </a:t>
            </a:r>
            <a:r>
              <a:rPr lang="tr-TR" dirty="0" err="1"/>
              <a:t>Hereford</a:t>
            </a:r>
            <a:r>
              <a:rPr lang="tr-TR" dirty="0"/>
              <a:t> İnek 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 err="1"/>
              <a:t>Hematüri</a:t>
            </a:r>
            <a:r>
              <a:rPr lang="tr-TR" dirty="0"/>
              <a:t> </a:t>
            </a:r>
          </a:p>
          <a:p>
            <a:pPr lvl="1"/>
            <a:r>
              <a:rPr lang="tr-TR" dirty="0" err="1"/>
              <a:t>Dehidrasyon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42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44711" y="429345"/>
            <a:ext cx="8911687" cy="1280890"/>
          </a:xfrm>
        </p:spPr>
        <p:txBody>
          <a:bodyPr/>
          <a:lstStyle/>
          <a:p>
            <a:r>
              <a:rPr lang="tr-TR" dirty="0"/>
              <a:t>Hematoloji ve Kan Gazı Analizleri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863884"/>
              </p:ext>
            </p:extLst>
          </p:nvPr>
        </p:nvGraphicFramePr>
        <p:xfrm>
          <a:off x="808893" y="1318848"/>
          <a:ext cx="7965830" cy="1843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9959248" y="22694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405054" y="4772722"/>
            <a:ext cx="1374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Nötrofil</a:t>
            </a:r>
            <a:r>
              <a:rPr lang="tr-TR" dirty="0"/>
              <a:t>:</a:t>
            </a:r>
          </a:p>
          <a:p>
            <a:r>
              <a:rPr lang="tr-TR" dirty="0"/>
              <a:t>Lenfosit:</a:t>
            </a:r>
          </a:p>
          <a:p>
            <a:r>
              <a:rPr lang="tr-TR" dirty="0"/>
              <a:t>Fibrinojen: </a:t>
            </a:r>
          </a:p>
        </p:txBody>
      </p:sp>
      <p:sp>
        <p:nvSpPr>
          <p:cNvPr id="11" name="Aşağı Ok 10"/>
          <p:cNvSpPr/>
          <p:nvPr/>
        </p:nvSpPr>
        <p:spPr>
          <a:xfrm>
            <a:off x="2408663" y="5218772"/>
            <a:ext cx="267630" cy="215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Yukarı Ok 11"/>
          <p:cNvSpPr/>
          <p:nvPr/>
        </p:nvSpPr>
        <p:spPr>
          <a:xfrm>
            <a:off x="2416182" y="4775181"/>
            <a:ext cx="167268" cy="34278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ukarı Ok 12"/>
          <p:cNvSpPr/>
          <p:nvPr/>
        </p:nvSpPr>
        <p:spPr>
          <a:xfrm>
            <a:off x="2779148" y="5273357"/>
            <a:ext cx="167268" cy="34278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117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52005"/>
              </p:ext>
            </p:extLst>
          </p:nvPr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3" name="Yukarı Ok 2"/>
          <p:cNvSpPr/>
          <p:nvPr/>
        </p:nvSpPr>
        <p:spPr>
          <a:xfrm>
            <a:off x="9872403" y="2141034"/>
            <a:ext cx="208299" cy="44604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1818290" y="4740166"/>
            <a:ext cx="27326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Kreatinin</a:t>
            </a:r>
            <a:r>
              <a:rPr lang="tr-TR" dirty="0"/>
              <a:t>: 10,5 mg/dl</a:t>
            </a:r>
          </a:p>
          <a:p>
            <a:r>
              <a:rPr lang="tr-TR" dirty="0" err="1"/>
              <a:t>Ca</a:t>
            </a:r>
            <a:r>
              <a:rPr lang="tr-TR" dirty="0"/>
              <a:t>: 7,3 mg/dl</a:t>
            </a:r>
          </a:p>
          <a:p>
            <a:r>
              <a:rPr lang="tr-TR" dirty="0"/>
              <a:t>P: 13,8 mg/dl</a:t>
            </a:r>
          </a:p>
          <a:p>
            <a:r>
              <a:rPr lang="tr-TR" dirty="0"/>
              <a:t>K: 2,2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Cl: 50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HCO</a:t>
            </a:r>
            <a:r>
              <a:rPr lang="tr-TR" baseline="-25000" dirty="0"/>
              <a:t>3</a:t>
            </a:r>
            <a:r>
              <a:rPr lang="tr-TR" dirty="0"/>
              <a:t>: 28,3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 err="1"/>
              <a:t>Na</a:t>
            </a:r>
            <a:r>
              <a:rPr lang="tr-TR" dirty="0"/>
              <a:t>: 115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8" name="Aşağı Ok 7"/>
          <p:cNvSpPr/>
          <p:nvPr/>
        </p:nvSpPr>
        <p:spPr>
          <a:xfrm>
            <a:off x="3389971" y="5862908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karı Ok 8"/>
          <p:cNvSpPr/>
          <p:nvPr/>
        </p:nvSpPr>
        <p:spPr>
          <a:xfrm>
            <a:off x="4348976" y="4740166"/>
            <a:ext cx="202003" cy="2667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3568390" y="6456124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3568390" y="5586759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9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Kırmızı bulanık</a:t>
            </a:r>
          </a:p>
          <a:p>
            <a:r>
              <a:rPr lang="tr-TR" dirty="0" err="1"/>
              <a:t>Dansite</a:t>
            </a:r>
            <a:r>
              <a:rPr lang="tr-TR" dirty="0"/>
              <a:t>:</a:t>
            </a:r>
          </a:p>
          <a:p>
            <a:r>
              <a:rPr lang="tr-TR" dirty="0" err="1"/>
              <a:t>pH</a:t>
            </a:r>
            <a:r>
              <a:rPr lang="tr-TR" dirty="0"/>
              <a:t>: </a:t>
            </a:r>
          </a:p>
          <a:p>
            <a:r>
              <a:rPr lang="tr-TR" dirty="0"/>
              <a:t>Protein: </a:t>
            </a:r>
          </a:p>
          <a:p>
            <a:r>
              <a:rPr lang="tr-TR" dirty="0"/>
              <a:t>Eritrosit: </a:t>
            </a:r>
          </a:p>
          <a:p>
            <a:r>
              <a:rPr lang="tr-TR" dirty="0"/>
              <a:t>Glikoz: </a:t>
            </a:r>
          </a:p>
          <a:p>
            <a:r>
              <a:rPr lang="tr-TR" dirty="0"/>
              <a:t>Diğer: </a:t>
            </a:r>
          </a:p>
        </p:txBody>
      </p:sp>
    </p:spTree>
    <p:extLst>
      <p:ext uri="{BB962C8B-B14F-4D97-AF65-F5344CB8AC3E}">
        <p14:creationId xmlns:p14="http://schemas.microsoft.com/office/powerpoint/2010/main" val="108110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28079" y="624110"/>
            <a:ext cx="9876534" cy="1280890"/>
          </a:xfrm>
        </p:spPr>
        <p:txBody>
          <a:bodyPr/>
          <a:lstStyle/>
          <a:p>
            <a:r>
              <a:rPr lang="tr-TR" dirty="0"/>
              <a:t>Yorum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5190" y="2133600"/>
            <a:ext cx="10679422" cy="377762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804750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466</TotalTime>
  <Words>125</Words>
  <Application>Microsoft Office PowerPoint</Application>
  <PresentationFormat>Geniş ekran</PresentationFormat>
  <Paragraphs>47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Duman</vt:lpstr>
      <vt:lpstr>Fizyopatoloji</vt:lpstr>
      <vt:lpstr>Olgu 25</vt:lpstr>
      <vt:lpstr>Hematoloji ve Kan Gazı Analizleri </vt:lpstr>
      <vt:lpstr>Serum Biyokimya</vt:lpstr>
      <vt:lpstr>PowerPoint Sunusu</vt:lpstr>
      <vt:lpstr>Yorum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50</cp:revision>
  <dcterms:created xsi:type="dcterms:W3CDTF">2019-03-19T08:07:29Z</dcterms:created>
  <dcterms:modified xsi:type="dcterms:W3CDTF">2025-07-14T08:25:55Z</dcterms:modified>
</cp:coreProperties>
</file>