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0"/>
  </p:notesMasterIdLst>
  <p:handoutMasterIdLst>
    <p:handoutMasterId r:id="rId31"/>
  </p:handoutMasterIdLst>
  <p:sldIdLst>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311" r:id="rId22"/>
    <p:sldId id="289" r:id="rId23"/>
    <p:sldId id="290" r:id="rId24"/>
    <p:sldId id="291" r:id="rId25"/>
    <p:sldId id="292" r:id="rId26"/>
    <p:sldId id="293" r:id="rId27"/>
    <p:sldId id="294" r:id="rId28"/>
    <p:sldId id="29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225" autoAdjust="0"/>
    <p:restoredTop sz="94660"/>
  </p:normalViewPr>
  <p:slideViewPr>
    <p:cSldViewPr snapToGrid="0">
      <p:cViewPr varScale="1">
        <p:scale>
          <a:sx n="88" d="100"/>
          <a:sy n="88" d="100"/>
        </p:scale>
        <p:origin x="-462" y="-96"/>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1404"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E1ECB5-9450-48C1-BC8B-02C838CDE6B9}" type="datetimeFigureOut">
              <a:rPr lang="tr-TR" smtClean="0"/>
              <a:pPr/>
              <a:t>16.10.2018</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F2BE9C-E2E4-43F3-8D67-E9DB812BB9B7}" type="slidenum">
              <a:rPr lang="tr-TR" smtClean="0"/>
              <a:pPr/>
              <a:t>‹#›</a:t>
            </a:fld>
            <a:endParaRPr lang="tr-TR" dirty="0"/>
          </a:p>
        </p:txBody>
      </p:sp>
    </p:spTree>
    <p:extLst>
      <p:ext uri="{BB962C8B-B14F-4D97-AF65-F5344CB8AC3E}">
        <p14:creationId xmlns:p14="http://schemas.microsoft.com/office/powerpoint/2010/main" xmlns="" val="2477579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noProof="0"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E0964-1A1C-492A-8ABB-97C526CFCDFB}" type="datetimeFigureOut">
              <a:rPr lang="tr-TR" noProof="0" smtClean="0"/>
              <a:pPr/>
              <a:t>16.10.2018</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noProof="0"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dirty="0" smtClean="0"/>
              <a:t>Asıl metin stillerini düzenlemek için tıklatın</a:t>
            </a:r>
          </a:p>
          <a:p>
            <a:pPr lvl="1"/>
            <a:r>
              <a:rPr lang="tr-TR" noProof="0" dirty="0" smtClean="0"/>
              <a:t>İkinci düzey</a:t>
            </a:r>
          </a:p>
          <a:p>
            <a:pPr lvl="2"/>
            <a:r>
              <a:rPr lang="tr-TR" noProof="0" dirty="0" smtClean="0"/>
              <a:t>Üçüncü düzey</a:t>
            </a:r>
          </a:p>
          <a:p>
            <a:pPr lvl="3"/>
            <a:r>
              <a:rPr lang="tr-TR" noProof="0" dirty="0" smtClean="0"/>
              <a:t>Dördüncü düzey</a:t>
            </a:r>
          </a:p>
          <a:p>
            <a:pPr lvl="4"/>
            <a:r>
              <a:rPr lang="tr-TR" noProof="0" dirty="0" smtClean="0"/>
              <a:t>Beşinci düzey</a:t>
            </a:r>
            <a:endParaRPr lang="tr-TR" noProof="0" dirty="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6ED93-11B9-488C-8E71-3FBEB8F36D49}" type="slidenum">
              <a:rPr lang="tr-TR" noProof="0" smtClean="0"/>
              <a:pPr/>
              <a:t>‹#›</a:t>
            </a:fld>
            <a:endParaRPr lang="tr-TR" noProof="0" dirty="0"/>
          </a:p>
        </p:txBody>
      </p:sp>
    </p:spTree>
    <p:extLst>
      <p:ext uri="{BB962C8B-B14F-4D97-AF65-F5344CB8AC3E}">
        <p14:creationId xmlns:p14="http://schemas.microsoft.com/office/powerpoint/2010/main" xmlns="" val="419463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Başlık 1"/>
          <p:cNvSpPr>
            <a:spLocks noGrp="1"/>
          </p:cNvSpPr>
          <p:nvPr>
            <p:ph type="ctrTitle"/>
          </p:nvPr>
        </p:nvSpPr>
        <p:spPr bwMode="black">
          <a:xfrm>
            <a:off x="1905000" y="1464287"/>
            <a:ext cx="8382000" cy="2729554"/>
          </a:xfrm>
        </p:spPr>
        <p:txBody>
          <a:bodyPr tIns="0" bIns="0" anchor="b"/>
          <a:lstStyle>
            <a:lvl1pPr algn="l">
              <a:defRPr sz="6000" b="1">
                <a:solidFill>
                  <a:schemeClr val="tx2"/>
                </a:solidFill>
              </a:defRPr>
            </a:lvl1pPr>
          </a:lstStyle>
          <a:p>
            <a:r>
              <a:rPr lang="tr-TR" noProof="0" smtClean="0"/>
              <a:t>Asıl başlık stili için tıklatın</a:t>
            </a:r>
            <a:endParaRPr lang="tr-TR" noProof="0" dirty="0"/>
          </a:p>
        </p:txBody>
      </p:sp>
      <p:sp>
        <p:nvSpPr>
          <p:cNvPr id="3" name="Alt Başlık 2"/>
          <p:cNvSpPr>
            <a:spLocks noGrp="1"/>
          </p:cNvSpPr>
          <p:nvPr>
            <p:ph type="subTitle" idx="1"/>
          </p:nvPr>
        </p:nvSpPr>
        <p:spPr>
          <a:xfrm>
            <a:off x="1905000" y="4193840"/>
            <a:ext cx="8382000" cy="1108883"/>
          </a:xfrm>
        </p:spPr>
        <p:txBody>
          <a:bodyPr tIns="0" bIns="0"/>
          <a:lstStyle>
            <a:lvl1pPr marL="0" indent="0" algn="l">
              <a:spcBef>
                <a:spcPts val="0"/>
              </a:spcBef>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noProof="0" smtClean="0"/>
              <a:t>Asıl alt başlık stilini düzenlemek için tıklatın</a:t>
            </a:r>
            <a:endParaRPr lang="tr-TR" noProof="0" dirty="0"/>
          </a:p>
        </p:txBody>
      </p:sp>
    </p:spTree>
    <p:extLst>
      <p:ext uri="{BB962C8B-B14F-4D97-AF65-F5344CB8AC3E}">
        <p14:creationId xmlns:p14="http://schemas.microsoft.com/office/powerpoint/2010/main" xmlns="" val="17016211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15:guide id="1" pos="1200">
          <p15:clr>
            <a:srgbClr val="5ACBF0"/>
          </p15:clr>
        </p15:guide>
        <p15:guide id="2" pos="6480">
          <p15:clr>
            <a:srgbClr val="5ACBF0"/>
          </p15:clr>
        </p15:guide>
        <p15:guide id="3" orient="horz" pos="2160">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lstStyle>
            <a:lvl1pPr>
              <a:defRPr sz="3200"/>
            </a:lvl1pPr>
          </a:lstStyle>
          <a:p>
            <a:r>
              <a:rPr lang="tr-TR" noProof="0" smtClean="0"/>
              <a:t>Asıl başlık stili için tıklatın</a:t>
            </a:r>
            <a:endParaRPr lang="tr-TR" noProof="0" dirty="0"/>
          </a:p>
        </p:txBody>
      </p:sp>
      <p:sp>
        <p:nvSpPr>
          <p:cNvPr id="3" name="Resim Yer Tutucusu 2"/>
          <p:cNvSpPr>
            <a:spLocks noGrp="1"/>
          </p:cNvSpPr>
          <p:nvPr>
            <p:ph type="pic" idx="1"/>
          </p:nvPr>
        </p:nvSpPr>
        <p:spPr>
          <a:xfrm>
            <a:off x="1600200" y="2171700"/>
            <a:ext cx="5707039" cy="4000500"/>
          </a:xfrm>
          <a:solidFill>
            <a:schemeClr val="bg1">
              <a:lumMod val="75000"/>
            </a:schemeClr>
          </a:solidFill>
          <a:ln w="63500">
            <a:solidFill>
              <a:schemeClr val="tx1">
                <a:lumMod val="50000"/>
              </a:schemeClr>
            </a:solidFill>
            <a:miter lim="800000"/>
          </a:ln>
        </p:spPr>
        <p:txBody>
          <a:bodyPr tIns="914400">
            <a:normAutofit/>
          </a:bodyPr>
          <a:lstStyle>
            <a:lvl1pPr marL="0" indent="0" algn="ctr">
              <a:buNone/>
              <a:defRPr sz="20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noProof="0" smtClean="0"/>
              <a:t>Resim eklemek için simgeyi tıklatın</a:t>
            </a:r>
            <a:endParaRPr lang="tr-TR" noProof="0" dirty="0"/>
          </a:p>
        </p:txBody>
      </p:sp>
      <p:sp>
        <p:nvSpPr>
          <p:cNvPr id="4" name="Metin Yer Tutucusu 3"/>
          <p:cNvSpPr>
            <a:spLocks noGrp="1"/>
          </p:cNvSpPr>
          <p:nvPr>
            <p:ph type="body" sz="half" idx="2"/>
          </p:nvPr>
        </p:nvSpPr>
        <p:spPr>
          <a:xfrm>
            <a:off x="7509895" y="2171700"/>
            <a:ext cx="3081905" cy="40005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noProof="0" smtClean="0"/>
              <a:t>Asıl metin stillerini düzenlemek için tıklatın</a:t>
            </a:r>
          </a:p>
        </p:txBody>
      </p:sp>
      <p:sp>
        <p:nvSpPr>
          <p:cNvPr id="5" name="Veri Yer Tutucusu 4"/>
          <p:cNvSpPr>
            <a:spLocks noGrp="1"/>
          </p:cNvSpPr>
          <p:nvPr>
            <p:ph type="dt" sz="half" idx="10"/>
          </p:nvPr>
        </p:nvSpPr>
        <p:spPr/>
        <p:txBody>
          <a:bodyPr/>
          <a:lstStyle/>
          <a:p>
            <a:fld id="{17DAC9ED-883A-4295-875C-D653C1FCD32D}" type="datetimeFigureOut">
              <a:rPr lang="tr-TR" noProof="0" smtClean="0"/>
              <a:pPr/>
              <a:t>16.10.2018</a:t>
            </a:fld>
            <a:endParaRPr lang="tr-TR" noProof="0" dirty="0"/>
          </a:p>
        </p:txBody>
      </p:sp>
      <p:sp>
        <p:nvSpPr>
          <p:cNvPr id="6" name="Altbilgi Yer Tutucusu 5"/>
          <p:cNvSpPr>
            <a:spLocks noGrp="1"/>
          </p:cNvSpPr>
          <p:nvPr>
            <p:ph type="ftr" sz="quarter" idx="11"/>
          </p:nvPr>
        </p:nvSpPr>
        <p:spPr/>
        <p:txBody>
          <a:bodyPr/>
          <a:lstStyle/>
          <a:p>
            <a:endParaRPr lang="tr-TR" noProof="0" dirty="0"/>
          </a:p>
        </p:txBody>
      </p:sp>
      <p:sp>
        <p:nvSpPr>
          <p:cNvPr id="7" name="Slayt Numarası Yer Tutucusu 6"/>
          <p:cNvSpPr>
            <a:spLocks noGrp="1"/>
          </p:cNvSpPr>
          <p:nvPr>
            <p:ph type="sldNum" sz="quarter" idx="12"/>
          </p:nvPr>
        </p:nvSpPr>
        <p:spPr/>
        <p:txBody>
          <a:bodyPr/>
          <a:lstStyle/>
          <a:p>
            <a:fld id="{29927BEA-0E01-4643-B2DE-F82012A02F29}" type="slidenum">
              <a:rPr lang="tr-TR" noProof="0" smtClean="0"/>
              <a:pPr/>
              <a:t>‹#›</a:t>
            </a:fld>
            <a:endParaRPr lang="tr-TR" noProof="0" dirty="0"/>
          </a:p>
        </p:txBody>
      </p:sp>
    </p:spTree>
    <p:extLst>
      <p:ext uri="{BB962C8B-B14F-4D97-AF65-F5344CB8AC3E}">
        <p14:creationId xmlns:p14="http://schemas.microsoft.com/office/powerpoint/2010/main" xmlns="" val="3479371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smtClean="0"/>
              <a:t>Asıl başlık stili için tıklatın</a:t>
            </a:r>
            <a:endParaRPr lang="tr-TR" noProof="0" dirty="0"/>
          </a:p>
        </p:txBody>
      </p:sp>
      <p:sp>
        <p:nvSpPr>
          <p:cNvPr id="3" name="Dikey Metin Yer Tutucusu 2"/>
          <p:cNvSpPr>
            <a:spLocks noGrp="1"/>
          </p:cNvSpPr>
          <p:nvPr>
            <p:ph type="body" orient="vert" idx="1"/>
          </p:nvPr>
        </p:nvSpPr>
        <p:spPr/>
        <p:txBody>
          <a:bodyPr vert="eaVert"/>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4" name="Veri Yer Tutucusu 3"/>
          <p:cNvSpPr>
            <a:spLocks noGrp="1"/>
          </p:cNvSpPr>
          <p:nvPr>
            <p:ph type="dt" sz="half" idx="10"/>
          </p:nvPr>
        </p:nvSpPr>
        <p:spPr/>
        <p:txBody>
          <a:bodyPr/>
          <a:lstStyle/>
          <a:p>
            <a:fld id="{17DAC9ED-883A-4295-875C-D653C1FCD32D}" type="datetimeFigureOut">
              <a:rPr lang="tr-TR" noProof="0" smtClean="0"/>
              <a:pPr/>
              <a:t>16.10.2018</a:t>
            </a:fld>
            <a:endParaRPr lang="tr-TR" noProof="0" dirty="0"/>
          </a:p>
        </p:txBody>
      </p:sp>
      <p:sp>
        <p:nvSpPr>
          <p:cNvPr id="5" name="Altbilgi Yer Tutucusu 4"/>
          <p:cNvSpPr>
            <a:spLocks noGrp="1"/>
          </p:cNvSpPr>
          <p:nvPr>
            <p:ph type="ftr" sz="quarter" idx="11"/>
          </p:nvPr>
        </p:nvSpPr>
        <p:spPr/>
        <p:txBody>
          <a:bodyPr/>
          <a:lstStyle/>
          <a:p>
            <a:endParaRPr lang="tr-TR" noProof="0" dirty="0"/>
          </a:p>
        </p:txBody>
      </p:sp>
      <p:sp>
        <p:nvSpPr>
          <p:cNvPr id="6" name="Slayt Numarası Yer Tutucusu 5"/>
          <p:cNvSpPr>
            <a:spLocks noGrp="1"/>
          </p:cNvSpPr>
          <p:nvPr>
            <p:ph type="sldNum" sz="quarter" idx="12"/>
          </p:nvPr>
        </p:nvSpPr>
        <p:spPr/>
        <p:txBody>
          <a:bodyPr/>
          <a:lstStyle/>
          <a:p>
            <a:fld id="{29927BEA-0E01-4643-B2DE-F82012A02F29}" type="slidenum">
              <a:rPr lang="tr-TR" noProof="0" smtClean="0"/>
              <a:pPr/>
              <a:t>‹#›</a:t>
            </a:fld>
            <a:endParaRPr lang="tr-TR" noProof="0" dirty="0"/>
          </a:p>
        </p:txBody>
      </p:sp>
    </p:spTree>
    <p:extLst>
      <p:ext uri="{BB962C8B-B14F-4D97-AF65-F5344CB8AC3E}">
        <p14:creationId xmlns:p14="http://schemas.microsoft.com/office/powerpoint/2010/main" xmlns="" val="27279185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 y="428"/>
            <a:ext cx="12192000" cy="6858000"/>
          </a:xfrm>
          <a:prstGeom prst="rect">
            <a:avLst/>
          </a:prstGeom>
        </p:spPr>
      </p:pic>
      <p:sp>
        <p:nvSpPr>
          <p:cNvPr id="2" name="Dikey Başlık 1"/>
          <p:cNvSpPr>
            <a:spLocks noGrp="1"/>
          </p:cNvSpPr>
          <p:nvPr>
            <p:ph type="title" orient="vert"/>
          </p:nvPr>
        </p:nvSpPr>
        <p:spPr>
          <a:xfrm>
            <a:off x="10591800" y="685799"/>
            <a:ext cx="1409700" cy="5491163"/>
          </a:xfrm>
        </p:spPr>
        <p:txBody>
          <a:bodyPr vert="eaVert"/>
          <a:lstStyle/>
          <a:p>
            <a:r>
              <a:rPr lang="tr-TR" noProof="0" smtClean="0"/>
              <a:t>Asıl başlık stili için tıklatın</a:t>
            </a:r>
            <a:endParaRPr lang="tr-TR" noProof="0" dirty="0"/>
          </a:p>
        </p:txBody>
      </p:sp>
      <p:sp>
        <p:nvSpPr>
          <p:cNvPr id="3" name="Dikey Metin Yer Tutucusu 2"/>
          <p:cNvSpPr>
            <a:spLocks noGrp="1"/>
          </p:cNvSpPr>
          <p:nvPr>
            <p:ph type="body" orient="vert" idx="1"/>
          </p:nvPr>
        </p:nvSpPr>
        <p:spPr>
          <a:xfrm>
            <a:off x="838200" y="685799"/>
            <a:ext cx="9038544" cy="5491164"/>
          </a:xfrm>
        </p:spPr>
        <p:txBody>
          <a:bodyPr vert="eaVert"/>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4" name="Veri Yer Tutucusu 3"/>
          <p:cNvSpPr>
            <a:spLocks noGrp="1"/>
          </p:cNvSpPr>
          <p:nvPr>
            <p:ph type="dt" sz="half" idx="10"/>
          </p:nvPr>
        </p:nvSpPr>
        <p:spPr>
          <a:xfrm>
            <a:off x="6024627" y="6511119"/>
            <a:ext cx="2651162" cy="275839"/>
          </a:xfrm>
        </p:spPr>
        <p:txBody>
          <a:bodyPr/>
          <a:lstStyle/>
          <a:p>
            <a:fld id="{17DAC9ED-883A-4295-875C-D653C1FCD32D}" type="datetimeFigureOut">
              <a:rPr lang="tr-TR" noProof="0" smtClean="0"/>
              <a:pPr/>
              <a:t>16.10.2018</a:t>
            </a:fld>
            <a:endParaRPr lang="tr-TR" noProof="0" dirty="0"/>
          </a:p>
        </p:txBody>
      </p:sp>
      <p:sp>
        <p:nvSpPr>
          <p:cNvPr id="5" name="Altbilgi Yer Tutucusu 4"/>
          <p:cNvSpPr>
            <a:spLocks noGrp="1"/>
          </p:cNvSpPr>
          <p:nvPr>
            <p:ph type="ftr" sz="quarter" idx="11"/>
          </p:nvPr>
        </p:nvSpPr>
        <p:spPr>
          <a:xfrm>
            <a:off x="838200" y="6511119"/>
            <a:ext cx="5157725" cy="275839"/>
          </a:xfrm>
        </p:spPr>
        <p:txBody>
          <a:bodyPr/>
          <a:lstStyle/>
          <a:p>
            <a:endParaRPr lang="tr-TR" noProof="0" dirty="0"/>
          </a:p>
        </p:txBody>
      </p:sp>
      <p:sp>
        <p:nvSpPr>
          <p:cNvPr id="6" name="Slayt Numarası Yer Tutucusu 5"/>
          <p:cNvSpPr>
            <a:spLocks noGrp="1"/>
          </p:cNvSpPr>
          <p:nvPr>
            <p:ph type="sldNum" sz="quarter" idx="12"/>
          </p:nvPr>
        </p:nvSpPr>
        <p:spPr>
          <a:xfrm>
            <a:off x="8704490" y="6511119"/>
            <a:ext cx="1115786" cy="275839"/>
          </a:xfrm>
        </p:spPr>
        <p:txBody>
          <a:bodyPr/>
          <a:lstStyle/>
          <a:p>
            <a:fld id="{29927BEA-0E01-4643-B2DE-F82012A02F29}" type="slidenum">
              <a:rPr lang="tr-TR" noProof="0" smtClean="0"/>
              <a:pPr/>
              <a:t>‹#›</a:t>
            </a:fld>
            <a:endParaRPr lang="tr-TR" noProof="0" dirty="0"/>
          </a:p>
        </p:txBody>
      </p:sp>
    </p:spTree>
    <p:extLst>
      <p:ext uri="{BB962C8B-B14F-4D97-AF65-F5344CB8AC3E}">
        <p14:creationId xmlns:p14="http://schemas.microsoft.com/office/powerpoint/2010/main" xmlns="" val="1021873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15:guide id="1" orient="horz"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smtClean="0"/>
              <a:t>Asıl başlık stili için tıklatın</a:t>
            </a:r>
            <a:endParaRPr lang="tr-TR" noProof="0" dirty="0"/>
          </a:p>
        </p:txBody>
      </p:sp>
      <p:sp>
        <p:nvSpPr>
          <p:cNvPr id="3" name="İçerik Yer Tutucusu 2"/>
          <p:cNvSpPr>
            <a:spLocks noGrp="1"/>
          </p:cNvSpPr>
          <p:nvPr>
            <p:ph idx="1"/>
          </p:nvPr>
        </p:nvSpPr>
        <p:spPr/>
        <p:txBody>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4" name="Veri Yer Tutucusu 3"/>
          <p:cNvSpPr>
            <a:spLocks noGrp="1"/>
          </p:cNvSpPr>
          <p:nvPr>
            <p:ph type="dt" sz="half" idx="10"/>
          </p:nvPr>
        </p:nvSpPr>
        <p:spPr/>
        <p:txBody>
          <a:bodyPr/>
          <a:lstStyle/>
          <a:p>
            <a:fld id="{17DAC9ED-883A-4295-875C-D653C1FCD32D}" type="datetimeFigureOut">
              <a:rPr lang="tr-TR" noProof="0" smtClean="0"/>
              <a:pPr/>
              <a:t>16.10.2018</a:t>
            </a:fld>
            <a:endParaRPr lang="tr-TR" noProof="0" dirty="0"/>
          </a:p>
        </p:txBody>
      </p:sp>
      <p:sp>
        <p:nvSpPr>
          <p:cNvPr id="5" name="Altbilgi Yer Tutucusu 4"/>
          <p:cNvSpPr>
            <a:spLocks noGrp="1"/>
          </p:cNvSpPr>
          <p:nvPr>
            <p:ph type="ftr" sz="quarter" idx="11"/>
          </p:nvPr>
        </p:nvSpPr>
        <p:spPr/>
        <p:txBody>
          <a:bodyPr/>
          <a:lstStyle/>
          <a:p>
            <a:endParaRPr lang="tr-TR" noProof="0" dirty="0"/>
          </a:p>
        </p:txBody>
      </p:sp>
      <p:sp>
        <p:nvSpPr>
          <p:cNvPr id="6" name="Slayt Numarası Yer Tutucusu 5"/>
          <p:cNvSpPr>
            <a:spLocks noGrp="1"/>
          </p:cNvSpPr>
          <p:nvPr>
            <p:ph type="sldNum" sz="quarter" idx="12"/>
          </p:nvPr>
        </p:nvSpPr>
        <p:spPr/>
        <p:txBody>
          <a:bodyPr/>
          <a:lstStyle/>
          <a:p>
            <a:fld id="{29927BEA-0E01-4643-B2DE-F82012A02F29}" type="slidenum">
              <a:rPr lang="tr-TR" noProof="0" smtClean="0"/>
              <a:pPr/>
              <a:t>‹#›</a:t>
            </a:fld>
            <a:endParaRPr lang="tr-TR" noProof="0" dirty="0"/>
          </a:p>
        </p:txBody>
      </p:sp>
    </p:spTree>
    <p:extLst>
      <p:ext uri="{BB962C8B-B14F-4D97-AF65-F5344CB8AC3E}">
        <p14:creationId xmlns:p14="http://schemas.microsoft.com/office/powerpoint/2010/main" xmlns="" val="17751330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Başlık 1"/>
          <p:cNvSpPr>
            <a:spLocks noGrp="1"/>
          </p:cNvSpPr>
          <p:nvPr>
            <p:ph type="title"/>
          </p:nvPr>
        </p:nvSpPr>
        <p:spPr bwMode="black">
          <a:xfrm>
            <a:off x="1609724" y="1686073"/>
            <a:ext cx="8982076" cy="2081276"/>
          </a:xfrm>
        </p:spPr>
        <p:txBody>
          <a:bodyPr tIns="0" bIns="0" anchor="b">
            <a:normAutofit/>
          </a:bodyPr>
          <a:lstStyle>
            <a:lvl1pPr>
              <a:defRPr sz="4800" b="1">
                <a:solidFill>
                  <a:schemeClr val="tx2"/>
                </a:solidFill>
              </a:defRPr>
            </a:lvl1pPr>
          </a:lstStyle>
          <a:p>
            <a:r>
              <a:rPr lang="tr-TR" noProof="0" smtClean="0"/>
              <a:t>Asıl başlık stili için tıklatın</a:t>
            </a:r>
            <a:endParaRPr lang="tr-TR" noProof="0" dirty="0"/>
          </a:p>
        </p:txBody>
      </p:sp>
      <p:sp>
        <p:nvSpPr>
          <p:cNvPr id="3" name="Metin Yer Tutucusu 2"/>
          <p:cNvSpPr>
            <a:spLocks noGrp="1"/>
          </p:cNvSpPr>
          <p:nvPr>
            <p:ph type="body" idx="1"/>
          </p:nvPr>
        </p:nvSpPr>
        <p:spPr>
          <a:xfrm>
            <a:off x="1609724" y="3767351"/>
            <a:ext cx="8982076" cy="1080448"/>
          </a:xfrm>
        </p:spPr>
        <p:txBody>
          <a:bodyPr tIns="0" bIns="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noProof="0" smtClean="0"/>
              <a:t>Asıl metin stillerini düzenlemek için tıklatın</a:t>
            </a:r>
          </a:p>
        </p:txBody>
      </p:sp>
      <p:sp>
        <p:nvSpPr>
          <p:cNvPr id="4" name="Veri Yer Tutucusu 3"/>
          <p:cNvSpPr>
            <a:spLocks noGrp="1"/>
          </p:cNvSpPr>
          <p:nvPr>
            <p:ph type="dt" sz="half" idx="10"/>
          </p:nvPr>
        </p:nvSpPr>
        <p:spPr/>
        <p:txBody>
          <a:bodyPr/>
          <a:lstStyle/>
          <a:p>
            <a:fld id="{17DAC9ED-883A-4295-875C-D653C1FCD32D}" type="datetimeFigureOut">
              <a:rPr lang="tr-TR" noProof="0" smtClean="0"/>
              <a:pPr/>
              <a:t>16.10.2018</a:t>
            </a:fld>
            <a:endParaRPr lang="tr-TR" noProof="0" dirty="0"/>
          </a:p>
        </p:txBody>
      </p:sp>
      <p:sp>
        <p:nvSpPr>
          <p:cNvPr id="5" name="Altbilgi Yer Tutucusu 4"/>
          <p:cNvSpPr>
            <a:spLocks noGrp="1"/>
          </p:cNvSpPr>
          <p:nvPr>
            <p:ph type="ftr" sz="quarter" idx="11"/>
          </p:nvPr>
        </p:nvSpPr>
        <p:spPr/>
        <p:txBody>
          <a:bodyPr/>
          <a:lstStyle/>
          <a:p>
            <a:endParaRPr lang="tr-TR" noProof="0" dirty="0"/>
          </a:p>
        </p:txBody>
      </p:sp>
      <p:sp>
        <p:nvSpPr>
          <p:cNvPr id="6" name="Slayt Numarası Yer Tutucusu 5"/>
          <p:cNvSpPr>
            <a:spLocks noGrp="1"/>
          </p:cNvSpPr>
          <p:nvPr>
            <p:ph type="sldNum" sz="quarter" idx="12"/>
          </p:nvPr>
        </p:nvSpPr>
        <p:spPr/>
        <p:txBody>
          <a:bodyPr/>
          <a:lstStyle/>
          <a:p>
            <a:fld id="{29927BEA-0E01-4643-B2DE-F82012A02F29}" type="slidenum">
              <a:rPr lang="tr-TR" noProof="0" smtClean="0"/>
              <a:pPr/>
              <a:t>‹#›</a:t>
            </a:fld>
            <a:endParaRPr lang="tr-TR" noProof="0" dirty="0"/>
          </a:p>
        </p:txBody>
      </p:sp>
    </p:spTree>
    <p:extLst>
      <p:ext uri="{BB962C8B-B14F-4D97-AF65-F5344CB8AC3E}">
        <p14:creationId xmlns:p14="http://schemas.microsoft.com/office/powerpoint/2010/main" xmlns="" val="27091673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Diğer Bölüm Başlığı">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Başlık 1"/>
          <p:cNvSpPr>
            <a:spLocks noGrp="1"/>
          </p:cNvSpPr>
          <p:nvPr>
            <p:ph type="title"/>
          </p:nvPr>
        </p:nvSpPr>
        <p:spPr>
          <a:xfrm>
            <a:off x="1609724" y="1686073"/>
            <a:ext cx="8982076" cy="2081276"/>
          </a:xfrm>
        </p:spPr>
        <p:txBody>
          <a:bodyPr tIns="0" bIns="0" anchor="b">
            <a:normAutofit/>
          </a:bodyPr>
          <a:lstStyle>
            <a:lvl1pPr>
              <a:defRPr sz="4800" b="1">
                <a:solidFill>
                  <a:schemeClr val="bg1"/>
                </a:solidFill>
              </a:defRPr>
            </a:lvl1pPr>
          </a:lstStyle>
          <a:p>
            <a:r>
              <a:rPr lang="tr-TR" noProof="0" smtClean="0"/>
              <a:t>Asıl başlık stili için tıklatın</a:t>
            </a:r>
            <a:endParaRPr lang="tr-TR" noProof="0" dirty="0"/>
          </a:p>
        </p:txBody>
      </p:sp>
      <p:sp>
        <p:nvSpPr>
          <p:cNvPr id="3" name="Metin Yer Tutucusu 2"/>
          <p:cNvSpPr>
            <a:spLocks noGrp="1"/>
          </p:cNvSpPr>
          <p:nvPr>
            <p:ph type="body" idx="1"/>
          </p:nvPr>
        </p:nvSpPr>
        <p:spPr bwMode="white">
          <a:xfrm>
            <a:off x="1609724" y="3767351"/>
            <a:ext cx="8982076" cy="1080448"/>
          </a:xfrm>
        </p:spPr>
        <p:txBody>
          <a:bodyPr tIns="0" bIns="0"/>
          <a:lstStyle>
            <a:lvl1pPr marL="0" indent="0">
              <a:buNone/>
              <a:defRPr sz="2400">
                <a:solidFill>
                  <a:schemeClr val="tx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noProof="0" smtClean="0"/>
              <a:t>Asıl metin stillerini düzenlemek için tıklatın</a:t>
            </a:r>
          </a:p>
        </p:txBody>
      </p:sp>
      <p:sp>
        <p:nvSpPr>
          <p:cNvPr id="4" name="Veri Yer Tutucusu 3"/>
          <p:cNvSpPr>
            <a:spLocks noGrp="1"/>
          </p:cNvSpPr>
          <p:nvPr>
            <p:ph type="dt" sz="half" idx="10"/>
          </p:nvPr>
        </p:nvSpPr>
        <p:spPr/>
        <p:txBody>
          <a:bodyPr/>
          <a:lstStyle/>
          <a:p>
            <a:fld id="{17DAC9ED-883A-4295-875C-D653C1FCD32D}" type="datetimeFigureOut">
              <a:rPr lang="tr-TR" noProof="0" smtClean="0"/>
              <a:pPr/>
              <a:t>16.10.2018</a:t>
            </a:fld>
            <a:endParaRPr lang="tr-TR" noProof="0" dirty="0"/>
          </a:p>
        </p:txBody>
      </p:sp>
      <p:sp>
        <p:nvSpPr>
          <p:cNvPr id="5" name="Altbilgi Yer Tutucusu 4"/>
          <p:cNvSpPr>
            <a:spLocks noGrp="1"/>
          </p:cNvSpPr>
          <p:nvPr>
            <p:ph type="ftr" sz="quarter" idx="11"/>
          </p:nvPr>
        </p:nvSpPr>
        <p:spPr/>
        <p:txBody>
          <a:bodyPr/>
          <a:lstStyle/>
          <a:p>
            <a:endParaRPr lang="tr-TR" noProof="0" dirty="0"/>
          </a:p>
        </p:txBody>
      </p:sp>
      <p:sp>
        <p:nvSpPr>
          <p:cNvPr id="6" name="Slayt Numarası Yer Tutucusu 5"/>
          <p:cNvSpPr>
            <a:spLocks noGrp="1"/>
          </p:cNvSpPr>
          <p:nvPr>
            <p:ph type="sldNum" sz="quarter" idx="12"/>
          </p:nvPr>
        </p:nvSpPr>
        <p:spPr/>
        <p:txBody>
          <a:bodyPr/>
          <a:lstStyle/>
          <a:p>
            <a:fld id="{29927BEA-0E01-4643-B2DE-F82012A02F29}" type="slidenum">
              <a:rPr lang="tr-TR" noProof="0" smtClean="0"/>
              <a:pPr/>
              <a:t>‹#›</a:t>
            </a:fld>
            <a:endParaRPr lang="tr-TR" noProof="0" dirty="0"/>
          </a:p>
        </p:txBody>
      </p:sp>
    </p:spTree>
    <p:extLst>
      <p:ext uri="{BB962C8B-B14F-4D97-AF65-F5344CB8AC3E}">
        <p14:creationId xmlns:p14="http://schemas.microsoft.com/office/powerpoint/2010/main" xmlns="" val="3222839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smtClean="0"/>
              <a:t>Asıl başlık stili için tıklatın</a:t>
            </a:r>
            <a:endParaRPr lang="tr-TR" noProof="0" dirty="0"/>
          </a:p>
        </p:txBody>
      </p:sp>
      <p:sp>
        <p:nvSpPr>
          <p:cNvPr id="3" name="İçerik Yer Tutucusu 2"/>
          <p:cNvSpPr>
            <a:spLocks noGrp="1"/>
          </p:cNvSpPr>
          <p:nvPr>
            <p:ph sz="half" idx="1"/>
          </p:nvPr>
        </p:nvSpPr>
        <p:spPr>
          <a:xfrm>
            <a:off x="1600200" y="2171699"/>
            <a:ext cx="4419600" cy="4005263"/>
          </a:xfrm>
        </p:spPr>
        <p:txBody>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4" name="İçerik Yer Tutucusu 3"/>
          <p:cNvSpPr>
            <a:spLocks noGrp="1"/>
          </p:cNvSpPr>
          <p:nvPr>
            <p:ph sz="half" idx="2"/>
          </p:nvPr>
        </p:nvSpPr>
        <p:spPr>
          <a:xfrm>
            <a:off x="6172200" y="2171699"/>
            <a:ext cx="4419600" cy="4005263"/>
          </a:xfrm>
        </p:spPr>
        <p:txBody>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5" name="Veri Yer Tutucusu 4"/>
          <p:cNvSpPr>
            <a:spLocks noGrp="1"/>
          </p:cNvSpPr>
          <p:nvPr>
            <p:ph type="dt" sz="half" idx="10"/>
          </p:nvPr>
        </p:nvSpPr>
        <p:spPr/>
        <p:txBody>
          <a:bodyPr/>
          <a:lstStyle/>
          <a:p>
            <a:fld id="{17DAC9ED-883A-4295-875C-D653C1FCD32D}" type="datetimeFigureOut">
              <a:rPr lang="tr-TR" noProof="0" smtClean="0"/>
              <a:pPr/>
              <a:t>16.10.2018</a:t>
            </a:fld>
            <a:endParaRPr lang="tr-TR" noProof="0" dirty="0"/>
          </a:p>
        </p:txBody>
      </p:sp>
      <p:sp>
        <p:nvSpPr>
          <p:cNvPr id="6" name="Altbilgi Yer Tutucusu 5"/>
          <p:cNvSpPr>
            <a:spLocks noGrp="1"/>
          </p:cNvSpPr>
          <p:nvPr>
            <p:ph type="ftr" sz="quarter" idx="11"/>
          </p:nvPr>
        </p:nvSpPr>
        <p:spPr/>
        <p:txBody>
          <a:bodyPr/>
          <a:lstStyle/>
          <a:p>
            <a:endParaRPr lang="tr-TR" noProof="0" dirty="0"/>
          </a:p>
        </p:txBody>
      </p:sp>
      <p:sp>
        <p:nvSpPr>
          <p:cNvPr id="7" name="Slayt Numarası Yer Tutucusu 6"/>
          <p:cNvSpPr>
            <a:spLocks noGrp="1"/>
          </p:cNvSpPr>
          <p:nvPr>
            <p:ph type="sldNum" sz="quarter" idx="12"/>
          </p:nvPr>
        </p:nvSpPr>
        <p:spPr/>
        <p:txBody>
          <a:bodyPr/>
          <a:lstStyle/>
          <a:p>
            <a:fld id="{29927BEA-0E01-4643-B2DE-F82012A02F29}" type="slidenum">
              <a:rPr lang="tr-TR" noProof="0" smtClean="0"/>
              <a:pPr/>
              <a:t>‹#›</a:t>
            </a:fld>
            <a:endParaRPr lang="tr-TR" noProof="0" dirty="0"/>
          </a:p>
        </p:txBody>
      </p:sp>
    </p:spTree>
    <p:extLst>
      <p:ext uri="{BB962C8B-B14F-4D97-AF65-F5344CB8AC3E}">
        <p14:creationId xmlns:p14="http://schemas.microsoft.com/office/powerpoint/2010/main" xmlns="" val="29067077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smtClean="0"/>
              <a:t>Asıl başlık stili için tıklatın</a:t>
            </a:r>
            <a:endParaRPr lang="tr-TR" noProof="0" dirty="0"/>
          </a:p>
        </p:txBody>
      </p:sp>
      <p:sp>
        <p:nvSpPr>
          <p:cNvPr id="3" name="Metin Yer Tutucusu 2"/>
          <p:cNvSpPr>
            <a:spLocks noGrp="1"/>
          </p:cNvSpPr>
          <p:nvPr>
            <p:ph type="body" idx="1"/>
          </p:nvPr>
        </p:nvSpPr>
        <p:spPr>
          <a:xfrm>
            <a:off x="1609723" y="1681163"/>
            <a:ext cx="4416552" cy="823912"/>
          </a:xfrm>
        </p:spPr>
        <p:txBody>
          <a:bodyPr anchor="b"/>
          <a:lstStyle>
            <a:lvl1pPr marL="0" indent="0">
              <a:spcBef>
                <a:spcPts val="0"/>
              </a:spcBef>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noProof="0" smtClean="0"/>
              <a:t>Asıl metin stillerini düzenlemek için tıklatın</a:t>
            </a:r>
          </a:p>
        </p:txBody>
      </p:sp>
      <p:sp>
        <p:nvSpPr>
          <p:cNvPr id="4" name="İçerik Yer Tutucusu 3"/>
          <p:cNvSpPr>
            <a:spLocks noGrp="1"/>
          </p:cNvSpPr>
          <p:nvPr>
            <p:ph sz="half" idx="2"/>
          </p:nvPr>
        </p:nvSpPr>
        <p:spPr>
          <a:xfrm>
            <a:off x="1609723" y="2505075"/>
            <a:ext cx="4416552" cy="3684588"/>
          </a:xfrm>
        </p:spPr>
        <p:txBody>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5" name="Metin Yer Tutucusu 4"/>
          <p:cNvSpPr>
            <a:spLocks noGrp="1"/>
          </p:cNvSpPr>
          <p:nvPr>
            <p:ph type="body" sz="quarter" idx="3"/>
          </p:nvPr>
        </p:nvSpPr>
        <p:spPr>
          <a:xfrm>
            <a:off x="6172200" y="1681163"/>
            <a:ext cx="4419600" cy="823912"/>
          </a:xfrm>
        </p:spPr>
        <p:txBody>
          <a:bodyPr anchor="b"/>
          <a:lstStyle>
            <a:lvl1pPr marL="0" indent="0">
              <a:spcBef>
                <a:spcPts val="0"/>
              </a:spcBef>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noProof="0" smtClean="0"/>
              <a:t>Asıl metin stillerini düzenlemek için tıklatın</a:t>
            </a:r>
          </a:p>
        </p:txBody>
      </p:sp>
      <p:sp>
        <p:nvSpPr>
          <p:cNvPr id="6" name="İçerik Yer Tutucusu 5"/>
          <p:cNvSpPr>
            <a:spLocks noGrp="1"/>
          </p:cNvSpPr>
          <p:nvPr>
            <p:ph sz="quarter" idx="4"/>
          </p:nvPr>
        </p:nvSpPr>
        <p:spPr>
          <a:xfrm>
            <a:off x="6172200" y="2505075"/>
            <a:ext cx="4419600" cy="3684588"/>
          </a:xfrm>
        </p:spPr>
        <p:txBody>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7" name="Veri Yer Tutucusu 6"/>
          <p:cNvSpPr>
            <a:spLocks noGrp="1"/>
          </p:cNvSpPr>
          <p:nvPr>
            <p:ph type="dt" sz="half" idx="10"/>
          </p:nvPr>
        </p:nvSpPr>
        <p:spPr/>
        <p:txBody>
          <a:bodyPr/>
          <a:lstStyle/>
          <a:p>
            <a:fld id="{17DAC9ED-883A-4295-875C-D653C1FCD32D}" type="datetimeFigureOut">
              <a:rPr lang="tr-TR" noProof="0" smtClean="0"/>
              <a:pPr/>
              <a:t>16.10.2018</a:t>
            </a:fld>
            <a:endParaRPr lang="tr-TR" noProof="0" dirty="0"/>
          </a:p>
        </p:txBody>
      </p:sp>
      <p:sp>
        <p:nvSpPr>
          <p:cNvPr id="8" name="Altbilgi Yer Tutucusu 7"/>
          <p:cNvSpPr>
            <a:spLocks noGrp="1"/>
          </p:cNvSpPr>
          <p:nvPr>
            <p:ph type="ftr" sz="quarter" idx="11"/>
          </p:nvPr>
        </p:nvSpPr>
        <p:spPr/>
        <p:txBody>
          <a:bodyPr/>
          <a:lstStyle/>
          <a:p>
            <a:endParaRPr lang="tr-TR" noProof="0" dirty="0"/>
          </a:p>
        </p:txBody>
      </p:sp>
      <p:sp>
        <p:nvSpPr>
          <p:cNvPr id="9" name="Slayt Numarası Yer Tutucusu 8"/>
          <p:cNvSpPr>
            <a:spLocks noGrp="1"/>
          </p:cNvSpPr>
          <p:nvPr>
            <p:ph type="sldNum" sz="quarter" idx="12"/>
          </p:nvPr>
        </p:nvSpPr>
        <p:spPr/>
        <p:txBody>
          <a:bodyPr/>
          <a:lstStyle/>
          <a:p>
            <a:fld id="{29927BEA-0E01-4643-B2DE-F82012A02F29}" type="slidenum">
              <a:rPr lang="tr-TR" noProof="0" smtClean="0"/>
              <a:pPr/>
              <a:t>‹#›</a:t>
            </a:fld>
            <a:endParaRPr lang="tr-TR" noProof="0" dirty="0"/>
          </a:p>
        </p:txBody>
      </p:sp>
    </p:spTree>
    <p:extLst>
      <p:ext uri="{BB962C8B-B14F-4D97-AF65-F5344CB8AC3E}">
        <p14:creationId xmlns:p14="http://schemas.microsoft.com/office/powerpoint/2010/main" xmlns="" val="3733475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smtClean="0"/>
              <a:t>Asıl başlık stili için tıklatın</a:t>
            </a:r>
            <a:endParaRPr lang="tr-TR" noProof="0" dirty="0"/>
          </a:p>
        </p:txBody>
      </p:sp>
      <p:sp>
        <p:nvSpPr>
          <p:cNvPr id="3" name="Veri Yer Tutucusu 2"/>
          <p:cNvSpPr>
            <a:spLocks noGrp="1"/>
          </p:cNvSpPr>
          <p:nvPr>
            <p:ph type="dt" sz="half" idx="10"/>
          </p:nvPr>
        </p:nvSpPr>
        <p:spPr/>
        <p:txBody>
          <a:bodyPr/>
          <a:lstStyle/>
          <a:p>
            <a:fld id="{17DAC9ED-883A-4295-875C-D653C1FCD32D}" type="datetimeFigureOut">
              <a:rPr lang="tr-TR" noProof="0" smtClean="0"/>
              <a:pPr/>
              <a:t>16.10.2018</a:t>
            </a:fld>
            <a:endParaRPr lang="tr-TR" noProof="0" dirty="0"/>
          </a:p>
        </p:txBody>
      </p:sp>
      <p:sp>
        <p:nvSpPr>
          <p:cNvPr id="4" name="Altbilgi Yer Tutucusu 3"/>
          <p:cNvSpPr>
            <a:spLocks noGrp="1"/>
          </p:cNvSpPr>
          <p:nvPr>
            <p:ph type="ftr" sz="quarter" idx="11"/>
          </p:nvPr>
        </p:nvSpPr>
        <p:spPr/>
        <p:txBody>
          <a:bodyPr/>
          <a:lstStyle/>
          <a:p>
            <a:endParaRPr lang="tr-TR" noProof="0" dirty="0"/>
          </a:p>
        </p:txBody>
      </p:sp>
      <p:sp>
        <p:nvSpPr>
          <p:cNvPr id="5" name="Slayt Numarası Yer Tutucusu 4"/>
          <p:cNvSpPr>
            <a:spLocks noGrp="1"/>
          </p:cNvSpPr>
          <p:nvPr>
            <p:ph type="sldNum" sz="quarter" idx="12"/>
          </p:nvPr>
        </p:nvSpPr>
        <p:spPr/>
        <p:txBody>
          <a:bodyPr/>
          <a:lstStyle/>
          <a:p>
            <a:fld id="{29927BEA-0E01-4643-B2DE-F82012A02F29}" type="slidenum">
              <a:rPr lang="tr-TR" noProof="0" smtClean="0"/>
              <a:pPr/>
              <a:t>‹#›</a:t>
            </a:fld>
            <a:endParaRPr lang="tr-TR" noProof="0" dirty="0"/>
          </a:p>
        </p:txBody>
      </p:sp>
    </p:spTree>
    <p:extLst>
      <p:ext uri="{BB962C8B-B14F-4D97-AF65-F5344CB8AC3E}">
        <p14:creationId xmlns:p14="http://schemas.microsoft.com/office/powerpoint/2010/main" xmlns="" val="34159680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bg>
      <p:bgRef idx="1001">
        <a:schemeClr val="bg1"/>
      </p:bgRef>
    </p:bg>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i Yer Tutucusu 1"/>
          <p:cNvSpPr>
            <a:spLocks noGrp="1"/>
          </p:cNvSpPr>
          <p:nvPr>
            <p:ph type="dt" sz="half" idx="10"/>
          </p:nvPr>
        </p:nvSpPr>
        <p:spPr bwMode="white"/>
        <p:txBody>
          <a:bodyPr/>
          <a:lstStyle>
            <a:lvl1pPr>
              <a:defRPr>
                <a:solidFill>
                  <a:schemeClr val="tx1">
                    <a:lumMod val="65000"/>
                  </a:schemeClr>
                </a:solidFill>
              </a:defRPr>
            </a:lvl1pPr>
          </a:lstStyle>
          <a:p>
            <a:fld id="{17DAC9ED-883A-4295-875C-D653C1FCD32D}" type="datetimeFigureOut">
              <a:rPr lang="tr-TR" noProof="0" smtClean="0"/>
              <a:pPr/>
              <a:t>16.10.2018</a:t>
            </a:fld>
            <a:endParaRPr lang="tr-TR" noProof="0" dirty="0"/>
          </a:p>
        </p:txBody>
      </p:sp>
      <p:sp>
        <p:nvSpPr>
          <p:cNvPr id="3" name="Altbilgi Yer Tutucusu 2"/>
          <p:cNvSpPr>
            <a:spLocks noGrp="1"/>
          </p:cNvSpPr>
          <p:nvPr>
            <p:ph type="ftr" sz="quarter" idx="11"/>
          </p:nvPr>
        </p:nvSpPr>
        <p:spPr bwMode="white"/>
        <p:txBody>
          <a:bodyPr/>
          <a:lstStyle>
            <a:lvl1pPr>
              <a:defRPr>
                <a:solidFill>
                  <a:schemeClr val="tx1">
                    <a:lumMod val="65000"/>
                  </a:schemeClr>
                </a:solidFill>
              </a:defRPr>
            </a:lvl1pPr>
          </a:lstStyle>
          <a:p>
            <a:endParaRPr lang="tr-TR" noProof="0" dirty="0"/>
          </a:p>
        </p:txBody>
      </p:sp>
      <p:sp>
        <p:nvSpPr>
          <p:cNvPr id="4" name="Slayt Numarası Yer Tutucusu 3"/>
          <p:cNvSpPr>
            <a:spLocks noGrp="1"/>
          </p:cNvSpPr>
          <p:nvPr>
            <p:ph type="sldNum" sz="quarter" idx="12"/>
          </p:nvPr>
        </p:nvSpPr>
        <p:spPr bwMode="white"/>
        <p:txBody>
          <a:bodyPr/>
          <a:lstStyle>
            <a:lvl1pPr>
              <a:defRPr>
                <a:solidFill>
                  <a:schemeClr val="tx1">
                    <a:lumMod val="65000"/>
                  </a:schemeClr>
                </a:solidFill>
              </a:defRPr>
            </a:lvl1pPr>
          </a:lstStyle>
          <a:p>
            <a:fld id="{29927BEA-0E01-4643-B2DE-F82012A02F29}" type="slidenum">
              <a:rPr lang="tr-TR" noProof="0" smtClean="0"/>
              <a:pPr/>
              <a:t>‹#›</a:t>
            </a:fld>
            <a:endParaRPr lang="tr-TR" noProof="0" dirty="0"/>
          </a:p>
        </p:txBody>
      </p:sp>
    </p:spTree>
    <p:extLst>
      <p:ext uri="{BB962C8B-B14F-4D97-AF65-F5344CB8AC3E}">
        <p14:creationId xmlns:p14="http://schemas.microsoft.com/office/powerpoint/2010/main" xmlns="" val="466977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lstStyle>
            <a:lvl1pPr>
              <a:defRPr sz="3200"/>
            </a:lvl1pPr>
          </a:lstStyle>
          <a:p>
            <a:r>
              <a:rPr lang="tr-TR" noProof="0" smtClean="0"/>
              <a:t>Asıl başlık stili için tıklatın</a:t>
            </a:r>
            <a:endParaRPr lang="tr-TR" noProof="0" dirty="0"/>
          </a:p>
        </p:txBody>
      </p:sp>
      <p:sp>
        <p:nvSpPr>
          <p:cNvPr id="3" name="İçerik Yer Tutucusu 2"/>
          <p:cNvSpPr>
            <a:spLocks noGrp="1"/>
          </p:cNvSpPr>
          <p:nvPr>
            <p:ph idx="1"/>
          </p:nvPr>
        </p:nvSpPr>
        <p:spPr>
          <a:xfrm>
            <a:off x="1600200" y="2171700"/>
            <a:ext cx="5707038" cy="40005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4" name="Metin Yer Tutucusu 3"/>
          <p:cNvSpPr>
            <a:spLocks noGrp="1"/>
          </p:cNvSpPr>
          <p:nvPr>
            <p:ph type="body" sz="half" idx="2"/>
          </p:nvPr>
        </p:nvSpPr>
        <p:spPr>
          <a:xfrm>
            <a:off x="7509895" y="2171700"/>
            <a:ext cx="3081905" cy="40005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noProof="0" smtClean="0"/>
              <a:t>Asıl metin stillerini düzenlemek için tıklatın</a:t>
            </a:r>
          </a:p>
        </p:txBody>
      </p:sp>
      <p:sp>
        <p:nvSpPr>
          <p:cNvPr id="5" name="Veri Yer Tutucusu 4"/>
          <p:cNvSpPr>
            <a:spLocks noGrp="1"/>
          </p:cNvSpPr>
          <p:nvPr>
            <p:ph type="dt" sz="half" idx="10"/>
          </p:nvPr>
        </p:nvSpPr>
        <p:spPr/>
        <p:txBody>
          <a:bodyPr/>
          <a:lstStyle/>
          <a:p>
            <a:fld id="{17DAC9ED-883A-4295-875C-D653C1FCD32D}" type="datetimeFigureOut">
              <a:rPr lang="tr-TR" noProof="0" smtClean="0"/>
              <a:pPr/>
              <a:t>16.10.2018</a:t>
            </a:fld>
            <a:endParaRPr lang="tr-TR" noProof="0" dirty="0"/>
          </a:p>
        </p:txBody>
      </p:sp>
      <p:sp>
        <p:nvSpPr>
          <p:cNvPr id="6" name="Altbilgi Yer Tutucusu 5"/>
          <p:cNvSpPr>
            <a:spLocks noGrp="1"/>
          </p:cNvSpPr>
          <p:nvPr>
            <p:ph type="ftr" sz="quarter" idx="11"/>
          </p:nvPr>
        </p:nvSpPr>
        <p:spPr/>
        <p:txBody>
          <a:bodyPr/>
          <a:lstStyle/>
          <a:p>
            <a:endParaRPr lang="tr-TR" noProof="0" dirty="0"/>
          </a:p>
        </p:txBody>
      </p:sp>
      <p:sp>
        <p:nvSpPr>
          <p:cNvPr id="7" name="Slayt Numarası Yer Tutucusu 6"/>
          <p:cNvSpPr>
            <a:spLocks noGrp="1"/>
          </p:cNvSpPr>
          <p:nvPr>
            <p:ph type="sldNum" sz="quarter" idx="12"/>
          </p:nvPr>
        </p:nvSpPr>
        <p:spPr/>
        <p:txBody>
          <a:bodyPr/>
          <a:lstStyle/>
          <a:p>
            <a:fld id="{29927BEA-0E01-4643-B2DE-F82012A02F29}" type="slidenum">
              <a:rPr lang="tr-TR" noProof="0" smtClean="0"/>
              <a:pPr/>
              <a:t>‹#›</a:t>
            </a:fld>
            <a:endParaRPr lang="tr-TR" noProof="0" dirty="0"/>
          </a:p>
        </p:txBody>
      </p:sp>
    </p:spTree>
    <p:extLst>
      <p:ext uri="{BB962C8B-B14F-4D97-AF65-F5344CB8AC3E}">
        <p14:creationId xmlns:p14="http://schemas.microsoft.com/office/powerpoint/2010/main" xmlns="" val="42551521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Resim 8"/>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bwMode="auto">
          <a:xfrm>
            <a:off x="0" y="0"/>
            <a:ext cx="12192000" cy="6858000"/>
          </a:xfrm>
          <a:prstGeom prst="rect">
            <a:avLst/>
          </a:prstGeom>
        </p:spPr>
      </p:pic>
      <p:sp>
        <p:nvSpPr>
          <p:cNvPr id="2" name="Başlık Yer Tutucusu 1"/>
          <p:cNvSpPr>
            <a:spLocks noGrp="1"/>
          </p:cNvSpPr>
          <p:nvPr>
            <p:ph type="title"/>
          </p:nvPr>
        </p:nvSpPr>
        <p:spPr bwMode="white">
          <a:xfrm>
            <a:off x="1600200" y="295562"/>
            <a:ext cx="8991600" cy="1008247"/>
          </a:xfrm>
          <a:prstGeom prst="rect">
            <a:avLst/>
          </a:prstGeom>
        </p:spPr>
        <p:txBody>
          <a:bodyPr vert="horz" lIns="0" tIns="45720" rIns="0" bIns="45720" rtlCol="0" anchor="ctr">
            <a:normAutofit/>
          </a:bodyPr>
          <a:lstStyle/>
          <a:p>
            <a:r>
              <a:rPr lang="tr-TR" noProof="0" dirty="0" smtClean="0"/>
              <a:t>Asıl başlık stili için tıklatın</a:t>
            </a:r>
            <a:endParaRPr lang="tr-TR" noProof="0" dirty="0"/>
          </a:p>
        </p:txBody>
      </p:sp>
      <p:sp>
        <p:nvSpPr>
          <p:cNvPr id="3" name="Metin Yer Tutucusu 2"/>
          <p:cNvSpPr>
            <a:spLocks noGrp="1"/>
          </p:cNvSpPr>
          <p:nvPr>
            <p:ph type="body" idx="1"/>
          </p:nvPr>
        </p:nvSpPr>
        <p:spPr>
          <a:xfrm>
            <a:off x="1609725" y="2171700"/>
            <a:ext cx="8991600" cy="4000500"/>
          </a:xfrm>
          <a:prstGeom prst="rect">
            <a:avLst/>
          </a:prstGeom>
        </p:spPr>
        <p:txBody>
          <a:bodyPr vert="horz" lIns="0" tIns="45720" rIns="0" bIns="45720" rtlCol="0">
            <a:normAutofit/>
          </a:bodyPr>
          <a:lstStyle/>
          <a:p>
            <a:pPr lvl="0"/>
            <a:r>
              <a:rPr lang="tr-TR" noProof="0" dirty="0" smtClean="0"/>
              <a:t>Asıl metin stillerini düzenlemek için tıklatın</a:t>
            </a:r>
          </a:p>
          <a:p>
            <a:pPr lvl="1"/>
            <a:r>
              <a:rPr lang="tr-TR" noProof="0" dirty="0" smtClean="0"/>
              <a:t>İkinci düzey</a:t>
            </a:r>
          </a:p>
          <a:p>
            <a:pPr lvl="2"/>
            <a:r>
              <a:rPr lang="tr-TR" noProof="0" dirty="0" smtClean="0"/>
              <a:t>Üçüncü düzey</a:t>
            </a:r>
          </a:p>
          <a:p>
            <a:pPr lvl="3"/>
            <a:r>
              <a:rPr lang="tr-TR" noProof="0" dirty="0" smtClean="0"/>
              <a:t>Dördüncü düzey</a:t>
            </a:r>
          </a:p>
          <a:p>
            <a:pPr lvl="4"/>
            <a:r>
              <a:rPr lang="tr-TR" noProof="0" dirty="0" smtClean="0"/>
              <a:t>Beşinci düzey</a:t>
            </a:r>
          </a:p>
          <a:p>
            <a:pPr lvl="5"/>
            <a:r>
              <a:rPr lang="tr-TR" noProof="0" dirty="0" smtClean="0"/>
              <a:t>Altıncı düzey</a:t>
            </a:r>
          </a:p>
          <a:p>
            <a:pPr lvl="6"/>
            <a:r>
              <a:rPr lang="tr-TR" noProof="0" dirty="0" smtClean="0"/>
              <a:t>Yedinci düzey</a:t>
            </a:r>
          </a:p>
          <a:p>
            <a:pPr lvl="7"/>
            <a:r>
              <a:rPr lang="tr-TR" noProof="0" dirty="0" smtClean="0"/>
              <a:t>Sekizinci düzey</a:t>
            </a:r>
          </a:p>
          <a:p>
            <a:pPr lvl="8"/>
            <a:r>
              <a:rPr lang="tr-TR" noProof="0" dirty="0" smtClean="0"/>
              <a:t>Dokuzuncu düzey</a:t>
            </a:r>
            <a:endParaRPr lang="tr-TR" noProof="0" dirty="0"/>
          </a:p>
        </p:txBody>
      </p:sp>
      <p:sp>
        <p:nvSpPr>
          <p:cNvPr id="4" name="Veri Yer Tutucusu 3"/>
          <p:cNvSpPr>
            <a:spLocks noGrp="1"/>
          </p:cNvSpPr>
          <p:nvPr>
            <p:ph type="dt" sz="half" idx="2"/>
          </p:nvPr>
        </p:nvSpPr>
        <p:spPr>
          <a:xfrm>
            <a:off x="6796151" y="6511119"/>
            <a:ext cx="2651162" cy="275839"/>
          </a:xfrm>
          <a:prstGeom prst="rect">
            <a:avLst/>
          </a:prstGeom>
        </p:spPr>
        <p:txBody>
          <a:bodyPr vert="horz" lIns="91440" tIns="45720" rIns="91440" bIns="45720" rtlCol="0" anchor="b"/>
          <a:lstStyle>
            <a:lvl1pPr algn="r">
              <a:defRPr sz="800">
                <a:solidFill>
                  <a:schemeClr val="bg1">
                    <a:lumMod val="65000"/>
                  </a:schemeClr>
                </a:solidFill>
              </a:defRPr>
            </a:lvl1pPr>
          </a:lstStyle>
          <a:p>
            <a:fld id="{17DAC9ED-883A-4295-875C-D653C1FCD32D}" type="datetimeFigureOut">
              <a:rPr lang="tr-TR" noProof="0" smtClean="0"/>
              <a:pPr/>
              <a:t>16.10.2018</a:t>
            </a:fld>
            <a:endParaRPr lang="tr-TR" noProof="0" dirty="0"/>
          </a:p>
        </p:txBody>
      </p:sp>
      <p:sp>
        <p:nvSpPr>
          <p:cNvPr id="5" name="Altbilgi Yer Tutucusu 4"/>
          <p:cNvSpPr>
            <a:spLocks noGrp="1"/>
          </p:cNvSpPr>
          <p:nvPr>
            <p:ph type="ftr" sz="quarter" idx="3"/>
          </p:nvPr>
        </p:nvSpPr>
        <p:spPr>
          <a:xfrm>
            <a:off x="1609724" y="6511119"/>
            <a:ext cx="5157725" cy="275839"/>
          </a:xfrm>
          <a:prstGeom prst="rect">
            <a:avLst/>
          </a:prstGeom>
        </p:spPr>
        <p:txBody>
          <a:bodyPr vert="horz" lIns="91440" tIns="45720" rIns="91440" bIns="45720" rtlCol="0" anchor="b"/>
          <a:lstStyle>
            <a:lvl1pPr algn="l">
              <a:defRPr sz="800">
                <a:solidFill>
                  <a:schemeClr val="bg1">
                    <a:lumMod val="65000"/>
                  </a:schemeClr>
                </a:solidFill>
              </a:defRPr>
            </a:lvl1pPr>
          </a:lstStyle>
          <a:p>
            <a:endParaRPr lang="tr-TR" noProof="0" dirty="0"/>
          </a:p>
        </p:txBody>
      </p:sp>
      <p:sp>
        <p:nvSpPr>
          <p:cNvPr id="6" name="Slayt Numarası Yer Tutucusu 5"/>
          <p:cNvSpPr>
            <a:spLocks noGrp="1"/>
          </p:cNvSpPr>
          <p:nvPr>
            <p:ph type="sldNum" sz="quarter" idx="4"/>
          </p:nvPr>
        </p:nvSpPr>
        <p:spPr>
          <a:xfrm>
            <a:off x="9476014" y="6511119"/>
            <a:ext cx="1115786" cy="275839"/>
          </a:xfrm>
          <a:prstGeom prst="rect">
            <a:avLst/>
          </a:prstGeom>
        </p:spPr>
        <p:txBody>
          <a:bodyPr vert="horz" lIns="91440" tIns="45720" rIns="91440" bIns="45720" rtlCol="0" anchor="b"/>
          <a:lstStyle>
            <a:lvl1pPr algn="r">
              <a:defRPr sz="800">
                <a:solidFill>
                  <a:schemeClr val="bg1">
                    <a:lumMod val="65000"/>
                  </a:schemeClr>
                </a:solidFill>
              </a:defRPr>
            </a:lvl1pPr>
          </a:lstStyle>
          <a:p>
            <a:fld id="{29927BEA-0E01-4643-B2DE-F82012A02F29}" type="slidenum">
              <a:rPr lang="tr-TR" noProof="0" smtClean="0"/>
              <a:pPr/>
              <a:t>‹#›</a:t>
            </a:fld>
            <a:endParaRPr lang="tr-TR" noProof="0" dirty="0"/>
          </a:p>
        </p:txBody>
      </p:sp>
    </p:spTree>
    <p:extLst>
      <p:ext uri="{BB962C8B-B14F-4D97-AF65-F5344CB8AC3E}">
        <p14:creationId xmlns:p14="http://schemas.microsoft.com/office/powerpoint/2010/main" xmlns="" val="1805220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10312" indent="-210312" algn="l" defTabSz="914400" rtl="0" eaLnBrk="1" latinLnBrk="0" hangingPunct="1">
        <a:lnSpc>
          <a:spcPct val="100000"/>
        </a:lnSpc>
        <a:spcBef>
          <a:spcPts val="1200"/>
        </a:spcBef>
        <a:buFont typeface="Wingdings" panose="05000000000000000000" pitchFamily="2" charset="2"/>
        <a:buChar char="§"/>
        <a:defRPr sz="2000" kern="1200">
          <a:solidFill>
            <a:schemeClr val="tx2"/>
          </a:solidFill>
          <a:latin typeface="+mn-lt"/>
          <a:ea typeface="+mn-ea"/>
          <a:cs typeface="+mn-cs"/>
        </a:defRPr>
      </a:lvl1pPr>
      <a:lvl2pPr marL="667512" indent="-155448" algn="l" defTabSz="914400" rtl="0" eaLnBrk="1" latinLnBrk="0" hangingPunct="1">
        <a:lnSpc>
          <a:spcPct val="100000"/>
        </a:lnSpc>
        <a:spcBef>
          <a:spcPts val="600"/>
        </a:spcBef>
        <a:buSzPct val="80000"/>
        <a:buFont typeface="Wingdings" panose="05000000000000000000" pitchFamily="2" charset="2"/>
        <a:buChar char="§"/>
        <a:defRPr sz="1800" kern="1200">
          <a:solidFill>
            <a:schemeClr val="tx2"/>
          </a:solidFill>
          <a:latin typeface="+mn-lt"/>
          <a:ea typeface="+mn-ea"/>
          <a:cs typeface="+mn-cs"/>
        </a:defRPr>
      </a:lvl2pPr>
      <a:lvl3pPr marL="1124712" indent="-155448" algn="l" defTabSz="914400" rtl="0" eaLnBrk="1" latinLnBrk="0" hangingPunct="1">
        <a:lnSpc>
          <a:spcPct val="100000"/>
        </a:lnSpc>
        <a:spcBef>
          <a:spcPts val="600"/>
        </a:spcBef>
        <a:buFont typeface="Wingdings" panose="05000000000000000000" pitchFamily="2" charset="2"/>
        <a:buChar char="§"/>
        <a:defRPr sz="1600" kern="1200">
          <a:solidFill>
            <a:schemeClr val="tx2"/>
          </a:solidFill>
          <a:latin typeface="+mn-lt"/>
          <a:ea typeface="+mn-ea"/>
          <a:cs typeface="+mn-cs"/>
        </a:defRPr>
      </a:lvl3pPr>
      <a:lvl4pPr marL="1581912" indent="-155448" algn="l" defTabSz="914400" rtl="0" eaLnBrk="1" latinLnBrk="0" hangingPunct="1">
        <a:lnSpc>
          <a:spcPct val="100000"/>
        </a:lnSpc>
        <a:spcBef>
          <a:spcPts val="600"/>
        </a:spcBef>
        <a:buFont typeface="Wingdings" panose="05000000000000000000" pitchFamily="2" charset="2"/>
        <a:buChar char="§"/>
        <a:defRPr sz="1400" kern="1200">
          <a:solidFill>
            <a:schemeClr val="tx2"/>
          </a:solidFill>
          <a:latin typeface="+mn-lt"/>
          <a:ea typeface="+mn-ea"/>
          <a:cs typeface="+mn-cs"/>
        </a:defRPr>
      </a:lvl4pPr>
      <a:lvl5pPr marL="2039112" indent="-155448" algn="l" defTabSz="914400" rtl="0" eaLnBrk="1" latinLnBrk="0" hangingPunct="1">
        <a:lnSpc>
          <a:spcPct val="100000"/>
        </a:lnSpc>
        <a:spcBef>
          <a:spcPts val="600"/>
        </a:spcBef>
        <a:buSzPct val="80000"/>
        <a:buFont typeface="Wingdings" panose="05000000000000000000" pitchFamily="2" charset="2"/>
        <a:buChar char="§"/>
        <a:defRPr sz="1400" kern="1200">
          <a:solidFill>
            <a:schemeClr val="tx2"/>
          </a:solidFill>
          <a:latin typeface="+mn-lt"/>
          <a:ea typeface="+mn-ea"/>
          <a:cs typeface="+mn-cs"/>
        </a:defRPr>
      </a:lvl5pPr>
      <a:lvl6pPr marL="2496312" indent="-155448" algn="l" defTabSz="914400" rtl="0" eaLnBrk="1" latinLnBrk="0" hangingPunct="1">
        <a:lnSpc>
          <a:spcPct val="100000"/>
        </a:lnSpc>
        <a:spcBef>
          <a:spcPts val="600"/>
        </a:spcBef>
        <a:buSzPct val="80000"/>
        <a:buFont typeface="Wingdings" panose="05000000000000000000" pitchFamily="2" charset="2"/>
        <a:buChar char="§"/>
        <a:defRPr sz="1400" kern="1200">
          <a:solidFill>
            <a:schemeClr val="tx2"/>
          </a:solidFill>
          <a:latin typeface="+mn-lt"/>
          <a:ea typeface="+mn-ea"/>
          <a:cs typeface="+mn-cs"/>
        </a:defRPr>
      </a:lvl6pPr>
      <a:lvl7pPr marL="2953512" indent="-155448" algn="l" defTabSz="914400" rtl="0" eaLnBrk="1" latinLnBrk="0" hangingPunct="1">
        <a:lnSpc>
          <a:spcPct val="100000"/>
        </a:lnSpc>
        <a:spcBef>
          <a:spcPts val="600"/>
        </a:spcBef>
        <a:buSzPct val="80000"/>
        <a:buFont typeface="Wingdings" panose="05000000000000000000" pitchFamily="2" charset="2"/>
        <a:buChar char="§"/>
        <a:defRPr sz="1400" kern="1200">
          <a:solidFill>
            <a:schemeClr val="tx2"/>
          </a:solidFill>
          <a:latin typeface="+mn-lt"/>
          <a:ea typeface="+mn-ea"/>
          <a:cs typeface="+mn-cs"/>
        </a:defRPr>
      </a:lvl7pPr>
      <a:lvl8pPr marL="3410712" indent="-155448" algn="l" defTabSz="914400" rtl="0" eaLnBrk="1" latinLnBrk="0" hangingPunct="1">
        <a:lnSpc>
          <a:spcPct val="100000"/>
        </a:lnSpc>
        <a:spcBef>
          <a:spcPts val="600"/>
        </a:spcBef>
        <a:buSzPct val="80000"/>
        <a:buFont typeface="Wingdings" panose="05000000000000000000" pitchFamily="2" charset="2"/>
        <a:buChar char="§"/>
        <a:defRPr sz="1400" kern="1200">
          <a:solidFill>
            <a:schemeClr val="tx2"/>
          </a:solidFill>
          <a:latin typeface="+mn-lt"/>
          <a:ea typeface="+mn-ea"/>
          <a:cs typeface="+mn-cs"/>
        </a:defRPr>
      </a:lvl8pPr>
      <a:lvl9pPr marL="3867912" indent="-155448" algn="l" defTabSz="914400" rtl="0" eaLnBrk="1" latinLnBrk="0" hangingPunct="1">
        <a:lnSpc>
          <a:spcPct val="100000"/>
        </a:lnSpc>
        <a:spcBef>
          <a:spcPts val="600"/>
        </a:spcBef>
        <a:buSzPct val="80000"/>
        <a:buFont typeface="Wingdings" panose="05000000000000000000"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68">
          <p15:clr>
            <a:srgbClr val="F26B43"/>
          </p15:clr>
        </p15:guide>
        <p15:guide id="2" pos="6672">
          <p15:clr>
            <a:srgbClr val="F26B43"/>
          </p15:clr>
        </p15:guide>
        <p15:guide id="3"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p:txBody>
          <a:bodyPr>
            <a:normAutofit fontScale="90000"/>
          </a:bodyPr>
          <a:lstStyle/>
          <a:p>
            <a:r>
              <a:rPr lang="tr-TR" b="1" dirty="0" smtClean="0">
                <a:solidFill>
                  <a:srgbClr val="0070C0"/>
                </a:solidFill>
              </a:rPr>
              <a:t>GIDA MADDELERİNİN BOZULMASI VE NEDENLERİ</a:t>
            </a:r>
            <a:r>
              <a:rPr lang="tr-TR" dirty="0" smtClean="0">
                <a:solidFill>
                  <a:srgbClr val="0070C0"/>
                </a:solidFill>
              </a:rPr>
              <a:t/>
            </a:r>
            <a:br>
              <a:rPr lang="tr-TR" dirty="0" smtClean="0">
                <a:solidFill>
                  <a:srgbClr val="0070C0"/>
                </a:solidFill>
              </a:rPr>
            </a:br>
            <a:endParaRPr lang="tr-TR" dirty="0">
              <a:solidFill>
                <a:srgbClr val="0070C0"/>
              </a:solidFill>
            </a:endParaRPr>
          </a:p>
        </p:txBody>
      </p:sp>
      <p:sp>
        <p:nvSpPr>
          <p:cNvPr id="129025" name="Rectangle 1"/>
          <p:cNvSpPr>
            <a:spLocks noChangeArrowheads="1"/>
          </p:cNvSpPr>
          <p:nvPr/>
        </p:nvSpPr>
        <p:spPr bwMode="auto">
          <a:xfrm>
            <a:off x="1345474" y="3918857"/>
            <a:ext cx="584870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Prof.Dr</a:t>
            </a:r>
            <a:r>
              <a:rPr kumimoji="0" lang="tr-TR"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Recai ERCAN</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22343" y="1779814"/>
            <a:ext cx="8991600" cy="4000500"/>
          </a:xfrm>
        </p:spPr>
        <p:txBody>
          <a:bodyPr>
            <a:noAutofit/>
          </a:bodyPr>
          <a:lstStyle/>
          <a:p>
            <a:pPr algn="just"/>
            <a:r>
              <a:rPr lang="tr-TR" sz="3200" b="1" dirty="0" smtClean="0"/>
              <a:t>Enzimlerin yüksek sıcaklık derecelerinde </a:t>
            </a:r>
            <a:r>
              <a:rPr lang="tr-TR" sz="3200" b="1" dirty="0" err="1" smtClean="0"/>
              <a:t>inaktive</a:t>
            </a:r>
            <a:r>
              <a:rPr lang="tr-TR" sz="3200" b="1" dirty="0" smtClean="0"/>
              <a:t> olmaları dönüşsüz (</a:t>
            </a:r>
            <a:r>
              <a:rPr lang="tr-TR" sz="3200" b="1" dirty="0" err="1" smtClean="0"/>
              <a:t>irreversible</a:t>
            </a:r>
            <a:r>
              <a:rPr lang="tr-TR" sz="3200" b="1" dirty="0" smtClean="0"/>
              <a:t>) bir olaydır. Buna karşın 0</a:t>
            </a:r>
            <a:r>
              <a:rPr lang="tr-TR" sz="3200" b="1" baseline="30000" dirty="0" smtClean="0"/>
              <a:t>o</a:t>
            </a:r>
            <a:r>
              <a:rPr lang="tr-TR" sz="3200" b="1" dirty="0" smtClean="0"/>
              <a:t>C </a:t>
            </a:r>
            <a:r>
              <a:rPr lang="tr-TR" sz="3200" b="1" dirty="0" err="1" smtClean="0"/>
              <a:t>nin</a:t>
            </a:r>
            <a:r>
              <a:rPr lang="tr-TR" sz="3200" b="1" dirty="0" smtClean="0"/>
              <a:t> altındaki sıcaklık derecelerinde enzimlerde bir </a:t>
            </a:r>
            <a:r>
              <a:rPr lang="tr-TR" sz="3200" b="1" dirty="0" err="1" smtClean="0"/>
              <a:t>inaktivasyon</a:t>
            </a:r>
            <a:r>
              <a:rPr lang="tr-TR" sz="3200" b="1" dirty="0" smtClean="0"/>
              <a:t> olmamakla birlikte enzim aktivitesi azalmaktadır. Bu azalma geri dönüşlü (</a:t>
            </a:r>
            <a:r>
              <a:rPr lang="tr-TR" sz="3200" b="1" dirty="0" err="1" smtClean="0"/>
              <a:t>reversible</a:t>
            </a:r>
            <a:r>
              <a:rPr lang="tr-TR" sz="3200" b="1" dirty="0" smtClean="0"/>
              <a:t>)bir olaydır. Sıcaklık yükselince enzimler tekrar aktivitelerini kazanmaktadırlar.</a:t>
            </a:r>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2" algn="l" rtl="0">
              <a:lnSpc>
                <a:spcPct val="90000"/>
              </a:lnSpc>
              <a:spcBef>
                <a:spcPct val="0"/>
              </a:spcBef>
            </a:pPr>
            <a:r>
              <a:rPr lang="tr-TR" sz="3200" b="1" dirty="0" err="1">
                <a:solidFill>
                  <a:schemeClr val="bg1"/>
                </a:solidFill>
              </a:rPr>
              <a:t>pH</a:t>
            </a:r>
            <a:r>
              <a:rPr lang="tr-TR" sz="3200" b="1" dirty="0">
                <a:solidFill>
                  <a:schemeClr val="bg1"/>
                </a:solidFill>
              </a:rPr>
              <a:t> Değerinin etkisi</a:t>
            </a:r>
            <a:br>
              <a:rPr lang="tr-TR" sz="3200" b="1" dirty="0">
                <a:solidFill>
                  <a:schemeClr val="bg1"/>
                </a:solidFill>
              </a:rPr>
            </a:br>
            <a:endParaRPr lang="tr-TR" sz="3200" dirty="0">
              <a:solidFill>
                <a:schemeClr val="bg1"/>
              </a:solidFill>
            </a:endParaRPr>
          </a:p>
        </p:txBody>
      </p:sp>
      <p:sp>
        <p:nvSpPr>
          <p:cNvPr id="3" name="2 İçerik Yer Tutucusu"/>
          <p:cNvSpPr>
            <a:spLocks noGrp="1"/>
          </p:cNvSpPr>
          <p:nvPr>
            <p:ph idx="1"/>
          </p:nvPr>
        </p:nvSpPr>
        <p:spPr/>
        <p:txBody>
          <a:bodyPr>
            <a:normAutofit/>
          </a:bodyPr>
          <a:lstStyle/>
          <a:p>
            <a:pPr algn="just"/>
            <a:r>
              <a:rPr lang="tr-TR" sz="3200" b="1" dirty="0" err="1" smtClean="0"/>
              <a:t>Enzimatik</a:t>
            </a:r>
            <a:r>
              <a:rPr lang="tr-TR" sz="3200" b="1" dirty="0" smtClean="0"/>
              <a:t> esmerleşmeler, ortamın </a:t>
            </a:r>
            <a:r>
              <a:rPr lang="tr-TR" sz="3200" b="1" dirty="0" err="1" smtClean="0"/>
              <a:t>pH</a:t>
            </a:r>
            <a:r>
              <a:rPr lang="tr-TR" sz="3200" b="1" dirty="0" smtClean="0"/>
              <a:t> değeri ile yakından ilgilidir.  </a:t>
            </a:r>
            <a:r>
              <a:rPr lang="tr-TR" sz="3200" b="1" dirty="0" err="1" smtClean="0"/>
              <a:t>Enzimatik</a:t>
            </a:r>
            <a:r>
              <a:rPr lang="tr-TR" sz="3200" b="1" dirty="0" smtClean="0"/>
              <a:t> esmerleşmeler </a:t>
            </a:r>
            <a:r>
              <a:rPr lang="tr-TR" sz="3200" b="1" dirty="0" err="1" smtClean="0"/>
              <a:t>pH</a:t>
            </a:r>
            <a:r>
              <a:rPr lang="tr-TR" sz="3200" b="1" dirty="0" smtClean="0"/>
              <a:t> değerinin 4.5’in üzerine çıkmasıyla hızla artar ve </a:t>
            </a:r>
            <a:r>
              <a:rPr lang="tr-TR" sz="3200" b="1" dirty="0" err="1" smtClean="0"/>
              <a:t>pH</a:t>
            </a:r>
            <a:r>
              <a:rPr lang="tr-TR" sz="3200" b="1" dirty="0" smtClean="0"/>
              <a:t>=5-7 civarına çıkmasıyla da maksimum düzeye erişir. Bu nedenle </a:t>
            </a:r>
            <a:r>
              <a:rPr lang="tr-TR" sz="3200" b="1" dirty="0" err="1" smtClean="0"/>
              <a:t>enzimatik</a:t>
            </a:r>
            <a:r>
              <a:rPr lang="tr-TR" sz="3200" b="1" dirty="0" smtClean="0"/>
              <a:t> esmerleşmeyi önlemek amacıyla %0.1 düzeyinde sitrik asit katılmaktadır.</a:t>
            </a:r>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2" algn="l" rtl="0">
              <a:lnSpc>
                <a:spcPct val="90000"/>
              </a:lnSpc>
              <a:spcBef>
                <a:spcPct val="0"/>
              </a:spcBef>
            </a:pPr>
            <a:r>
              <a:rPr lang="tr-TR" sz="3200" b="1" dirty="0">
                <a:solidFill>
                  <a:schemeClr val="bg1"/>
                </a:solidFill>
              </a:rPr>
              <a:t>Kimyasal maddelerin etkisi</a:t>
            </a:r>
            <a:br>
              <a:rPr lang="tr-TR" sz="3200" b="1" dirty="0">
                <a:solidFill>
                  <a:schemeClr val="bg1"/>
                </a:solidFill>
              </a:rPr>
            </a:br>
            <a:endParaRPr lang="tr-TR" sz="3200" dirty="0">
              <a:solidFill>
                <a:schemeClr val="bg1"/>
              </a:solidFill>
            </a:endParaRPr>
          </a:p>
        </p:txBody>
      </p:sp>
      <p:sp>
        <p:nvSpPr>
          <p:cNvPr id="3" name="2 İçerik Yer Tutucusu"/>
          <p:cNvSpPr>
            <a:spLocks noGrp="1"/>
          </p:cNvSpPr>
          <p:nvPr>
            <p:ph idx="1"/>
          </p:nvPr>
        </p:nvSpPr>
        <p:spPr/>
        <p:txBody>
          <a:bodyPr>
            <a:normAutofit/>
          </a:bodyPr>
          <a:lstStyle/>
          <a:p>
            <a:pPr algn="just"/>
            <a:r>
              <a:rPr lang="tr-TR" sz="3200" b="1" dirty="0" err="1" smtClean="0"/>
              <a:t>Askorbik</a:t>
            </a:r>
            <a:r>
              <a:rPr lang="tr-TR" sz="3200" b="1" dirty="0" smtClean="0"/>
              <a:t> asit   </a:t>
            </a:r>
            <a:r>
              <a:rPr lang="tr-TR" sz="3200" b="1" dirty="0" err="1" smtClean="0"/>
              <a:t>enzimatik</a:t>
            </a:r>
            <a:r>
              <a:rPr lang="tr-TR" sz="3200" b="1" dirty="0" smtClean="0"/>
              <a:t>  esmerleşmeyi önlemek için en uygun olarak kullanılan kimyasal maddedir. </a:t>
            </a:r>
            <a:r>
              <a:rPr lang="tr-TR" sz="3200" b="1" dirty="0" err="1" smtClean="0"/>
              <a:t>Askorbik</a:t>
            </a:r>
            <a:r>
              <a:rPr lang="tr-TR" sz="3200" b="1" dirty="0" smtClean="0"/>
              <a:t> asit ortamda </a:t>
            </a:r>
            <a:r>
              <a:rPr lang="tr-TR" sz="3200" b="1" dirty="0" err="1" smtClean="0"/>
              <a:t>dehidroaskorbik</a:t>
            </a:r>
            <a:r>
              <a:rPr lang="tr-TR" sz="3200" b="1" dirty="0" smtClean="0"/>
              <a:t> aside okside olarak indirgen bir özellik göstermektedir. Bu sırada gıdanın bileşiminde bulunan oksijen de indirgenmektedir. </a:t>
            </a:r>
            <a:r>
              <a:rPr lang="tr-TR" sz="3200" b="1" dirty="0" err="1" smtClean="0"/>
              <a:t>Askorbik</a:t>
            </a:r>
            <a:r>
              <a:rPr lang="tr-TR" sz="3200" b="1" dirty="0" smtClean="0"/>
              <a:t> asit %0.2–0.5 civarında kullanılmaktadır.</a:t>
            </a:r>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err="1" smtClean="0"/>
              <a:t>Sülfüroz</a:t>
            </a:r>
            <a:r>
              <a:rPr lang="tr-TR" sz="3200" b="1" dirty="0" smtClean="0"/>
              <a:t> asit ve tuzları (sülfit, </a:t>
            </a:r>
            <a:r>
              <a:rPr lang="tr-TR" sz="3200" b="1" dirty="0" err="1" smtClean="0"/>
              <a:t>bisülfit</a:t>
            </a:r>
            <a:r>
              <a:rPr lang="tr-TR" sz="3200" b="1" dirty="0" smtClean="0"/>
              <a:t> ve </a:t>
            </a:r>
            <a:r>
              <a:rPr lang="tr-TR" sz="3200" b="1" dirty="0" err="1" smtClean="0"/>
              <a:t>metabisülfigtler</a:t>
            </a:r>
            <a:r>
              <a:rPr lang="tr-TR" sz="3200" b="1" dirty="0" smtClean="0"/>
              <a:t>) de kuvvetli bir inhibitör etkisi gösterirler. Ortama ilave edilen %0,01 düzeyindeki SO</a:t>
            </a:r>
            <a:r>
              <a:rPr lang="tr-TR" sz="3200" b="1" baseline="-25000" dirty="0" smtClean="0"/>
              <a:t>2</a:t>
            </a:r>
            <a:r>
              <a:rPr lang="tr-TR" sz="3200" b="1" dirty="0" smtClean="0"/>
              <a:t> esmerleşmeyi önlemektedir. Mutfak tuzu da </a:t>
            </a:r>
            <a:r>
              <a:rPr lang="tr-TR" sz="3200" b="1" dirty="0" err="1" smtClean="0"/>
              <a:t>enzimatik</a:t>
            </a:r>
            <a:r>
              <a:rPr lang="tr-TR" sz="3200" b="1" dirty="0" smtClean="0"/>
              <a:t> esmerleşmeyi önlemektedir.</a:t>
            </a:r>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Şeker ve şekerli çözeltilerde </a:t>
            </a:r>
            <a:r>
              <a:rPr lang="tr-TR" sz="3200" b="1" dirty="0" err="1" smtClean="0"/>
              <a:t>enzimatik</a:t>
            </a:r>
            <a:r>
              <a:rPr lang="tr-TR" sz="3200" b="1" dirty="0" smtClean="0"/>
              <a:t> esmerleşmeyi önlemektedir. Bu etki dokuların hava ile temasının önlenmesinden kaynaklanmaktadır. Enzimlere doğrudan bir etkisi bulunmamaktadır.</a:t>
            </a:r>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Genel olarak </a:t>
            </a:r>
            <a:r>
              <a:rPr lang="tr-TR" sz="3200" b="1" dirty="0" err="1" smtClean="0"/>
              <a:t>askorbik</a:t>
            </a:r>
            <a:r>
              <a:rPr lang="tr-TR" sz="3200" b="1" dirty="0" smtClean="0"/>
              <a:t> asit, sitrik asit, sistin, </a:t>
            </a:r>
            <a:r>
              <a:rPr lang="tr-TR" sz="3200" b="1" dirty="0" err="1" smtClean="0"/>
              <a:t>sistein</a:t>
            </a:r>
            <a:r>
              <a:rPr lang="tr-TR" sz="3200" b="1" dirty="0" smtClean="0"/>
              <a:t>, </a:t>
            </a:r>
            <a:r>
              <a:rPr lang="tr-TR" sz="3200" b="1" dirty="0" err="1" smtClean="0"/>
              <a:t>glutation</a:t>
            </a:r>
            <a:r>
              <a:rPr lang="tr-TR" sz="3200" b="1" dirty="0" smtClean="0"/>
              <a:t> gibi bileşiklerin </a:t>
            </a:r>
            <a:r>
              <a:rPr lang="tr-TR" sz="3200" b="1" dirty="0" err="1" smtClean="0"/>
              <a:t>enzimatik</a:t>
            </a:r>
            <a:r>
              <a:rPr lang="tr-TR" sz="3200" b="1" dirty="0" smtClean="0"/>
              <a:t> esmerleşmeyi önleme özellikleri bulunmaktadır.</a:t>
            </a:r>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2" algn="l" rtl="0">
              <a:lnSpc>
                <a:spcPct val="90000"/>
              </a:lnSpc>
              <a:spcBef>
                <a:spcPct val="0"/>
              </a:spcBef>
            </a:pPr>
            <a:r>
              <a:rPr lang="tr-TR" sz="3200" b="1" dirty="0">
                <a:solidFill>
                  <a:schemeClr val="bg1"/>
                </a:solidFill>
              </a:rPr>
              <a:t>Gıdaların cins ve olgunluklarının etkisi</a:t>
            </a:r>
            <a:br>
              <a:rPr lang="tr-TR" sz="3200" b="1" dirty="0">
                <a:solidFill>
                  <a:schemeClr val="bg1"/>
                </a:solidFill>
              </a:rPr>
            </a:br>
            <a:endParaRPr lang="tr-TR" sz="3200" dirty="0">
              <a:solidFill>
                <a:schemeClr val="bg1"/>
              </a:solidFill>
            </a:endParaRPr>
          </a:p>
        </p:txBody>
      </p:sp>
      <p:sp>
        <p:nvSpPr>
          <p:cNvPr id="3" name="2 İçerik Yer Tutucusu"/>
          <p:cNvSpPr>
            <a:spLocks noGrp="1"/>
          </p:cNvSpPr>
          <p:nvPr>
            <p:ph idx="1"/>
          </p:nvPr>
        </p:nvSpPr>
        <p:spPr/>
        <p:txBody>
          <a:bodyPr>
            <a:noAutofit/>
          </a:bodyPr>
          <a:lstStyle/>
          <a:p>
            <a:pPr algn="just"/>
            <a:r>
              <a:rPr lang="tr-TR" sz="2800" b="1" dirty="0" smtClean="0"/>
              <a:t>Gıda maddelerinin yapılarındaki enzim ve </a:t>
            </a:r>
            <a:r>
              <a:rPr lang="tr-TR" sz="2800" b="1" dirty="0" err="1" smtClean="0"/>
              <a:t>fenolik</a:t>
            </a:r>
            <a:r>
              <a:rPr lang="tr-TR" sz="2800" b="1" dirty="0" smtClean="0"/>
              <a:t> madde miktarları cinslerine ve olgunluk derecelerine göre farklılık göstermektedir. Örneğin tam olgunlaşmamış ürünlerde </a:t>
            </a:r>
            <a:r>
              <a:rPr lang="tr-TR" sz="2800" b="1" dirty="0" err="1" smtClean="0"/>
              <a:t>fenoloksidaz</a:t>
            </a:r>
            <a:r>
              <a:rPr lang="tr-TR" sz="2800" b="1" dirty="0" smtClean="0"/>
              <a:t> aktivitesi yüksek olduğu gibi kolay okside olabilen maddelerin de miktarları fazladır. Turunçgillerde okside olabilir nitelikte </a:t>
            </a:r>
            <a:r>
              <a:rPr lang="tr-TR" sz="2800" b="1" dirty="0" err="1" smtClean="0"/>
              <a:t>fenolik</a:t>
            </a:r>
            <a:r>
              <a:rPr lang="tr-TR" sz="2800" b="1" dirty="0" smtClean="0"/>
              <a:t> maddeler ve </a:t>
            </a:r>
            <a:r>
              <a:rPr lang="tr-TR" sz="2800" b="1" dirty="0" err="1" smtClean="0"/>
              <a:t>fenoloksidaz</a:t>
            </a:r>
            <a:r>
              <a:rPr lang="tr-TR" sz="2800" b="1" dirty="0" smtClean="0"/>
              <a:t> enzimi bulunmadığından, </a:t>
            </a:r>
            <a:r>
              <a:rPr lang="tr-TR" sz="2800" b="1" dirty="0" err="1" smtClean="0"/>
              <a:t>enzimatik</a:t>
            </a:r>
            <a:r>
              <a:rPr lang="tr-TR" sz="2800" b="1" dirty="0" smtClean="0"/>
              <a:t> renk esmerleşmeleri görülmemektedir.</a:t>
            </a:r>
          </a:p>
          <a:p>
            <a:pPr algn="just"/>
            <a:endParaRPr lang="tr-TR"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1" algn="l" rtl="0">
              <a:lnSpc>
                <a:spcPct val="90000"/>
              </a:lnSpc>
              <a:spcBef>
                <a:spcPct val="0"/>
              </a:spcBef>
            </a:pPr>
            <a:r>
              <a:rPr lang="tr-TR" sz="3200" b="1" dirty="0" err="1">
                <a:solidFill>
                  <a:schemeClr val="bg1"/>
                </a:solidFill>
              </a:rPr>
              <a:t>Enzimatik</a:t>
            </a:r>
            <a:r>
              <a:rPr lang="tr-TR" sz="3200" b="1" dirty="0">
                <a:solidFill>
                  <a:schemeClr val="bg1"/>
                </a:solidFill>
              </a:rPr>
              <a:t> Olmayan Renk Bozulmaları</a:t>
            </a:r>
            <a:br>
              <a:rPr lang="tr-TR" sz="3200" b="1" dirty="0">
                <a:solidFill>
                  <a:schemeClr val="bg1"/>
                </a:solidFill>
              </a:rPr>
            </a:br>
            <a:endParaRPr lang="tr-TR" sz="3200" dirty="0">
              <a:solidFill>
                <a:schemeClr val="bg1"/>
              </a:solidFill>
            </a:endParaRPr>
          </a:p>
        </p:txBody>
      </p:sp>
      <p:sp>
        <p:nvSpPr>
          <p:cNvPr id="3" name="2 İçerik Yer Tutucusu"/>
          <p:cNvSpPr>
            <a:spLocks noGrp="1"/>
          </p:cNvSpPr>
          <p:nvPr>
            <p:ph idx="1"/>
          </p:nvPr>
        </p:nvSpPr>
        <p:spPr/>
        <p:txBody>
          <a:bodyPr>
            <a:normAutofit/>
          </a:bodyPr>
          <a:lstStyle/>
          <a:p>
            <a:pPr algn="just"/>
            <a:r>
              <a:rPr lang="tr-TR" sz="3200" b="1" dirty="0" err="1" smtClean="0"/>
              <a:t>Enzimatik</a:t>
            </a:r>
            <a:r>
              <a:rPr lang="tr-TR" sz="3200" b="1" dirty="0" smtClean="0"/>
              <a:t> olmayan renk bozulmaları: ısı, ışık, metaller ve oksijen gibi faktörlerin etkisiyle meydana gelir. Bu bozulmalar ürünlerin işlenmesi sırasında ısının etkisiyle depolama ve kurutma sırasında ortaya çıkmaktadır.</a:t>
            </a:r>
          </a:p>
          <a:p>
            <a:pPr algn="just"/>
            <a:r>
              <a:rPr lang="tr-TR" sz="3200" b="1" dirty="0" smtClean="0"/>
              <a:t> </a:t>
            </a:r>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2"/>
            <a:r>
              <a:rPr lang="tr-TR" sz="3200" b="1" dirty="0">
                <a:solidFill>
                  <a:schemeClr val="bg1"/>
                </a:solidFill>
              </a:rPr>
              <a:t>Isı etkisiyle olan renk bozulmaları</a:t>
            </a:r>
          </a:p>
        </p:txBody>
      </p:sp>
      <p:sp>
        <p:nvSpPr>
          <p:cNvPr id="3" name="2 İçerik Yer Tutucusu"/>
          <p:cNvSpPr>
            <a:spLocks noGrp="1"/>
          </p:cNvSpPr>
          <p:nvPr>
            <p:ph idx="1"/>
          </p:nvPr>
        </p:nvSpPr>
        <p:spPr/>
        <p:txBody>
          <a:bodyPr>
            <a:normAutofit/>
          </a:bodyPr>
          <a:lstStyle/>
          <a:p>
            <a:pPr algn="just"/>
            <a:r>
              <a:rPr lang="tr-TR" sz="2800" b="1" dirty="0" smtClean="0"/>
              <a:t>Gıda maddelerinin enzimin rolü olmadan özellikle ısı etkisiyle hızlanan birçok renk esmerleşmesine uğradıkları gözlenmektedir. Bu olaylara </a:t>
            </a:r>
            <a:r>
              <a:rPr lang="tr-TR" sz="2800" b="1" dirty="0" err="1" smtClean="0"/>
              <a:t>enzimatik</a:t>
            </a:r>
            <a:r>
              <a:rPr lang="tr-TR" sz="2800" b="1" dirty="0" smtClean="0"/>
              <a:t> olmayan esmerleşme adı verilmektedir. </a:t>
            </a:r>
            <a:r>
              <a:rPr lang="tr-TR" sz="2800" b="1" dirty="0" err="1" smtClean="0"/>
              <a:t>Enzimatik</a:t>
            </a:r>
            <a:r>
              <a:rPr lang="tr-TR" sz="2800" b="1" dirty="0" smtClean="0"/>
              <a:t> olmayan </a:t>
            </a:r>
            <a:r>
              <a:rPr lang="tr-TR" sz="2800" b="1" dirty="0" err="1" smtClean="0"/>
              <a:t>ensmerleşme</a:t>
            </a:r>
            <a:r>
              <a:rPr lang="tr-TR" sz="2800" b="1" dirty="0" smtClean="0"/>
              <a:t> olayı üretim sırasında uygulanan ısıl işlem sonucu oluştuğu gibi depolama sırasındada yavaş bir hızla devam etmektedir.</a:t>
            </a:r>
          </a:p>
          <a:p>
            <a:pPr algn="just"/>
            <a:endParaRPr lang="tr-TR"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Autofit/>
          </a:bodyPr>
          <a:lstStyle/>
          <a:p>
            <a:pPr algn="just"/>
            <a:r>
              <a:rPr lang="tr-TR" sz="3200" b="1" dirty="0" err="1" smtClean="0"/>
              <a:t>Enzimatik</a:t>
            </a:r>
            <a:r>
              <a:rPr lang="tr-TR" sz="3200" b="1" dirty="0" smtClean="0"/>
              <a:t> olmayan esmerleşme olayı indirgen şekerlerle aminler arasında gelişen reaksiyonlar sonucu oluşur. Başlangıçta, amino grubu, şekerlerin indirgen hidroksil grubuna bağlanarak N-glikozitler oluşmaktadır. </a:t>
            </a:r>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2800" b="1" dirty="0" smtClean="0"/>
              <a:t>Gıdalar: mikroorganizmalar, enzimler, böcek, parazit vb. zararlılar, sıcaklık, nemli veya kuru koşullar, hava oksijeni ve ışık gibi birbirleriyle ilişkili veya ilişkisiz birçok faktörlerin etkisiyle bozulabilirler. Gıda muhafaza yöntemleri ile bu bozulma faktörleri ortadan kaldırılmaya çalışılır.</a:t>
            </a:r>
            <a:endParaRPr lang="tr-TR" sz="2800" dirty="0" smtClean="0"/>
          </a:p>
          <a:p>
            <a:pPr algn="just"/>
            <a:endParaRPr lang="tr-TR"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Reaksiyonun sonucunda MELANOİDİN denilen esmer renkli bileşikler meydana gelmektedir. Bu reaksiyonlara MAİLLARD reaksiyonları da denilmektedir.</a:t>
            </a:r>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Sıcaklığın yüksek sürenin uzun oluşu </a:t>
            </a:r>
            <a:r>
              <a:rPr lang="tr-TR" sz="3200" b="1" dirty="0" err="1" smtClean="0"/>
              <a:t>enzimatik</a:t>
            </a:r>
            <a:r>
              <a:rPr lang="tr-TR" sz="3200" b="1" dirty="0" smtClean="0"/>
              <a:t> olmayan esmerleşmeyi artırmaktadır.</a:t>
            </a:r>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Oksijenin etkisiyle oluşan bozulmalar</a:t>
            </a:r>
            <a:br>
              <a:rPr lang="tr-TR" b="1" dirty="0" smtClean="0"/>
            </a:br>
            <a:r>
              <a:rPr lang="tr-TR" b="1" dirty="0" smtClean="0"/>
              <a:t> </a:t>
            </a:r>
            <a:br>
              <a:rPr lang="tr-TR" b="1" dirty="0" smtClean="0"/>
            </a:br>
            <a:endParaRPr lang="tr-TR" dirty="0"/>
          </a:p>
        </p:txBody>
      </p:sp>
      <p:sp>
        <p:nvSpPr>
          <p:cNvPr id="3" name="2 İçerik Yer Tutucusu"/>
          <p:cNvSpPr>
            <a:spLocks noGrp="1"/>
          </p:cNvSpPr>
          <p:nvPr>
            <p:ph idx="1"/>
          </p:nvPr>
        </p:nvSpPr>
        <p:spPr/>
        <p:txBody>
          <a:bodyPr>
            <a:normAutofit/>
          </a:bodyPr>
          <a:lstStyle/>
          <a:p>
            <a:pPr algn="just"/>
            <a:r>
              <a:rPr lang="tr-TR" sz="3200" b="1" dirty="0" smtClean="0"/>
              <a:t>Oksijen; gıda maddelerinde </a:t>
            </a:r>
            <a:r>
              <a:rPr lang="tr-TR" sz="3200" b="1" dirty="0" err="1" smtClean="0"/>
              <a:t>enzimatik</a:t>
            </a:r>
            <a:r>
              <a:rPr lang="tr-TR" sz="3200" b="1" dirty="0" smtClean="0"/>
              <a:t> ve </a:t>
            </a:r>
            <a:r>
              <a:rPr lang="tr-TR" sz="3200" b="1" dirty="0" err="1" smtClean="0"/>
              <a:t>enzimatik</a:t>
            </a:r>
            <a:r>
              <a:rPr lang="tr-TR" sz="3200" b="1" dirty="0" smtClean="0"/>
              <a:t> olmayan renk değişmelerinde rol oynamaktadır. Oksijenin etkisiyle olan renk değişimleri sıcaklık ve ışığın etkisiyle de artar.</a:t>
            </a:r>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Gıdalarda oksijenin etkisiyle meydana gelen renk değişmelerinin önlenebilmesi için gıdanın hava ile temasının tam olarak kesilmesi yanında C vitamini gibi indirgen özellikteki bileşiklerde kullanılmaktadır.</a:t>
            </a:r>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 Metal iyonları etkisiyle oluşan bozulmalar</a:t>
            </a:r>
            <a:br>
              <a:rPr lang="tr-TR" b="1" dirty="0" smtClean="0"/>
            </a:br>
            <a:endParaRPr lang="tr-TR" dirty="0"/>
          </a:p>
        </p:txBody>
      </p:sp>
      <p:sp>
        <p:nvSpPr>
          <p:cNvPr id="3" name="2 İçerik Yer Tutucusu"/>
          <p:cNvSpPr>
            <a:spLocks noGrp="1"/>
          </p:cNvSpPr>
          <p:nvPr>
            <p:ph idx="1"/>
          </p:nvPr>
        </p:nvSpPr>
        <p:spPr/>
        <p:txBody>
          <a:bodyPr>
            <a:normAutofit/>
          </a:bodyPr>
          <a:lstStyle/>
          <a:p>
            <a:pPr algn="just"/>
            <a:r>
              <a:rPr lang="tr-TR" sz="3200" b="1" dirty="0" smtClean="0"/>
              <a:t>Bunların </a:t>
            </a:r>
            <a:r>
              <a:rPr lang="tr-TR" sz="3200" b="1" dirty="0" err="1" smtClean="0"/>
              <a:t>başlıcaları</a:t>
            </a:r>
            <a:r>
              <a:rPr lang="tr-TR" sz="3200" b="1" dirty="0" smtClean="0"/>
              <a:t> demir, kalay ve bakır etkisiyle meydana gelen bozulmalardır.</a:t>
            </a:r>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u="sng" dirty="0" smtClean="0"/>
              <a:t>Demir:</a:t>
            </a:r>
            <a:r>
              <a:rPr lang="tr-TR" b="1" dirty="0" smtClean="0"/>
              <a:t> </a:t>
            </a:r>
            <a:endParaRPr lang="tr-TR" dirty="0"/>
          </a:p>
        </p:txBody>
      </p:sp>
      <p:sp>
        <p:nvSpPr>
          <p:cNvPr id="3" name="2 İçerik Yer Tutucusu"/>
          <p:cNvSpPr>
            <a:spLocks noGrp="1"/>
          </p:cNvSpPr>
          <p:nvPr>
            <p:ph idx="1"/>
          </p:nvPr>
        </p:nvSpPr>
        <p:spPr/>
        <p:txBody>
          <a:bodyPr>
            <a:normAutofit/>
          </a:bodyPr>
          <a:lstStyle/>
          <a:p>
            <a:pPr algn="just"/>
            <a:r>
              <a:rPr lang="tr-TR" sz="3200" b="1" dirty="0" smtClean="0"/>
              <a:t>Alet-ekipman, su ve materyalden ürüne geçerek tanenli maddelerle ve klorofil ile koyu bileşikler oluşturur. Ayrıca kükürtlü bileşiklerle demir sülfiti oluşturarak rengin karmasına yol açar.</a:t>
            </a:r>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u="sng" dirty="0" smtClean="0"/>
              <a:t>Kalay:</a:t>
            </a:r>
            <a:r>
              <a:rPr lang="tr-TR" b="1" dirty="0" smtClean="0"/>
              <a:t> </a:t>
            </a:r>
            <a:endParaRPr lang="tr-TR" dirty="0"/>
          </a:p>
        </p:txBody>
      </p:sp>
      <p:sp>
        <p:nvSpPr>
          <p:cNvPr id="3" name="2 İçerik Yer Tutucusu"/>
          <p:cNvSpPr>
            <a:spLocks noGrp="1"/>
          </p:cNvSpPr>
          <p:nvPr>
            <p:ph idx="1"/>
          </p:nvPr>
        </p:nvSpPr>
        <p:spPr/>
        <p:txBody>
          <a:bodyPr>
            <a:normAutofit/>
          </a:bodyPr>
          <a:lstStyle/>
          <a:p>
            <a:pPr algn="just"/>
            <a:r>
              <a:rPr lang="tr-TR" sz="3200" b="1" dirty="0" smtClean="0"/>
              <a:t>Proteince zengin gıdalarda ısıl işlem sonucu </a:t>
            </a:r>
            <a:r>
              <a:rPr lang="tr-TR" sz="3200" b="1" dirty="0" err="1" smtClean="0"/>
              <a:t>açıga</a:t>
            </a:r>
            <a:r>
              <a:rPr lang="tr-TR" sz="3200" b="1" dirty="0" smtClean="0"/>
              <a:t> çıkan H</a:t>
            </a:r>
            <a:r>
              <a:rPr lang="tr-TR" sz="3200" b="1" baseline="-25000" dirty="0" smtClean="0"/>
              <a:t>2</a:t>
            </a:r>
            <a:r>
              <a:rPr lang="tr-TR" sz="3200" b="1" dirty="0" smtClean="0"/>
              <a:t>S ile birleşerek siyah renkli kalay sülfiti oluşturur.</a:t>
            </a:r>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u="sng" dirty="0" smtClean="0"/>
              <a:t>Bakır:</a:t>
            </a:r>
            <a:r>
              <a:rPr lang="tr-TR" b="1" dirty="0" smtClean="0"/>
              <a:t> </a:t>
            </a:r>
            <a:endParaRPr lang="tr-TR" dirty="0"/>
          </a:p>
        </p:txBody>
      </p:sp>
      <p:sp>
        <p:nvSpPr>
          <p:cNvPr id="3" name="2 İçerik Yer Tutucusu"/>
          <p:cNvSpPr>
            <a:spLocks noGrp="1"/>
          </p:cNvSpPr>
          <p:nvPr>
            <p:ph idx="1"/>
          </p:nvPr>
        </p:nvSpPr>
        <p:spPr/>
        <p:txBody>
          <a:bodyPr>
            <a:normAutofit/>
          </a:bodyPr>
          <a:lstStyle/>
          <a:p>
            <a:pPr algn="just"/>
            <a:r>
              <a:rPr lang="tr-TR" sz="3200" b="1" dirty="0" smtClean="0"/>
              <a:t>Konserve kutularında korozyon olayını şiddetlendirir ve </a:t>
            </a:r>
            <a:r>
              <a:rPr lang="tr-TR" sz="3200" b="1" dirty="0" err="1" smtClean="0"/>
              <a:t>oksidasyon</a:t>
            </a:r>
            <a:r>
              <a:rPr lang="tr-TR" sz="3200" b="1" dirty="0" smtClean="0"/>
              <a:t> reaksiyonlarında katalizör olarak rol oynar. Ayrıca klorofillerle koyu renkli klorofil bakır kompleksini oluşturur.</a:t>
            </a:r>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Gıda  maddelerinin bozulmaları iki ana grupta toplanmaktadır. 1. Mikrobiyolojik bozulma 2. Mikrobiyolojik olmayan bozulma. Bunlardan mikrobiyolojik olmayan bozulmalarda 1. </a:t>
            </a:r>
            <a:r>
              <a:rPr lang="tr-TR" sz="3200" b="1" dirty="0" err="1" smtClean="0"/>
              <a:t>Enzimatik</a:t>
            </a:r>
            <a:r>
              <a:rPr lang="tr-TR" sz="3200" b="1" dirty="0" smtClean="0"/>
              <a:t> bozulmalar 2. </a:t>
            </a:r>
            <a:r>
              <a:rPr lang="tr-TR" sz="3200" b="1" dirty="0" err="1" smtClean="0"/>
              <a:t>Enzimatik</a:t>
            </a:r>
            <a:r>
              <a:rPr lang="tr-TR" sz="3200" b="1" dirty="0" smtClean="0"/>
              <a:t> olmayan bozulmalar olarak iki alt gruba ayrılmaktadır.</a:t>
            </a:r>
            <a:endParaRPr lang="tr-TR" sz="3200" dirty="0" smtClean="0"/>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Bozulmuş ürünün rengi, aroması beslenme değeri, yapısı ve bileşimi değişir. Ayrıca, gıda maddesi insan sağlığına zararlı hale gelebilir.</a:t>
            </a:r>
            <a:endParaRPr lang="tr-TR" sz="3200" dirty="0" smtClean="0"/>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p:txBody>
          <a:bodyPr>
            <a:normAutofit fontScale="90000"/>
          </a:bodyPr>
          <a:lstStyle/>
          <a:p>
            <a:pPr lvl="0"/>
            <a:r>
              <a:rPr lang="tr-TR" dirty="0" smtClean="0"/>
              <a:t>GIDA MADDELERİNİN ENZİMATİK BOZULMALARI</a:t>
            </a:r>
            <a:br>
              <a:rPr lang="tr-TR" dirty="0" smtClean="0"/>
            </a:br>
            <a:endParaRPr lang="tr-TR" dirty="0"/>
          </a:p>
        </p:txBody>
      </p:sp>
      <p:sp>
        <p:nvSpPr>
          <p:cNvPr id="5" name="4 Alt Başlık"/>
          <p:cNvSpPr>
            <a:spLocks noGrp="1"/>
          </p:cNvSpPr>
          <p:nvPr>
            <p:ph type="subTitle" idx="1"/>
          </p:nvPr>
        </p:nvSpPr>
        <p:spPr/>
        <p:txBody>
          <a:bodyPr/>
          <a:lstStyle/>
          <a:p>
            <a:pPr marL="0" lvl="1" algn="l">
              <a:spcBef>
                <a:spcPts val="0"/>
              </a:spcBef>
              <a:buSzTx/>
            </a:pPr>
            <a:r>
              <a:rPr lang="tr-TR" b="1" dirty="0" err="1" smtClean="0"/>
              <a:t>Enzimatik</a:t>
            </a:r>
            <a:r>
              <a:rPr lang="tr-TR" b="1" dirty="0" smtClean="0"/>
              <a:t> Esmerleşme</a:t>
            </a:r>
            <a:endParaRPr lang="tr-TR" dirty="0" smtClean="0"/>
          </a:p>
          <a:p>
            <a:endParaRPr lang="tr-T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Gıda   maddelerinde    çarpma,  kesme,  kabuk   soyma,  dilimleme  vb.  </a:t>
            </a:r>
            <a:r>
              <a:rPr lang="tr-TR" sz="3200" b="1" dirty="0" err="1" smtClean="0"/>
              <a:t>Mekaniki</a:t>
            </a:r>
            <a:r>
              <a:rPr lang="tr-TR" sz="3200" b="1" dirty="0" smtClean="0"/>
              <a:t>  zedelemelerle bazı renk değişmeleri ortaya çıkmaktadır. Pembeden mavimsi siyaha kadar  farklı tondaki bu renk değişmelerine “ESMERLEŞME” adı verilmektedir.</a:t>
            </a:r>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Autofit/>
          </a:bodyPr>
          <a:lstStyle/>
          <a:p>
            <a:pPr algn="just"/>
            <a:r>
              <a:rPr lang="tr-TR" sz="2800" b="1" dirty="0" err="1" smtClean="0"/>
              <a:t>Enzimatik</a:t>
            </a:r>
            <a:r>
              <a:rPr lang="tr-TR" sz="2800" b="1" dirty="0" smtClean="0"/>
              <a:t> esmerleşme reaksiyonlarında </a:t>
            </a:r>
            <a:r>
              <a:rPr lang="tr-TR" sz="2800" b="1" dirty="0" err="1" smtClean="0"/>
              <a:t>fenolik</a:t>
            </a:r>
            <a:r>
              <a:rPr lang="tr-TR" sz="2800" b="1" dirty="0" smtClean="0"/>
              <a:t> maddeler ve özel </a:t>
            </a:r>
            <a:r>
              <a:rPr lang="tr-TR" sz="2800" b="1" dirty="0" err="1" smtClean="0"/>
              <a:t>oksidasyon</a:t>
            </a:r>
            <a:r>
              <a:rPr lang="tr-TR" sz="2800" b="1" dirty="0" smtClean="0"/>
              <a:t> enzimleri rol oynamaktadır. Buna göre </a:t>
            </a:r>
            <a:r>
              <a:rPr lang="tr-TR" sz="2800" b="1" dirty="0" err="1" smtClean="0"/>
              <a:t>enzimatik</a:t>
            </a:r>
            <a:r>
              <a:rPr lang="tr-TR" sz="2800" b="1" dirty="0" smtClean="0"/>
              <a:t> esmerleşme </a:t>
            </a:r>
            <a:r>
              <a:rPr lang="tr-TR" sz="2800" b="1" dirty="0" err="1" smtClean="0"/>
              <a:t>polifenol</a:t>
            </a:r>
            <a:r>
              <a:rPr lang="tr-TR" sz="2800" b="1" dirty="0" smtClean="0"/>
              <a:t> grubu maddelerin </a:t>
            </a:r>
            <a:r>
              <a:rPr lang="tr-TR" sz="2800" b="1" dirty="0" err="1" smtClean="0"/>
              <a:t>polifenol</a:t>
            </a:r>
            <a:r>
              <a:rPr lang="tr-TR" sz="2800" b="1" dirty="0" smtClean="0"/>
              <a:t> </a:t>
            </a:r>
            <a:r>
              <a:rPr lang="tr-TR" sz="2800" b="1" dirty="0" err="1" smtClean="0"/>
              <a:t>oksidaz</a:t>
            </a:r>
            <a:r>
              <a:rPr lang="tr-TR" sz="2800" b="1" dirty="0" smtClean="0"/>
              <a:t> enzimleriyle </a:t>
            </a:r>
            <a:r>
              <a:rPr lang="tr-TR" sz="2800" b="1" dirty="0" err="1" smtClean="0"/>
              <a:t>oksidasyonu</a:t>
            </a:r>
            <a:r>
              <a:rPr lang="tr-TR" sz="2800" b="1" dirty="0" smtClean="0"/>
              <a:t> şeklinde tanımlanmaktadır.</a:t>
            </a:r>
          </a:p>
          <a:p>
            <a:pPr algn="just"/>
            <a:r>
              <a:rPr lang="tr-TR" sz="2800" b="1" dirty="0" smtClean="0"/>
              <a:t>	</a:t>
            </a:r>
            <a:r>
              <a:rPr lang="tr-TR" sz="2800" b="1" dirty="0" err="1" smtClean="0"/>
              <a:t>Enzimatik</a:t>
            </a:r>
            <a:r>
              <a:rPr lang="tr-TR" sz="2800" b="1" dirty="0" smtClean="0"/>
              <a:t> esmerleşme üzerine etkili olan bir çok faktör bulunmaktadır.</a:t>
            </a:r>
          </a:p>
          <a:p>
            <a:pPr algn="just"/>
            <a:endParaRPr lang="tr-TR"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lgn="l" rtl="0">
              <a:lnSpc>
                <a:spcPct val="90000"/>
              </a:lnSpc>
              <a:spcBef>
                <a:spcPct val="0"/>
              </a:spcBef>
            </a:pPr>
            <a:r>
              <a:rPr lang="tr-TR" sz="3600" b="1" dirty="0">
                <a:solidFill>
                  <a:schemeClr val="bg1"/>
                </a:solidFill>
              </a:rPr>
              <a:t>Sıcaklığın etkisi</a:t>
            </a:r>
            <a:br>
              <a:rPr lang="tr-TR" sz="3600" b="1" dirty="0">
                <a:solidFill>
                  <a:schemeClr val="bg1"/>
                </a:solidFill>
              </a:rPr>
            </a:br>
            <a:endParaRPr lang="tr-TR" sz="3600" dirty="0">
              <a:solidFill>
                <a:schemeClr val="bg1"/>
              </a:solidFill>
            </a:endParaRPr>
          </a:p>
        </p:txBody>
      </p:sp>
      <p:sp>
        <p:nvSpPr>
          <p:cNvPr id="3" name="2 İçerik Yer Tutucusu"/>
          <p:cNvSpPr>
            <a:spLocks noGrp="1"/>
          </p:cNvSpPr>
          <p:nvPr>
            <p:ph idx="1"/>
          </p:nvPr>
        </p:nvSpPr>
        <p:spPr/>
        <p:txBody>
          <a:bodyPr>
            <a:normAutofit/>
          </a:bodyPr>
          <a:lstStyle/>
          <a:p>
            <a:pPr algn="just"/>
            <a:r>
              <a:rPr lang="tr-TR" sz="3200" b="1" dirty="0" smtClean="0"/>
              <a:t>Bütün enzimler genellikle 75</a:t>
            </a:r>
            <a:r>
              <a:rPr lang="tr-TR" sz="3200" b="1" baseline="30000" dirty="0" smtClean="0"/>
              <a:t>o</a:t>
            </a:r>
            <a:r>
              <a:rPr lang="tr-TR" sz="3200" b="1" dirty="0" smtClean="0"/>
              <a:t>C’nin üzerindeki sıcaklıklarda kısa sürede </a:t>
            </a:r>
            <a:r>
              <a:rPr lang="tr-TR" sz="3200" b="1" dirty="0" err="1" smtClean="0"/>
              <a:t>inaktif</a:t>
            </a:r>
            <a:r>
              <a:rPr lang="tr-TR" sz="3200" b="1" dirty="0" smtClean="0"/>
              <a:t> hale gelirler. Enzimlerin ısı etkisiyle </a:t>
            </a:r>
            <a:r>
              <a:rPr lang="tr-TR" sz="3200" b="1" dirty="0" err="1" smtClean="0"/>
              <a:t>inaktive</a:t>
            </a:r>
            <a:r>
              <a:rPr lang="tr-TR" sz="3200" b="1" dirty="0" smtClean="0"/>
              <a:t> olmaları yapılarındaki azotlu maddelerin </a:t>
            </a:r>
            <a:r>
              <a:rPr lang="tr-TR" sz="3200" b="1" dirty="0" err="1" smtClean="0"/>
              <a:t>denatürasyonuna</a:t>
            </a:r>
            <a:r>
              <a:rPr lang="tr-TR" sz="3200" b="1" dirty="0" smtClean="0"/>
              <a:t> dayanmaktadır.</a:t>
            </a:r>
          </a:p>
          <a:p>
            <a:pPr algn="just">
              <a:buNone/>
            </a:pPr>
            <a:endParaRPr lang="tr-TR" sz="3200" b="1" dirty="0" smtClean="0"/>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sz="3200" b="1" dirty="0" smtClean="0"/>
              <a:t>Enzimlerin </a:t>
            </a:r>
            <a:r>
              <a:rPr lang="tr-TR" sz="3200" b="1" dirty="0" err="1" smtClean="0"/>
              <a:t>inaktive</a:t>
            </a:r>
            <a:r>
              <a:rPr lang="tr-TR" sz="3200" b="1" dirty="0" smtClean="0"/>
              <a:t> olduğu sıcaklık derecesi her enzim için farklıdır. </a:t>
            </a:r>
            <a:r>
              <a:rPr lang="tr-TR" sz="3200" b="1" dirty="0" err="1" smtClean="0"/>
              <a:t>İnaktivasyon</a:t>
            </a:r>
            <a:r>
              <a:rPr lang="tr-TR" sz="3200" b="1" dirty="0" smtClean="0"/>
              <a:t> sıcaklık derecesi üzerine ortamın </a:t>
            </a:r>
            <a:r>
              <a:rPr lang="tr-TR" sz="3200" b="1" dirty="0" err="1" smtClean="0"/>
              <a:t>pH</a:t>
            </a:r>
            <a:r>
              <a:rPr lang="tr-TR" sz="3200" b="1" dirty="0" smtClean="0"/>
              <a:t> derecesinin önemli etkisi bulunmaktadır. Enzimler nötr </a:t>
            </a:r>
            <a:r>
              <a:rPr lang="tr-TR" sz="3200" b="1" dirty="0" err="1" smtClean="0"/>
              <a:t>pH’da</a:t>
            </a:r>
            <a:r>
              <a:rPr lang="tr-TR" sz="3200" b="1" dirty="0" smtClean="0"/>
              <a:t> ısıya daha dirençli oldukları halde alkali ve asit ortamlarda dirençleri azalmaktadır.</a:t>
            </a:r>
          </a:p>
          <a:p>
            <a:pPr algn="just"/>
            <a:endParaRPr lang="tr-TR" sz="3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TS103431371">
  <a:themeElements>
    <a:clrScheme name="Stitched Border">
      <a:dk1>
        <a:srgbClr val="000000"/>
      </a:dk1>
      <a:lt1>
        <a:srgbClr val="FFFFFF"/>
      </a:lt1>
      <a:dk2>
        <a:srgbClr val="115981"/>
      </a:dk2>
      <a:lt2>
        <a:srgbClr val="E4DAC9"/>
      </a:lt2>
      <a:accent1>
        <a:srgbClr val="115981"/>
      </a:accent1>
      <a:accent2>
        <a:srgbClr val="4D5E31"/>
      </a:accent2>
      <a:accent3>
        <a:srgbClr val="B96934"/>
      </a:accent3>
      <a:accent4>
        <a:srgbClr val="458192"/>
      </a:accent4>
      <a:accent5>
        <a:srgbClr val="8D1120"/>
      </a:accent5>
      <a:accent6>
        <a:srgbClr val="AF9F8B"/>
      </a:accent6>
      <a:hlink>
        <a:srgbClr val="B96934"/>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Stitched Border">
      <a:dk1>
        <a:srgbClr val="000000"/>
      </a:dk1>
      <a:lt1>
        <a:srgbClr val="FFFFFF"/>
      </a:lt1>
      <a:dk2>
        <a:srgbClr val="115981"/>
      </a:dk2>
      <a:lt2>
        <a:srgbClr val="E4DAC9"/>
      </a:lt2>
      <a:accent1>
        <a:srgbClr val="115981"/>
      </a:accent1>
      <a:accent2>
        <a:srgbClr val="4D5E31"/>
      </a:accent2>
      <a:accent3>
        <a:srgbClr val="B96934"/>
      </a:accent3>
      <a:accent4>
        <a:srgbClr val="458192"/>
      </a:accent4>
      <a:accent5>
        <a:srgbClr val="8D1120"/>
      </a:accent5>
      <a:accent6>
        <a:srgbClr val="AF9F8B"/>
      </a:accent6>
      <a:hlink>
        <a:srgbClr val="B96934"/>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Stitched Border">
      <a:dk1>
        <a:srgbClr val="000000"/>
      </a:dk1>
      <a:lt1>
        <a:srgbClr val="FFFFFF"/>
      </a:lt1>
      <a:dk2>
        <a:srgbClr val="115981"/>
      </a:dk2>
      <a:lt2>
        <a:srgbClr val="E4DAC9"/>
      </a:lt2>
      <a:accent1>
        <a:srgbClr val="115981"/>
      </a:accent1>
      <a:accent2>
        <a:srgbClr val="4D5E31"/>
      </a:accent2>
      <a:accent3>
        <a:srgbClr val="B96934"/>
      </a:accent3>
      <a:accent4>
        <a:srgbClr val="458192"/>
      </a:accent4>
      <a:accent5>
        <a:srgbClr val="8D1120"/>
      </a:accent5>
      <a:accent6>
        <a:srgbClr val="AF9F8B"/>
      </a:accent6>
      <a:hlink>
        <a:srgbClr val="B96934"/>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4DB5B3F-8133-4C47-A120-6F3ACAE5D1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TS103431371</Template>
  <TotalTime>0</TotalTime>
  <Words>788</Words>
  <Application>Microsoft Office PowerPoint</Application>
  <PresentationFormat>Özel</PresentationFormat>
  <Paragraphs>42</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TS103431371</vt:lpstr>
      <vt:lpstr>GIDA MADDELERİNİN BOZULMASI VE NEDENLERİ </vt:lpstr>
      <vt:lpstr>Slayt 2</vt:lpstr>
      <vt:lpstr>Slayt 3</vt:lpstr>
      <vt:lpstr>Slayt 4</vt:lpstr>
      <vt:lpstr>GIDA MADDELERİNİN ENZİMATİK BOZULMALARI </vt:lpstr>
      <vt:lpstr>Slayt 6</vt:lpstr>
      <vt:lpstr>Slayt 7</vt:lpstr>
      <vt:lpstr>Sıcaklığın etkisi </vt:lpstr>
      <vt:lpstr>Slayt 9</vt:lpstr>
      <vt:lpstr>Slayt 10</vt:lpstr>
      <vt:lpstr>pH Değerinin etkisi </vt:lpstr>
      <vt:lpstr>Kimyasal maddelerin etkisi </vt:lpstr>
      <vt:lpstr>Slayt 13</vt:lpstr>
      <vt:lpstr>Slayt 14</vt:lpstr>
      <vt:lpstr>Slayt 15</vt:lpstr>
      <vt:lpstr>Gıdaların cins ve olgunluklarının etkisi </vt:lpstr>
      <vt:lpstr>Enzimatik Olmayan Renk Bozulmaları </vt:lpstr>
      <vt:lpstr>Isı etkisiyle olan renk bozulmaları</vt:lpstr>
      <vt:lpstr>Slayt 19</vt:lpstr>
      <vt:lpstr>Slayt 20</vt:lpstr>
      <vt:lpstr>Slayt 21</vt:lpstr>
      <vt:lpstr>Oksijenin etkisiyle oluşan bozulmalar   </vt:lpstr>
      <vt:lpstr>Slayt 23</vt:lpstr>
      <vt:lpstr> Metal iyonları etkisiyle oluşan bozulmalar </vt:lpstr>
      <vt:lpstr>Demir: </vt:lpstr>
      <vt:lpstr>Kalay: </vt:lpstr>
      <vt:lpstr>Bakır: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2014-02-01T15:11:26Z</dcterms:created>
  <dcterms:modified xsi:type="dcterms:W3CDTF">2018-10-16T08:16:19Z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TC034313719991</vt:lpwstr>
  </property>
</Properties>
</file>