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51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48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89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40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99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33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58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98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86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7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20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A19D5-0334-4C9B-B7AD-0F1F299D69F5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86472-C9B2-4E2E-AB35-A3215F2D04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80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C7DF963B-DD8D-5D44-992A-4DA998DA9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7977B021-356F-F848-BE6D-5AF5AFF1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XI. Türkiye’de Sosyal Politika</a:t>
            </a:r>
          </a:p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(1960-1980)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4534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14291"/>
            <a:ext cx="8229600" cy="664371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5600" dirty="0"/>
              <a:t> </a:t>
            </a:r>
          </a:p>
          <a:p>
            <a:pPr>
              <a:buNone/>
            </a:pPr>
            <a:r>
              <a:rPr lang="tr-TR" sz="5600" dirty="0"/>
              <a:t>işime karım dedim</a:t>
            </a:r>
          </a:p>
          <a:p>
            <a:pPr>
              <a:buNone/>
            </a:pPr>
            <a:r>
              <a:rPr lang="tr-TR" sz="5600" dirty="0"/>
              <a:t>karıma </a:t>
            </a:r>
            <a:r>
              <a:rPr lang="tr-TR" sz="5600" dirty="0" err="1"/>
              <a:t>kavel</a:t>
            </a:r>
            <a:r>
              <a:rPr lang="tr-TR" sz="5600" dirty="0"/>
              <a:t> diyeceğim</a:t>
            </a:r>
          </a:p>
          <a:p>
            <a:pPr>
              <a:buNone/>
            </a:pPr>
            <a:r>
              <a:rPr lang="tr-TR" sz="5600" dirty="0"/>
              <a:t>ve soluğum tükenmedikçe bu doyumsuz dünyada</a:t>
            </a:r>
          </a:p>
          <a:p>
            <a:pPr>
              <a:buNone/>
            </a:pPr>
            <a:r>
              <a:rPr lang="tr-TR" sz="5600" dirty="0"/>
              <a:t>güneşe karışmadıkça etim</a:t>
            </a:r>
          </a:p>
          <a:p>
            <a:pPr>
              <a:buNone/>
            </a:pPr>
            <a:r>
              <a:rPr lang="tr-TR" sz="5600" dirty="0"/>
              <a:t>   </a:t>
            </a:r>
            <a:r>
              <a:rPr lang="tr-TR" sz="5600" dirty="0" err="1"/>
              <a:t>kavel</a:t>
            </a:r>
            <a:r>
              <a:rPr lang="tr-TR" sz="5600" dirty="0"/>
              <a:t> grevcilerinin türküsünü </a:t>
            </a:r>
            <a:r>
              <a:rPr lang="tr-TR" sz="5600" dirty="0" err="1"/>
              <a:t>söyliyeceğim</a:t>
            </a:r>
            <a:endParaRPr lang="tr-TR" sz="5600" dirty="0"/>
          </a:p>
          <a:p>
            <a:pPr>
              <a:buNone/>
            </a:pPr>
            <a:r>
              <a:rPr lang="tr-TR" sz="5600" dirty="0"/>
              <a:t> </a:t>
            </a:r>
          </a:p>
          <a:p>
            <a:pPr>
              <a:buNone/>
            </a:pPr>
            <a:r>
              <a:rPr lang="tr-TR" sz="5600" dirty="0"/>
              <a:t> </a:t>
            </a:r>
          </a:p>
          <a:p>
            <a:pPr>
              <a:buNone/>
            </a:pPr>
            <a:r>
              <a:rPr lang="tr-TR" sz="5600" dirty="0"/>
              <a:t>ve izin verirlerse </a:t>
            </a:r>
            <a:r>
              <a:rPr lang="tr-TR" sz="5600" dirty="0" err="1"/>
              <a:t>istinyeli</a:t>
            </a:r>
            <a:r>
              <a:rPr lang="tr-TR" sz="5600" dirty="0"/>
              <a:t> emekçi kardeşlerim </a:t>
            </a:r>
          </a:p>
          <a:p>
            <a:pPr>
              <a:buNone/>
            </a:pPr>
            <a:r>
              <a:rPr lang="tr-TR" sz="5600" dirty="0"/>
              <a:t>izin verirlerse </a:t>
            </a:r>
            <a:r>
              <a:rPr lang="tr-TR" sz="5600" dirty="0" err="1"/>
              <a:t>kavel</a:t>
            </a:r>
            <a:r>
              <a:rPr lang="tr-TR" sz="5600" dirty="0"/>
              <a:t> grevcileri </a:t>
            </a:r>
          </a:p>
          <a:p>
            <a:pPr>
              <a:buNone/>
            </a:pPr>
            <a:r>
              <a:rPr lang="tr-TR" sz="5600" dirty="0"/>
              <a:t>ve ben kendimi tutabilirsem eğer </a:t>
            </a:r>
          </a:p>
          <a:p>
            <a:pPr>
              <a:buNone/>
            </a:pPr>
            <a:r>
              <a:rPr lang="tr-TR" sz="5600" dirty="0"/>
              <a:t>sesimi tutabilirsem</a:t>
            </a:r>
          </a:p>
          <a:p>
            <a:pPr>
              <a:buNone/>
            </a:pPr>
            <a:r>
              <a:rPr lang="tr-TR" sz="5600" dirty="0"/>
              <a:t>      o çoban ateşlerinin parladığı yerde </a:t>
            </a:r>
            <a:r>
              <a:rPr lang="tr-TR" sz="5600" dirty="0" err="1"/>
              <a:t>kavel’de</a:t>
            </a:r>
            <a:r>
              <a:rPr lang="tr-TR" sz="5600" dirty="0"/>
              <a:t> </a:t>
            </a:r>
          </a:p>
          <a:p>
            <a:pPr>
              <a:buNone/>
            </a:pPr>
            <a:r>
              <a:rPr lang="tr-TR" sz="5600" dirty="0"/>
              <a:t>      o erkekçe </a:t>
            </a:r>
            <a:r>
              <a:rPr lang="tr-TR" sz="5600" dirty="0" err="1"/>
              <a:t>direnilen</a:t>
            </a:r>
            <a:r>
              <a:rPr lang="tr-TR" sz="5600" dirty="0"/>
              <a:t> yerde </a:t>
            </a:r>
            <a:r>
              <a:rPr lang="tr-TR" sz="5600" dirty="0" err="1"/>
              <a:t>kavel'de</a:t>
            </a:r>
            <a:endParaRPr lang="tr-TR" sz="5600" dirty="0"/>
          </a:p>
          <a:p>
            <a:pPr>
              <a:buNone/>
            </a:pPr>
            <a:r>
              <a:rPr lang="tr-TR" sz="5600" dirty="0"/>
              <a:t>karın altında nişanlanıp</a:t>
            </a:r>
          </a:p>
          <a:p>
            <a:pPr>
              <a:buNone/>
            </a:pPr>
            <a:r>
              <a:rPr lang="tr-TR" sz="5600" dirty="0"/>
              <a:t>   dostlarımın arasında öpeceğim</a:t>
            </a:r>
          </a:p>
          <a:p>
            <a:pPr>
              <a:buNone/>
            </a:pPr>
            <a:r>
              <a:rPr lang="tr-TR" sz="5600" dirty="0"/>
              <a:t>          nişanlımı </a:t>
            </a:r>
            <a:r>
              <a:rPr lang="tr-TR" sz="5600" dirty="0" err="1"/>
              <a:t>kavel</a:t>
            </a:r>
            <a:r>
              <a:rPr lang="tr-TR" sz="5600" dirty="0"/>
              <a:t> kapısında</a:t>
            </a:r>
          </a:p>
          <a:p>
            <a:pPr>
              <a:buNone/>
            </a:pPr>
            <a:r>
              <a:rPr lang="tr-TR" sz="5600" dirty="0"/>
              <a:t> </a:t>
            </a:r>
            <a:br>
              <a:rPr lang="tr-TR" sz="5600" dirty="0"/>
            </a:br>
            <a:r>
              <a:rPr lang="tr-TR" sz="5600" dirty="0"/>
              <a:t> </a:t>
            </a:r>
          </a:p>
          <a:p>
            <a:pPr>
              <a:buNone/>
            </a:pPr>
            <a:r>
              <a:rPr lang="tr-TR" sz="5600" dirty="0"/>
              <a:t>ve izin verirlerse </a:t>
            </a:r>
            <a:r>
              <a:rPr lang="tr-TR" sz="5600" dirty="0" err="1"/>
              <a:t>istinyeli</a:t>
            </a:r>
            <a:r>
              <a:rPr lang="tr-TR" sz="5600" dirty="0"/>
              <a:t> emekçi kardeşlerim </a:t>
            </a:r>
          </a:p>
          <a:p>
            <a:pPr>
              <a:buNone/>
            </a:pPr>
            <a:r>
              <a:rPr lang="tr-TR" sz="5600" dirty="0"/>
              <a:t>izin verirlerse </a:t>
            </a:r>
            <a:r>
              <a:rPr lang="tr-TR" sz="5600" dirty="0" err="1"/>
              <a:t>kavel</a:t>
            </a:r>
            <a:r>
              <a:rPr lang="tr-TR" sz="5600" dirty="0"/>
              <a:t> grevcileri</a:t>
            </a:r>
          </a:p>
          <a:p>
            <a:pPr>
              <a:buNone/>
            </a:pPr>
            <a:r>
              <a:rPr lang="tr-TR" sz="5600" dirty="0"/>
              <a:t>      ilk çocuğumun adını</a:t>
            </a:r>
          </a:p>
          <a:p>
            <a:pPr>
              <a:buNone/>
            </a:pPr>
            <a:r>
              <a:rPr lang="tr-TR" sz="5600" dirty="0"/>
              <a:t>           </a:t>
            </a:r>
            <a:r>
              <a:rPr lang="tr-TR" sz="5600" dirty="0" err="1"/>
              <a:t>kavel</a:t>
            </a:r>
            <a:r>
              <a:rPr lang="tr-TR" sz="5600" dirty="0"/>
              <a:t> koyacağım</a:t>
            </a:r>
          </a:p>
          <a:p>
            <a:pPr algn="r">
              <a:buNone/>
            </a:pPr>
            <a:r>
              <a:rPr lang="tr-TR" sz="5600" dirty="0"/>
              <a:t>Hasan Hüseyin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0499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Kapitalizmin Tarihi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/>
              <a:t>		</a:t>
            </a:r>
          </a:p>
        </p:txBody>
      </p:sp>
      <p:sp>
        <p:nvSpPr>
          <p:cNvPr id="277508" name="Rectangle 4"/>
          <p:cNvSpPr>
            <a:spLocks noChangeArrowheads="1"/>
          </p:cNvSpPr>
          <p:nvPr/>
        </p:nvSpPr>
        <p:spPr bwMode="auto">
          <a:xfrm>
            <a:off x="1038226" y="2636838"/>
            <a:ext cx="96297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tr-TR" dirty="0">
                <a:latin typeface="Arial" charset="0"/>
              </a:rPr>
              <a:t>1900		</a:t>
            </a:r>
            <a:r>
              <a:rPr lang="tr-TR" dirty="0">
                <a:solidFill>
                  <a:schemeClr val="accent1"/>
                </a:solidFill>
                <a:latin typeface="Arial" charset="0"/>
              </a:rPr>
              <a:t>1929 </a:t>
            </a:r>
            <a:r>
              <a:rPr lang="tr-TR" dirty="0">
                <a:latin typeface="Arial" charset="0"/>
              </a:rPr>
              <a:t>		1945               	</a:t>
            </a:r>
            <a:r>
              <a:rPr lang="tr-TR" dirty="0">
                <a:solidFill>
                  <a:schemeClr val="accent1"/>
                </a:solidFill>
                <a:latin typeface="Arial" charset="0"/>
              </a:rPr>
              <a:t>1970’lerin sonu</a:t>
            </a:r>
            <a:r>
              <a:rPr lang="tr-TR" dirty="0">
                <a:latin typeface="Arial" charset="0"/>
              </a:rPr>
              <a:t>    	       Bugüne</a:t>
            </a:r>
          </a:p>
          <a:p>
            <a:pPr algn="ctr"/>
            <a:r>
              <a:rPr lang="tr-TR" dirty="0">
                <a:latin typeface="Arial" charset="0"/>
              </a:rPr>
              <a:t>                    </a:t>
            </a:r>
            <a:r>
              <a:rPr lang="tr-TR" dirty="0">
                <a:solidFill>
                  <a:schemeClr val="accent1"/>
                </a:solidFill>
                <a:latin typeface="Arial" charset="0"/>
              </a:rPr>
              <a:t>Bunalımı</a:t>
            </a:r>
            <a:r>
              <a:rPr lang="tr-TR" dirty="0">
                <a:latin typeface="Arial" charset="0"/>
              </a:rPr>
              <a:t>				</a:t>
            </a:r>
            <a:r>
              <a:rPr lang="tr-TR" dirty="0">
                <a:solidFill>
                  <a:schemeClr val="accent1"/>
                </a:solidFill>
                <a:latin typeface="Arial" charset="0"/>
              </a:rPr>
              <a:t>Kriz</a:t>
            </a:r>
            <a:r>
              <a:rPr lang="tr-TR" dirty="0">
                <a:latin typeface="Arial" charset="0"/>
              </a:rPr>
              <a:t>		  </a:t>
            </a:r>
          </a:p>
          <a:p>
            <a:pPr algn="ctr"/>
            <a:r>
              <a:rPr lang="tr-TR" dirty="0">
                <a:latin typeface="Arial" charset="0"/>
              </a:rPr>
              <a:t>	    				Refah Devleti											Küreselleşme</a:t>
            </a:r>
          </a:p>
          <a:p>
            <a:pPr algn="ctr"/>
            <a:r>
              <a:rPr lang="tr-TR" dirty="0">
                <a:latin typeface="Arial" charset="0"/>
              </a:rPr>
              <a:t>          				</a:t>
            </a:r>
            <a:r>
              <a:rPr lang="tr-TR" dirty="0" err="1">
                <a:latin typeface="Arial" charset="0"/>
              </a:rPr>
              <a:t>Keynesyen</a:t>
            </a:r>
            <a:r>
              <a:rPr lang="tr-TR" dirty="0">
                <a:latin typeface="Arial" charset="0"/>
              </a:rPr>
              <a:t> Dönem	   </a:t>
            </a:r>
            <a:r>
              <a:rPr lang="tr-TR" dirty="0" err="1">
                <a:latin typeface="Arial" charset="0"/>
              </a:rPr>
              <a:t>Neoliberalizm</a:t>
            </a:r>
            <a:endParaRPr lang="tr-TR" dirty="0">
              <a:latin typeface="Arial" charset="0"/>
            </a:endParaRPr>
          </a:p>
          <a:p>
            <a:pPr algn="ctr"/>
            <a:endParaRPr lang="tr-TR" dirty="0">
              <a:latin typeface="Arial" charset="0"/>
            </a:endParaRPr>
          </a:p>
          <a:p>
            <a:pPr algn="ctr"/>
            <a:r>
              <a:rPr lang="tr-TR" dirty="0">
                <a:latin typeface="Arial" charset="0"/>
              </a:rPr>
              <a:t>                    			    İthal İkameci Sanayileşme      İhracata Dönük 								Sanayileşme</a:t>
            </a:r>
          </a:p>
        </p:txBody>
      </p:sp>
    </p:spTree>
    <p:extLst>
      <p:ext uri="{BB962C8B-B14F-4D97-AF65-F5344CB8AC3E}">
        <p14:creationId xmlns:p14="http://schemas.microsoft.com/office/powerpoint/2010/main" val="307662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1960-1980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İthal İkameci Sanayileşme</a:t>
            </a:r>
          </a:p>
          <a:p>
            <a:r>
              <a:rPr lang="tr-TR" dirty="0"/>
              <a:t>İthal edilen ürünlerin yurtiçinde üretilmesi</a:t>
            </a:r>
          </a:p>
          <a:p>
            <a:r>
              <a:rPr lang="tr-TR" dirty="0"/>
              <a:t>Devlet</a:t>
            </a:r>
          </a:p>
          <a:p>
            <a:r>
              <a:rPr lang="tr-TR" dirty="0"/>
              <a:t>Plan</a:t>
            </a:r>
          </a:p>
          <a:p>
            <a:r>
              <a:rPr lang="tr-TR" dirty="0"/>
              <a:t>İç talep (Yüksek ücret)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2948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Kalkınma Planları</a:t>
            </a:r>
          </a:p>
        </p:txBody>
      </p:sp>
    </p:spTree>
    <p:extLst>
      <p:ext uri="{BB962C8B-B14F-4D97-AF65-F5344CB8AC3E}">
        <p14:creationId xmlns:p14="http://schemas.microsoft.com/office/powerpoint/2010/main" val="2785541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1960-1980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/>
              <a:t>1961 Anayasası</a:t>
            </a:r>
          </a:p>
          <a:p>
            <a:pPr>
              <a:buNone/>
            </a:pPr>
            <a:r>
              <a:rPr lang="tr-TR" dirty="0"/>
              <a:t>	Sosyal hukuk devleti</a:t>
            </a:r>
          </a:p>
          <a:p>
            <a:pPr>
              <a:buNone/>
            </a:pPr>
            <a:r>
              <a:rPr lang="tr-TR" dirty="0"/>
              <a:t>	Sosyal adalet</a:t>
            </a:r>
          </a:p>
          <a:p>
            <a:pPr>
              <a:buNone/>
            </a:pPr>
            <a:r>
              <a:rPr lang="tr-TR" dirty="0"/>
              <a:t>	Çalışma Hakkı</a:t>
            </a:r>
          </a:p>
          <a:p>
            <a:pPr>
              <a:buNone/>
            </a:pPr>
            <a:r>
              <a:rPr lang="tr-TR" dirty="0"/>
              <a:t>	Grev ve Toplu Sözleşme Hakkı</a:t>
            </a:r>
          </a:p>
          <a:p>
            <a:pPr>
              <a:buNone/>
            </a:pPr>
            <a:r>
              <a:rPr lang="tr-TR" dirty="0"/>
              <a:t>	Sendika Kurma Hakkı</a:t>
            </a:r>
          </a:p>
        </p:txBody>
      </p:sp>
    </p:spTree>
    <p:extLst>
      <p:ext uri="{BB962C8B-B14F-4D97-AF65-F5344CB8AC3E}">
        <p14:creationId xmlns:p14="http://schemas.microsoft.com/office/powerpoint/2010/main" val="3966918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1963 Sendikalar Kanunu</a:t>
            </a:r>
          </a:p>
          <a:p>
            <a:r>
              <a:rPr lang="tr-TR" dirty="0"/>
              <a:t>1963 Toplu İş Sözleşmesi, Grev ve Lokavt Kanunu</a:t>
            </a:r>
          </a:p>
        </p:txBody>
      </p:sp>
    </p:spTree>
    <p:extLst>
      <p:ext uri="{BB962C8B-B14F-4D97-AF65-F5344CB8AC3E}">
        <p14:creationId xmlns:p14="http://schemas.microsoft.com/office/powerpoint/2010/main" val="757688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1960-1980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1967 İş Kanunu değişiyor.</a:t>
            </a:r>
          </a:p>
        </p:txBody>
      </p:sp>
    </p:spTree>
    <p:extLst>
      <p:ext uri="{BB962C8B-B14F-4D97-AF65-F5344CB8AC3E}">
        <p14:creationId xmlns:p14="http://schemas.microsoft.com/office/powerpoint/2010/main" val="2227543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1960-1980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1967 DİSK kuruluyor.</a:t>
            </a:r>
          </a:p>
        </p:txBody>
      </p:sp>
    </p:spTree>
    <p:extLst>
      <p:ext uri="{BB962C8B-B14F-4D97-AF65-F5344CB8AC3E}">
        <p14:creationId xmlns:p14="http://schemas.microsoft.com/office/powerpoint/2010/main" val="2937329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15-16 Haziran 1970</a:t>
            </a:r>
          </a:p>
        </p:txBody>
      </p:sp>
    </p:spTree>
    <p:extLst>
      <p:ext uri="{BB962C8B-B14F-4D97-AF65-F5344CB8AC3E}">
        <p14:creationId xmlns:p14="http://schemas.microsoft.com/office/powerpoint/2010/main" val="244508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 Mayıs 1977</a:t>
            </a:r>
          </a:p>
        </p:txBody>
      </p:sp>
    </p:spTree>
    <p:extLst>
      <p:ext uri="{BB962C8B-B14F-4D97-AF65-F5344CB8AC3E}">
        <p14:creationId xmlns:p14="http://schemas.microsoft.com/office/powerpoint/2010/main" val="2714424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Geniş ekran</PresentationFormat>
  <Paragraphs>55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Teması</vt:lpstr>
      <vt:lpstr>PowerPoint Sunusu</vt:lpstr>
      <vt:lpstr>1960-1980</vt:lpstr>
      <vt:lpstr>PowerPoint Sunusu</vt:lpstr>
      <vt:lpstr>1960-1980</vt:lpstr>
      <vt:lpstr>PowerPoint Sunusu</vt:lpstr>
      <vt:lpstr>1960-1980</vt:lpstr>
      <vt:lpstr>1960-1980</vt:lpstr>
      <vt:lpstr>PowerPoint Sunusu</vt:lpstr>
      <vt:lpstr>PowerPoint Sunusu</vt:lpstr>
      <vt:lpstr>PowerPoint Sunusu</vt:lpstr>
      <vt:lpstr>Kapitalizmin Tarihi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2020-06-24T22:53:56Z</dcterms:created>
  <dcterms:modified xsi:type="dcterms:W3CDTF">2020-06-24T22:54:12Z</dcterms:modified>
</cp:coreProperties>
</file>