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7" r:id="rId3"/>
    <p:sldId id="279" r:id="rId4"/>
    <p:sldId id="280" r:id="rId5"/>
    <p:sldId id="281" r:id="rId6"/>
    <p:sldId id="282" r:id="rId7"/>
    <p:sldId id="283" r:id="rId8"/>
    <p:sldId id="278" r:id="rId9"/>
    <p:sldId id="28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554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661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971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0683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03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238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5070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2299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17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563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543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63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440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896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24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914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748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826ED34-8B06-4E47-864E-66BC4C42676C}" type="datetimeFigureOut">
              <a:rPr lang="tr-TR" smtClean="0"/>
              <a:t>30.1.2018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6B1796-9A94-4997-BB3F-32BB24E93E5B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490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Erken Çocukluk Döneminde Bilim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3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0207" y="682888"/>
            <a:ext cx="2021773" cy="1151965"/>
          </a:xfrm>
        </p:spPr>
        <p:txBody>
          <a:bodyPr>
            <a:normAutofit/>
          </a:bodyPr>
          <a:lstStyle/>
          <a:p>
            <a:r>
              <a:rPr lang="tr-TR" dirty="0" err="1" smtClean="0"/>
              <a:t>Stem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583797" y="685799"/>
            <a:ext cx="202177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/>
              <a:t>Steam</a:t>
            </a:r>
            <a:r>
              <a:rPr lang="tr-TR" dirty="0" smtClean="0"/>
              <a:t> 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601683" y="2310188"/>
            <a:ext cx="35071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Open Sans"/>
              </a:rPr>
              <a:t>S</a:t>
            </a:r>
            <a:r>
              <a:rPr lang="tr-TR" dirty="0" err="1">
                <a:solidFill>
                  <a:srgbClr val="24303B"/>
                </a:solidFill>
                <a:latin typeface="Open Sans"/>
              </a:rPr>
              <a:t>cience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 (Fen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T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echnology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(Teknoloji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E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ngineering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(Mühendislik)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M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athematics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(Matematik) 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216732" y="2310188"/>
            <a:ext cx="3507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>
                <a:solidFill>
                  <a:srgbClr val="FF0000"/>
                </a:solidFill>
                <a:latin typeface="Open Sans"/>
              </a:rPr>
              <a:t>S</a:t>
            </a:r>
            <a:r>
              <a:rPr lang="tr-TR" dirty="0" err="1">
                <a:solidFill>
                  <a:srgbClr val="24303B"/>
                </a:solidFill>
                <a:latin typeface="Open Sans"/>
              </a:rPr>
              <a:t>cience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 (Fen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T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echnology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(Teknoloji 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 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E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ngineering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(Mühendislik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)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Open Sans"/>
              </a:rPr>
              <a:t>A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rt  (Sanat)</a:t>
            </a:r>
          </a:p>
          <a:p>
            <a:r>
              <a:rPr lang="tr-TR" sz="3200" dirty="0" err="1" smtClean="0">
                <a:solidFill>
                  <a:srgbClr val="FF0000"/>
                </a:solidFill>
                <a:latin typeface="Open Sans"/>
              </a:rPr>
              <a:t>M</a:t>
            </a:r>
            <a:r>
              <a:rPr lang="tr-TR" dirty="0" err="1" smtClean="0">
                <a:solidFill>
                  <a:srgbClr val="24303B"/>
                </a:solidFill>
                <a:latin typeface="Open Sans"/>
              </a:rPr>
              <a:t>athematics</a:t>
            </a:r>
            <a:r>
              <a:rPr lang="tr-TR" dirty="0" smtClean="0">
                <a:solidFill>
                  <a:srgbClr val="24303B"/>
                </a:solidFill>
                <a:latin typeface="Open Sans"/>
              </a:rPr>
              <a:t> </a:t>
            </a:r>
            <a:r>
              <a:rPr lang="tr-TR" dirty="0">
                <a:solidFill>
                  <a:srgbClr val="24303B"/>
                </a:solidFill>
                <a:latin typeface="Open Sans"/>
              </a:rPr>
              <a:t>(Matematik)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50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STEM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Eğitimin her kademesinde gerçekleştirilebilen bütüncül bir eğitim yaklaşımıdır</a:t>
            </a:r>
          </a:p>
          <a:p>
            <a:r>
              <a:rPr lang="tr-TR" dirty="0"/>
              <a:t>teorik bilgilerin ürüne </a:t>
            </a:r>
            <a:r>
              <a:rPr lang="tr-TR" dirty="0" smtClean="0"/>
              <a:t>dönüştürülmesini amaçlar</a:t>
            </a:r>
          </a:p>
          <a:p>
            <a:r>
              <a:rPr lang="tr-TR" dirty="0"/>
              <a:t>disiplinler arası bir öğrenme </a:t>
            </a:r>
            <a:r>
              <a:rPr lang="tr-TR" dirty="0" smtClean="0"/>
              <a:t>sağlamayı hedefler</a:t>
            </a:r>
          </a:p>
          <a:p>
            <a:r>
              <a:rPr lang="tr-TR" dirty="0"/>
              <a:t>ekonomik olarak ilerlemeyi, bilgi ve bilişim çağını yakalamış yaratıcı </a:t>
            </a:r>
            <a:r>
              <a:rPr lang="tr-TR" dirty="0" smtClean="0"/>
              <a:t>bireyler yetiştirmeyi </a:t>
            </a:r>
            <a:r>
              <a:rPr lang="tr-TR" dirty="0"/>
              <a:t> </a:t>
            </a:r>
            <a:r>
              <a:rPr lang="tr-TR" dirty="0" smtClean="0"/>
              <a:t>amaçlar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14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Stem</a:t>
            </a:r>
            <a:r>
              <a:rPr lang="tr-TR" dirty="0" smtClean="0"/>
              <a:t> yaklaşımı neleri kapsıyor?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4456216" cy="3311189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Esas temel, </a:t>
            </a:r>
            <a:r>
              <a:rPr lang="tr-TR" dirty="0"/>
              <a:t>fen ve matematik </a:t>
            </a:r>
            <a:endParaRPr lang="tr-TR" dirty="0" smtClean="0"/>
          </a:p>
          <a:p>
            <a:r>
              <a:rPr lang="da-DK" dirty="0"/>
              <a:t>proje ve problem tabanlı </a:t>
            </a:r>
            <a:r>
              <a:rPr lang="da-DK" dirty="0" smtClean="0"/>
              <a:t>öğrenme</a:t>
            </a:r>
            <a:endParaRPr lang="tr-TR" dirty="0" smtClean="0"/>
          </a:p>
          <a:p>
            <a:r>
              <a:rPr lang="tr-TR" dirty="0" smtClean="0"/>
              <a:t>Deney, programlama,</a:t>
            </a:r>
          </a:p>
          <a:p>
            <a:r>
              <a:rPr lang="tr-TR" dirty="0"/>
              <a:t>Tasarım ve </a:t>
            </a:r>
            <a:r>
              <a:rPr lang="tr-TR" dirty="0" smtClean="0"/>
              <a:t>İnovasyon,</a:t>
            </a:r>
          </a:p>
          <a:p>
            <a:r>
              <a:rPr lang="tr-TR" dirty="0" smtClean="0"/>
              <a:t>Takım </a:t>
            </a:r>
            <a:r>
              <a:rPr lang="tr-TR" dirty="0"/>
              <a:t>Çalışması, </a:t>
            </a:r>
            <a:endParaRPr lang="tr-TR" dirty="0" smtClean="0"/>
          </a:p>
          <a:p>
            <a:r>
              <a:rPr lang="tr-TR" dirty="0" smtClean="0"/>
              <a:t>Yaratıcılık </a:t>
            </a:r>
            <a:r>
              <a:rPr lang="tr-TR" dirty="0"/>
              <a:t>ve Yaratıcı Drama</a:t>
            </a:r>
            <a:r>
              <a:rPr lang="tr-TR" dirty="0" smtClean="0"/>
              <a:t>,</a:t>
            </a:r>
          </a:p>
          <a:p>
            <a:r>
              <a:rPr lang="tr-TR" dirty="0" smtClean="0"/>
              <a:t>Robotik</a:t>
            </a:r>
            <a:r>
              <a:rPr lang="tr-TR" dirty="0"/>
              <a:t>, Maker</a:t>
            </a:r>
            <a:endParaRPr lang="tr-TR" dirty="0" smtClean="0"/>
          </a:p>
          <a:p>
            <a:r>
              <a:rPr lang="tr-TR" dirty="0" smtClean="0"/>
              <a:t>Basit </a:t>
            </a:r>
            <a:r>
              <a:rPr lang="tr-TR" dirty="0"/>
              <a:t>ve atık </a:t>
            </a:r>
            <a:r>
              <a:rPr lang="tr-TR" dirty="0" smtClean="0"/>
              <a:t>malzemeler </a:t>
            </a:r>
          </a:p>
          <a:p>
            <a:endParaRPr lang="tr-TR" dirty="0"/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83" y="2063396"/>
            <a:ext cx="5299400" cy="33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38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 Engineering Challenges with Clothespins, Binder Clips, and Craft Sticks. Awesome STEM activity for kids!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/>
        </p:blipFill>
        <p:spPr bwMode="auto">
          <a:xfrm>
            <a:off x="712520" y="92096"/>
            <a:ext cx="3360418" cy="648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12520" y="2421419"/>
            <a:ext cx="1680209" cy="1741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4" name="Picture 6" descr="20 awesome Fall science experiments for kids- such neat ideas!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42"/>
          <a:stretch/>
        </p:blipFill>
        <p:spPr bwMode="auto">
          <a:xfrm>
            <a:off x="5028946" y="905506"/>
            <a:ext cx="6822628" cy="477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8906495" y="5341919"/>
            <a:ext cx="2388045" cy="227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01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EM Science Experiments with Egg Parachutes - fun science for Easter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78" y="161924"/>
            <a:ext cx="5176445" cy="64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asy Fall Leaf Science Experiment Exploring Colors and Chlorophyll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3"/>
          <a:stretch/>
        </p:blipFill>
        <p:spPr bwMode="auto">
          <a:xfrm>
            <a:off x="6128863" y="161924"/>
            <a:ext cx="5372100" cy="333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asy Fall Leaf Science Experiment Exploring Colors and Chlorophyll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8"/>
          <a:stretch/>
        </p:blipFill>
        <p:spPr bwMode="auto">
          <a:xfrm>
            <a:off x="6128863" y="3501798"/>
            <a:ext cx="5372100" cy="34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0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lor Mixing with Lights with a printable worksheet set! This is an easy STEM experiment that combines science and technology. Do you know the primary colors of light?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23"/>
          <a:stretch/>
        </p:blipFill>
        <p:spPr bwMode="auto">
          <a:xfrm>
            <a:off x="138949" y="0"/>
            <a:ext cx="5372100" cy="38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lor Mixing with Lights with a printable worksheet set! This is an easy STEM experiment that combines science and technology. Do you know the primary colors of light?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09"/>
          <a:stretch/>
        </p:blipFill>
        <p:spPr bwMode="auto">
          <a:xfrm>
            <a:off x="5874732" y="236624"/>
            <a:ext cx="5372100" cy="33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21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EM / STEAM Science for Kids: Exploring Rainbow Reflections with a CD and Paper Snowflakes- fun way to explore light! ~ BuggyandBuddy.com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429" t="56972" r="108429" b="-6553"/>
          <a:stretch/>
        </p:blipFill>
        <p:spPr bwMode="auto">
          <a:xfrm>
            <a:off x="2388136" y="2850078"/>
            <a:ext cx="3362325" cy="33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EM / STEAM Science for Kids: Exploring Rainbow Reflections with a CD and Paper Snowflakes- fun way to explore light! ~ BuggyandBuddy.com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5"/>
          <a:stretch/>
        </p:blipFill>
        <p:spPr bwMode="auto">
          <a:xfrm>
            <a:off x="212353" y="286987"/>
            <a:ext cx="3362325" cy="241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EM / STEAM Science for Kids: Exploring Rainbow Reflections with a CD and Paper Snowflakes- fun way to explore light! ~ BuggyandBuddy.com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49532" r="353" b="-1240"/>
          <a:stretch/>
        </p:blipFill>
        <p:spPr bwMode="auto">
          <a:xfrm>
            <a:off x="212352" y="2707358"/>
            <a:ext cx="3362325" cy="34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cience and Art for Kids: Colorful Chemical Reactions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"/>
          <a:stretch/>
        </p:blipFill>
        <p:spPr bwMode="auto">
          <a:xfrm>
            <a:off x="6355583" y="286987"/>
            <a:ext cx="5372100" cy="63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EM/STEAM idea for Outdoor Classroom Exploration! Free &amp; DIY (via daycare spaces &amp; ideas)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6"/>
          <a:stretch/>
        </p:blipFill>
        <p:spPr bwMode="auto">
          <a:xfrm>
            <a:off x="222076" y="482138"/>
            <a:ext cx="3857625" cy="56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utumn STEAM: tracing the veins of a leaf. Nature STEM + Art activity for kids with autumn (fall) leaves.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t="139" r="-309" b="54798"/>
          <a:stretch/>
        </p:blipFill>
        <p:spPr bwMode="auto">
          <a:xfrm>
            <a:off x="6953426" y="99753"/>
            <a:ext cx="5041552" cy="50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utumn STEAM: tracing the veins of a leaf. Nature STEM + Art activity for kids with autumn (fall) leaves.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7"/>
          <a:stretch/>
        </p:blipFill>
        <p:spPr bwMode="auto">
          <a:xfrm>
            <a:off x="8664749" y="4420876"/>
            <a:ext cx="3527251" cy="24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8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554</TotalTime>
  <Words>85</Words>
  <Application>Microsoft Office PowerPoint</Application>
  <PresentationFormat>Geniş ekran</PresentationFormat>
  <Paragraphs>26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Impact</vt:lpstr>
      <vt:lpstr>Open Sans</vt:lpstr>
      <vt:lpstr>Ana Olay</vt:lpstr>
      <vt:lpstr>Erken Çocukluk Döneminde Bilim</vt:lpstr>
      <vt:lpstr>Stem  </vt:lpstr>
      <vt:lpstr>STEM NEDİR?</vt:lpstr>
      <vt:lpstr>Stem yaklaşımı neleri kapsıyor?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Çocukluk Döneminde Bilim</dc:title>
  <dc:creator>Bd2_bb3</dc:creator>
  <cp:lastModifiedBy>Bd2_bb3</cp:lastModifiedBy>
  <cp:revision>33</cp:revision>
  <dcterms:created xsi:type="dcterms:W3CDTF">2016-10-11T07:53:22Z</dcterms:created>
  <dcterms:modified xsi:type="dcterms:W3CDTF">2018-01-30T14:31:49Z</dcterms:modified>
</cp:coreProperties>
</file>