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1" r:id="rId4"/>
    <p:sldId id="258" r:id="rId5"/>
    <p:sldId id="259" r:id="rId6"/>
    <p:sldId id="260" r:id="rId7"/>
    <p:sldId id="261" r:id="rId8"/>
    <p:sldId id="262" r:id="rId9"/>
    <p:sldId id="263" r:id="rId10"/>
    <p:sldId id="264" r:id="rId11"/>
    <p:sldId id="272" r:id="rId12"/>
    <p:sldId id="273" r:id="rId13"/>
    <p:sldId id="456" r:id="rId14"/>
    <p:sldId id="457" r:id="rId15"/>
    <p:sldId id="267" r:id="rId16"/>
    <p:sldId id="266"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0" autoAdjust="0"/>
  </p:normalViewPr>
  <p:slideViewPr>
    <p:cSldViewPr>
      <p:cViewPr varScale="1">
        <p:scale>
          <a:sx n="86" d="100"/>
          <a:sy n="86" d="100"/>
        </p:scale>
        <p:origin x="1524" y="84"/>
      </p:cViewPr>
      <p:guideLst>
        <p:guide orient="horz" pos="2160"/>
        <p:guide pos="2880"/>
      </p:guideLst>
    </p:cSldViewPr>
  </p:slideViewPr>
  <p:outlineViewPr>
    <p:cViewPr>
      <p:scale>
        <a:sx n="33" d="100"/>
        <a:sy n="33" d="100"/>
      </p:scale>
      <p:origin x="0" y="-828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84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E66E14-7B69-4256-B6DF-7EAF54BA6AA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7F7B11EA-87CC-49A0-A707-BB86B7484D2D}">
      <dgm:prSet phldrT="[Metin]"/>
      <dgm:spPr/>
      <dgm:t>
        <a:bodyPr/>
        <a:lstStyle/>
        <a:p>
          <a:r>
            <a:rPr lang="tr-TR" b="0" i="0" dirty="0"/>
            <a:t>Patates Kızartmaları</a:t>
          </a:r>
          <a:endParaRPr lang="tr-TR" dirty="0"/>
        </a:p>
      </dgm:t>
    </dgm:pt>
    <dgm:pt modelId="{5E995AA2-5C5D-4A05-AA87-D57B288A139E}" type="parTrans" cxnId="{1D828826-5173-4C68-8237-C5BAA8542746}">
      <dgm:prSet/>
      <dgm:spPr/>
      <dgm:t>
        <a:bodyPr/>
        <a:lstStyle/>
        <a:p>
          <a:endParaRPr lang="tr-TR"/>
        </a:p>
      </dgm:t>
    </dgm:pt>
    <dgm:pt modelId="{9AC656B5-2233-4B42-9A2F-19ABDC88C053}" type="sibTrans" cxnId="{1D828826-5173-4C68-8237-C5BAA8542746}">
      <dgm:prSet/>
      <dgm:spPr/>
      <dgm:t>
        <a:bodyPr/>
        <a:lstStyle/>
        <a:p>
          <a:endParaRPr lang="tr-TR"/>
        </a:p>
      </dgm:t>
    </dgm:pt>
    <dgm:pt modelId="{C3B427B7-A442-453A-A2C5-DE11E6DF81C4}">
      <dgm:prSet phldrT="[Metin]"/>
      <dgm:spPr/>
      <dgm:t>
        <a:bodyPr/>
        <a:lstStyle/>
        <a:p>
          <a:r>
            <a:rPr lang="tr-TR" b="0" i="0" dirty="0"/>
            <a:t>Donatlar</a:t>
          </a:r>
          <a:endParaRPr lang="tr-TR" dirty="0"/>
        </a:p>
      </dgm:t>
    </dgm:pt>
    <dgm:pt modelId="{168297CC-C5EE-4454-978C-0A515D00167B}" type="parTrans" cxnId="{0D197E62-7339-4032-BE8F-B0456B6ABA8F}">
      <dgm:prSet/>
      <dgm:spPr/>
      <dgm:t>
        <a:bodyPr/>
        <a:lstStyle/>
        <a:p>
          <a:endParaRPr lang="tr-TR"/>
        </a:p>
      </dgm:t>
    </dgm:pt>
    <dgm:pt modelId="{4E387233-7501-4A62-8338-FFD553E96AEB}" type="sibTrans" cxnId="{0D197E62-7339-4032-BE8F-B0456B6ABA8F}">
      <dgm:prSet/>
      <dgm:spPr/>
      <dgm:t>
        <a:bodyPr/>
        <a:lstStyle/>
        <a:p>
          <a:endParaRPr lang="tr-TR"/>
        </a:p>
      </dgm:t>
    </dgm:pt>
    <dgm:pt modelId="{0C1C89AA-BB95-4AE1-9DDC-A2CA904773AB}">
      <dgm:prSet phldrT="[Metin]"/>
      <dgm:spPr/>
      <dgm:t>
        <a:bodyPr/>
        <a:lstStyle/>
        <a:p>
          <a:r>
            <a:rPr lang="tr-TR" b="0" i="0" dirty="0"/>
            <a:t>Cips</a:t>
          </a:r>
          <a:endParaRPr lang="tr-TR" dirty="0"/>
        </a:p>
      </dgm:t>
    </dgm:pt>
    <dgm:pt modelId="{91E03074-8669-4116-9156-6289E9CC2FD2}" type="parTrans" cxnId="{5C3901BF-98FB-4DF7-B480-A587B183825C}">
      <dgm:prSet/>
      <dgm:spPr/>
      <dgm:t>
        <a:bodyPr/>
        <a:lstStyle/>
        <a:p>
          <a:endParaRPr lang="tr-TR"/>
        </a:p>
      </dgm:t>
    </dgm:pt>
    <dgm:pt modelId="{8CFD8913-81AD-43D8-9759-6C822E3CDE85}" type="sibTrans" cxnId="{5C3901BF-98FB-4DF7-B480-A587B183825C}">
      <dgm:prSet/>
      <dgm:spPr/>
      <dgm:t>
        <a:bodyPr/>
        <a:lstStyle/>
        <a:p>
          <a:endParaRPr lang="tr-TR"/>
        </a:p>
      </dgm:t>
    </dgm:pt>
    <dgm:pt modelId="{D4784155-68C9-4206-B409-E90906AA0715}">
      <dgm:prSet phldrT="[Metin]"/>
      <dgm:spPr/>
      <dgm:t>
        <a:bodyPr/>
        <a:lstStyle/>
        <a:p>
          <a:r>
            <a:rPr lang="tr-TR" b="0" i="0" dirty="0"/>
            <a:t>Soda</a:t>
          </a:r>
          <a:endParaRPr lang="tr-TR" dirty="0"/>
        </a:p>
      </dgm:t>
    </dgm:pt>
    <dgm:pt modelId="{4B8603B4-7A19-48D1-8684-30B9D478AAB0}" type="parTrans" cxnId="{551D275F-3A81-48BB-88BB-4CA52C72E05F}">
      <dgm:prSet/>
      <dgm:spPr/>
      <dgm:t>
        <a:bodyPr/>
        <a:lstStyle/>
        <a:p>
          <a:endParaRPr lang="tr-TR"/>
        </a:p>
      </dgm:t>
    </dgm:pt>
    <dgm:pt modelId="{F5392EC3-E45E-4DE2-960E-53ABE795FA4B}" type="sibTrans" cxnId="{551D275F-3A81-48BB-88BB-4CA52C72E05F}">
      <dgm:prSet/>
      <dgm:spPr/>
      <dgm:t>
        <a:bodyPr/>
        <a:lstStyle/>
        <a:p>
          <a:endParaRPr lang="tr-TR"/>
        </a:p>
      </dgm:t>
    </dgm:pt>
    <dgm:pt modelId="{68333A41-9CD5-4182-9C6C-AAA1E0B9F4CC}">
      <dgm:prSet phldrT="[Metin]"/>
      <dgm:spPr/>
      <dgm:t>
        <a:bodyPr/>
        <a:lstStyle/>
        <a:p>
          <a:r>
            <a:rPr lang="tr-TR" b="0" i="0" dirty="0"/>
            <a:t>Çikolata</a:t>
          </a:r>
        </a:p>
      </dgm:t>
    </dgm:pt>
    <dgm:pt modelId="{0D68A986-3B87-4AC7-ADE5-C93303F7C418}" type="parTrans" cxnId="{635031D4-38B3-423C-982A-87F97957A444}">
      <dgm:prSet/>
      <dgm:spPr/>
      <dgm:t>
        <a:bodyPr/>
        <a:lstStyle/>
        <a:p>
          <a:endParaRPr lang="tr-TR"/>
        </a:p>
      </dgm:t>
    </dgm:pt>
    <dgm:pt modelId="{34762715-06BB-496E-BE54-58583AA45B2E}" type="sibTrans" cxnId="{635031D4-38B3-423C-982A-87F97957A444}">
      <dgm:prSet/>
      <dgm:spPr/>
      <dgm:t>
        <a:bodyPr/>
        <a:lstStyle/>
        <a:p>
          <a:endParaRPr lang="tr-TR"/>
        </a:p>
      </dgm:t>
    </dgm:pt>
    <dgm:pt modelId="{3D836FD3-5F0B-407F-AB65-4AD07CA0E7D6}">
      <dgm:prSet/>
      <dgm:spPr/>
      <dgm:t>
        <a:bodyPr/>
        <a:lstStyle/>
        <a:p>
          <a:r>
            <a:rPr lang="tr-TR" b="0" i="0" dirty="0"/>
            <a:t>Krakerler</a:t>
          </a:r>
          <a:endParaRPr lang="tr-TR" dirty="0"/>
        </a:p>
      </dgm:t>
    </dgm:pt>
    <dgm:pt modelId="{D46A8B1E-AF49-4AE3-9EFE-AE062F023BF4}" type="parTrans" cxnId="{BDE1484B-D9DA-40B4-B172-CC206582ED25}">
      <dgm:prSet/>
      <dgm:spPr/>
      <dgm:t>
        <a:bodyPr/>
        <a:lstStyle/>
        <a:p>
          <a:endParaRPr lang="tr-TR"/>
        </a:p>
      </dgm:t>
    </dgm:pt>
    <dgm:pt modelId="{B162744A-8938-402E-8926-8D05EECD3863}" type="sibTrans" cxnId="{BDE1484B-D9DA-40B4-B172-CC206582ED25}">
      <dgm:prSet/>
      <dgm:spPr/>
      <dgm:t>
        <a:bodyPr/>
        <a:lstStyle/>
        <a:p>
          <a:endParaRPr lang="tr-TR"/>
        </a:p>
      </dgm:t>
    </dgm:pt>
    <dgm:pt modelId="{CE8E4A67-1DEA-42BD-B0B5-973328647366}">
      <dgm:prSet/>
      <dgm:spPr/>
      <dgm:t>
        <a:bodyPr/>
        <a:lstStyle/>
        <a:p>
          <a:r>
            <a:rPr lang="tr-TR" b="0" i="0" dirty="0"/>
            <a:t>Çörekler ve Aperatif Kekler</a:t>
          </a:r>
          <a:endParaRPr lang="tr-TR" dirty="0"/>
        </a:p>
      </dgm:t>
    </dgm:pt>
    <dgm:pt modelId="{33A2EB42-EA09-4D51-9F8A-BA29DA0374A9}" type="parTrans" cxnId="{DF7B4E49-C057-456F-9468-98A1BEBF0734}">
      <dgm:prSet/>
      <dgm:spPr/>
      <dgm:t>
        <a:bodyPr/>
        <a:lstStyle/>
        <a:p>
          <a:endParaRPr lang="tr-TR"/>
        </a:p>
      </dgm:t>
    </dgm:pt>
    <dgm:pt modelId="{0558E0F4-CD09-4356-89BD-7C739A81E5B3}" type="sibTrans" cxnId="{DF7B4E49-C057-456F-9468-98A1BEBF0734}">
      <dgm:prSet/>
      <dgm:spPr/>
      <dgm:t>
        <a:bodyPr/>
        <a:lstStyle/>
        <a:p>
          <a:endParaRPr lang="tr-TR"/>
        </a:p>
      </dgm:t>
    </dgm:pt>
    <dgm:pt modelId="{F86EB46E-D50F-4EC3-A7A3-FCAE72D5E981}">
      <dgm:prSet/>
      <dgm:spPr/>
      <dgm:t>
        <a:bodyPr/>
        <a:lstStyle/>
        <a:p>
          <a:r>
            <a:rPr lang="tr-TR" b="0" i="0" dirty="0"/>
            <a:t>Çubuk Krakerler</a:t>
          </a:r>
          <a:endParaRPr lang="tr-TR" dirty="0"/>
        </a:p>
      </dgm:t>
    </dgm:pt>
    <dgm:pt modelId="{F668F156-A5AD-4EF9-8549-A5C838F4884E}" type="parTrans" cxnId="{5D6D7320-9FD3-4966-A794-A0908AB01BF7}">
      <dgm:prSet/>
      <dgm:spPr/>
      <dgm:t>
        <a:bodyPr/>
        <a:lstStyle/>
        <a:p>
          <a:endParaRPr lang="tr-TR"/>
        </a:p>
      </dgm:t>
    </dgm:pt>
    <dgm:pt modelId="{42419776-2624-400A-9321-30ECCA0A00B8}" type="sibTrans" cxnId="{5D6D7320-9FD3-4966-A794-A0908AB01BF7}">
      <dgm:prSet/>
      <dgm:spPr/>
      <dgm:t>
        <a:bodyPr/>
        <a:lstStyle/>
        <a:p>
          <a:endParaRPr lang="tr-TR"/>
        </a:p>
      </dgm:t>
    </dgm:pt>
    <dgm:pt modelId="{7FDEBEBC-CC24-4A3D-AA3D-3DE4FA6E5E95}" type="pres">
      <dgm:prSet presAssocID="{54E66E14-7B69-4256-B6DF-7EAF54BA6AAF}" presName="diagram" presStyleCnt="0">
        <dgm:presLayoutVars>
          <dgm:dir/>
          <dgm:resizeHandles val="exact"/>
        </dgm:presLayoutVars>
      </dgm:prSet>
      <dgm:spPr/>
      <dgm:t>
        <a:bodyPr/>
        <a:lstStyle/>
        <a:p>
          <a:endParaRPr lang="tr-TR"/>
        </a:p>
      </dgm:t>
    </dgm:pt>
    <dgm:pt modelId="{F1E53F0A-6ADB-4E7D-AB10-ABAAC2965273}" type="pres">
      <dgm:prSet presAssocID="{7F7B11EA-87CC-49A0-A707-BB86B7484D2D}" presName="node" presStyleLbl="node1" presStyleIdx="0" presStyleCnt="8">
        <dgm:presLayoutVars>
          <dgm:bulletEnabled val="1"/>
        </dgm:presLayoutVars>
      </dgm:prSet>
      <dgm:spPr/>
      <dgm:t>
        <a:bodyPr/>
        <a:lstStyle/>
        <a:p>
          <a:endParaRPr lang="tr-TR"/>
        </a:p>
      </dgm:t>
    </dgm:pt>
    <dgm:pt modelId="{E6314481-C7FE-483D-83C4-AC6736C8F2AE}" type="pres">
      <dgm:prSet presAssocID="{9AC656B5-2233-4B42-9A2F-19ABDC88C053}" presName="sibTrans" presStyleCnt="0"/>
      <dgm:spPr/>
    </dgm:pt>
    <dgm:pt modelId="{8E2B1229-F267-4B16-A237-B23CFC0DC665}" type="pres">
      <dgm:prSet presAssocID="{C3B427B7-A442-453A-A2C5-DE11E6DF81C4}" presName="node" presStyleLbl="node1" presStyleIdx="1" presStyleCnt="8">
        <dgm:presLayoutVars>
          <dgm:bulletEnabled val="1"/>
        </dgm:presLayoutVars>
      </dgm:prSet>
      <dgm:spPr/>
      <dgm:t>
        <a:bodyPr/>
        <a:lstStyle/>
        <a:p>
          <a:endParaRPr lang="tr-TR"/>
        </a:p>
      </dgm:t>
    </dgm:pt>
    <dgm:pt modelId="{25B02E46-EF17-47B3-9279-AB60352B3A8B}" type="pres">
      <dgm:prSet presAssocID="{4E387233-7501-4A62-8338-FFD553E96AEB}" presName="sibTrans" presStyleCnt="0"/>
      <dgm:spPr/>
    </dgm:pt>
    <dgm:pt modelId="{22814864-0F4A-42C9-A2CB-1E408AF17C14}" type="pres">
      <dgm:prSet presAssocID="{0C1C89AA-BB95-4AE1-9DDC-A2CA904773AB}" presName="node" presStyleLbl="node1" presStyleIdx="2" presStyleCnt="8">
        <dgm:presLayoutVars>
          <dgm:bulletEnabled val="1"/>
        </dgm:presLayoutVars>
      </dgm:prSet>
      <dgm:spPr/>
      <dgm:t>
        <a:bodyPr/>
        <a:lstStyle/>
        <a:p>
          <a:endParaRPr lang="tr-TR"/>
        </a:p>
      </dgm:t>
    </dgm:pt>
    <dgm:pt modelId="{2549FBAF-AF51-44DC-BE43-E4A83486D061}" type="pres">
      <dgm:prSet presAssocID="{8CFD8913-81AD-43D8-9759-6C822E3CDE85}" presName="sibTrans" presStyleCnt="0"/>
      <dgm:spPr/>
    </dgm:pt>
    <dgm:pt modelId="{0F3ADA51-F0D8-441D-A7B9-4EB35B0C6CFC}" type="pres">
      <dgm:prSet presAssocID="{D4784155-68C9-4206-B409-E90906AA0715}" presName="node" presStyleLbl="node1" presStyleIdx="3" presStyleCnt="8">
        <dgm:presLayoutVars>
          <dgm:bulletEnabled val="1"/>
        </dgm:presLayoutVars>
      </dgm:prSet>
      <dgm:spPr/>
      <dgm:t>
        <a:bodyPr/>
        <a:lstStyle/>
        <a:p>
          <a:endParaRPr lang="tr-TR"/>
        </a:p>
      </dgm:t>
    </dgm:pt>
    <dgm:pt modelId="{B580C7B6-BF5E-4357-AC78-C558246683C1}" type="pres">
      <dgm:prSet presAssocID="{F5392EC3-E45E-4DE2-960E-53ABE795FA4B}" presName="sibTrans" presStyleCnt="0"/>
      <dgm:spPr/>
    </dgm:pt>
    <dgm:pt modelId="{3C846B25-5621-4BD0-8251-1CE381BD36C9}" type="pres">
      <dgm:prSet presAssocID="{68333A41-9CD5-4182-9C6C-AAA1E0B9F4CC}" presName="node" presStyleLbl="node1" presStyleIdx="4" presStyleCnt="8">
        <dgm:presLayoutVars>
          <dgm:bulletEnabled val="1"/>
        </dgm:presLayoutVars>
      </dgm:prSet>
      <dgm:spPr/>
      <dgm:t>
        <a:bodyPr/>
        <a:lstStyle/>
        <a:p>
          <a:endParaRPr lang="tr-TR"/>
        </a:p>
      </dgm:t>
    </dgm:pt>
    <dgm:pt modelId="{9E9ED840-1D8E-4D8C-B95B-A00E73E7AF3A}" type="pres">
      <dgm:prSet presAssocID="{34762715-06BB-496E-BE54-58583AA45B2E}" presName="sibTrans" presStyleCnt="0"/>
      <dgm:spPr/>
    </dgm:pt>
    <dgm:pt modelId="{A471C1FC-9257-4544-9F39-2EC747FE5894}" type="pres">
      <dgm:prSet presAssocID="{3D836FD3-5F0B-407F-AB65-4AD07CA0E7D6}" presName="node" presStyleLbl="node1" presStyleIdx="5" presStyleCnt="8">
        <dgm:presLayoutVars>
          <dgm:bulletEnabled val="1"/>
        </dgm:presLayoutVars>
      </dgm:prSet>
      <dgm:spPr/>
      <dgm:t>
        <a:bodyPr/>
        <a:lstStyle/>
        <a:p>
          <a:endParaRPr lang="tr-TR"/>
        </a:p>
      </dgm:t>
    </dgm:pt>
    <dgm:pt modelId="{1CB4F24D-8564-4C5D-B322-2A06FFE41E81}" type="pres">
      <dgm:prSet presAssocID="{B162744A-8938-402E-8926-8D05EECD3863}" presName="sibTrans" presStyleCnt="0"/>
      <dgm:spPr/>
    </dgm:pt>
    <dgm:pt modelId="{CDEA7494-BB20-411D-98C4-0535610624BB}" type="pres">
      <dgm:prSet presAssocID="{CE8E4A67-1DEA-42BD-B0B5-973328647366}" presName="node" presStyleLbl="node1" presStyleIdx="6" presStyleCnt="8">
        <dgm:presLayoutVars>
          <dgm:bulletEnabled val="1"/>
        </dgm:presLayoutVars>
      </dgm:prSet>
      <dgm:spPr/>
      <dgm:t>
        <a:bodyPr/>
        <a:lstStyle/>
        <a:p>
          <a:endParaRPr lang="tr-TR"/>
        </a:p>
      </dgm:t>
    </dgm:pt>
    <dgm:pt modelId="{23805070-1C15-463E-9481-C7C7DDA3C28B}" type="pres">
      <dgm:prSet presAssocID="{0558E0F4-CD09-4356-89BD-7C739A81E5B3}" presName="sibTrans" presStyleCnt="0"/>
      <dgm:spPr/>
    </dgm:pt>
    <dgm:pt modelId="{6D31C094-949F-4D2B-8426-205E2A37CC5B}" type="pres">
      <dgm:prSet presAssocID="{F86EB46E-D50F-4EC3-A7A3-FCAE72D5E981}" presName="node" presStyleLbl="node1" presStyleIdx="7" presStyleCnt="8">
        <dgm:presLayoutVars>
          <dgm:bulletEnabled val="1"/>
        </dgm:presLayoutVars>
      </dgm:prSet>
      <dgm:spPr/>
      <dgm:t>
        <a:bodyPr/>
        <a:lstStyle/>
        <a:p>
          <a:endParaRPr lang="tr-TR"/>
        </a:p>
      </dgm:t>
    </dgm:pt>
  </dgm:ptLst>
  <dgm:cxnLst>
    <dgm:cxn modelId="{DF7B4E49-C057-456F-9468-98A1BEBF0734}" srcId="{54E66E14-7B69-4256-B6DF-7EAF54BA6AAF}" destId="{CE8E4A67-1DEA-42BD-B0B5-973328647366}" srcOrd="6" destOrd="0" parTransId="{33A2EB42-EA09-4D51-9F8A-BA29DA0374A9}" sibTransId="{0558E0F4-CD09-4356-89BD-7C739A81E5B3}"/>
    <dgm:cxn modelId="{9BBAF909-47A5-4136-BC2C-527CB76C9FA9}" type="presOf" srcId="{68333A41-9CD5-4182-9C6C-AAA1E0B9F4CC}" destId="{3C846B25-5621-4BD0-8251-1CE381BD36C9}" srcOrd="0" destOrd="0" presId="urn:microsoft.com/office/officeart/2005/8/layout/default"/>
    <dgm:cxn modelId="{BA0B0E10-C9CE-4C7C-A12E-9E0344E9142C}" type="presOf" srcId="{CE8E4A67-1DEA-42BD-B0B5-973328647366}" destId="{CDEA7494-BB20-411D-98C4-0535610624BB}" srcOrd="0" destOrd="0" presId="urn:microsoft.com/office/officeart/2005/8/layout/default"/>
    <dgm:cxn modelId="{BDE1484B-D9DA-40B4-B172-CC206582ED25}" srcId="{54E66E14-7B69-4256-B6DF-7EAF54BA6AAF}" destId="{3D836FD3-5F0B-407F-AB65-4AD07CA0E7D6}" srcOrd="5" destOrd="0" parTransId="{D46A8B1E-AF49-4AE3-9EFE-AE062F023BF4}" sibTransId="{B162744A-8938-402E-8926-8D05EECD3863}"/>
    <dgm:cxn modelId="{BD7BF4E3-5F69-4DBC-A470-4E4287C647EB}" type="presOf" srcId="{D4784155-68C9-4206-B409-E90906AA0715}" destId="{0F3ADA51-F0D8-441D-A7B9-4EB35B0C6CFC}" srcOrd="0" destOrd="0" presId="urn:microsoft.com/office/officeart/2005/8/layout/default"/>
    <dgm:cxn modelId="{5D6D7320-9FD3-4966-A794-A0908AB01BF7}" srcId="{54E66E14-7B69-4256-B6DF-7EAF54BA6AAF}" destId="{F86EB46E-D50F-4EC3-A7A3-FCAE72D5E981}" srcOrd="7" destOrd="0" parTransId="{F668F156-A5AD-4EF9-8549-A5C838F4884E}" sibTransId="{42419776-2624-400A-9321-30ECCA0A00B8}"/>
    <dgm:cxn modelId="{1D828826-5173-4C68-8237-C5BAA8542746}" srcId="{54E66E14-7B69-4256-B6DF-7EAF54BA6AAF}" destId="{7F7B11EA-87CC-49A0-A707-BB86B7484D2D}" srcOrd="0" destOrd="0" parTransId="{5E995AA2-5C5D-4A05-AA87-D57B288A139E}" sibTransId="{9AC656B5-2233-4B42-9A2F-19ABDC88C053}"/>
    <dgm:cxn modelId="{551D275F-3A81-48BB-88BB-4CA52C72E05F}" srcId="{54E66E14-7B69-4256-B6DF-7EAF54BA6AAF}" destId="{D4784155-68C9-4206-B409-E90906AA0715}" srcOrd="3" destOrd="0" parTransId="{4B8603B4-7A19-48D1-8684-30B9D478AAB0}" sibTransId="{F5392EC3-E45E-4DE2-960E-53ABE795FA4B}"/>
    <dgm:cxn modelId="{E98B3AE9-A0CE-4461-8A78-136686FD0ED0}" type="presOf" srcId="{7F7B11EA-87CC-49A0-A707-BB86B7484D2D}" destId="{F1E53F0A-6ADB-4E7D-AB10-ABAAC2965273}" srcOrd="0" destOrd="0" presId="urn:microsoft.com/office/officeart/2005/8/layout/default"/>
    <dgm:cxn modelId="{0D197E62-7339-4032-BE8F-B0456B6ABA8F}" srcId="{54E66E14-7B69-4256-B6DF-7EAF54BA6AAF}" destId="{C3B427B7-A442-453A-A2C5-DE11E6DF81C4}" srcOrd="1" destOrd="0" parTransId="{168297CC-C5EE-4454-978C-0A515D00167B}" sibTransId="{4E387233-7501-4A62-8338-FFD553E96AEB}"/>
    <dgm:cxn modelId="{96DA2980-96CF-460B-8960-07F977675383}" type="presOf" srcId="{3D836FD3-5F0B-407F-AB65-4AD07CA0E7D6}" destId="{A471C1FC-9257-4544-9F39-2EC747FE5894}" srcOrd="0" destOrd="0" presId="urn:microsoft.com/office/officeart/2005/8/layout/default"/>
    <dgm:cxn modelId="{E617BC7B-BE45-4D45-A352-8CD95B55DB3C}" type="presOf" srcId="{C3B427B7-A442-453A-A2C5-DE11E6DF81C4}" destId="{8E2B1229-F267-4B16-A237-B23CFC0DC665}" srcOrd="0" destOrd="0" presId="urn:microsoft.com/office/officeart/2005/8/layout/default"/>
    <dgm:cxn modelId="{5CB3646F-0F02-46F9-BE93-CB4544BA0B88}" type="presOf" srcId="{0C1C89AA-BB95-4AE1-9DDC-A2CA904773AB}" destId="{22814864-0F4A-42C9-A2CB-1E408AF17C14}" srcOrd="0" destOrd="0" presId="urn:microsoft.com/office/officeart/2005/8/layout/default"/>
    <dgm:cxn modelId="{5C3901BF-98FB-4DF7-B480-A587B183825C}" srcId="{54E66E14-7B69-4256-B6DF-7EAF54BA6AAF}" destId="{0C1C89AA-BB95-4AE1-9DDC-A2CA904773AB}" srcOrd="2" destOrd="0" parTransId="{91E03074-8669-4116-9156-6289E9CC2FD2}" sibTransId="{8CFD8913-81AD-43D8-9759-6C822E3CDE85}"/>
    <dgm:cxn modelId="{DDFD85E6-C73D-4EEC-899E-3D215DB622C2}" type="presOf" srcId="{F86EB46E-D50F-4EC3-A7A3-FCAE72D5E981}" destId="{6D31C094-949F-4D2B-8426-205E2A37CC5B}" srcOrd="0" destOrd="0" presId="urn:microsoft.com/office/officeart/2005/8/layout/default"/>
    <dgm:cxn modelId="{E4CDF816-DC49-4DAD-98D8-163596D3191F}" type="presOf" srcId="{54E66E14-7B69-4256-B6DF-7EAF54BA6AAF}" destId="{7FDEBEBC-CC24-4A3D-AA3D-3DE4FA6E5E95}" srcOrd="0" destOrd="0" presId="urn:microsoft.com/office/officeart/2005/8/layout/default"/>
    <dgm:cxn modelId="{635031D4-38B3-423C-982A-87F97957A444}" srcId="{54E66E14-7B69-4256-B6DF-7EAF54BA6AAF}" destId="{68333A41-9CD5-4182-9C6C-AAA1E0B9F4CC}" srcOrd="4" destOrd="0" parTransId="{0D68A986-3B87-4AC7-ADE5-C93303F7C418}" sibTransId="{34762715-06BB-496E-BE54-58583AA45B2E}"/>
    <dgm:cxn modelId="{790D5A99-D2A3-46BA-BB84-E800526BAFD7}" type="presParOf" srcId="{7FDEBEBC-CC24-4A3D-AA3D-3DE4FA6E5E95}" destId="{F1E53F0A-6ADB-4E7D-AB10-ABAAC2965273}" srcOrd="0" destOrd="0" presId="urn:microsoft.com/office/officeart/2005/8/layout/default"/>
    <dgm:cxn modelId="{70C1B48B-4D39-41B9-B656-D7DCCC8C910B}" type="presParOf" srcId="{7FDEBEBC-CC24-4A3D-AA3D-3DE4FA6E5E95}" destId="{E6314481-C7FE-483D-83C4-AC6736C8F2AE}" srcOrd="1" destOrd="0" presId="urn:microsoft.com/office/officeart/2005/8/layout/default"/>
    <dgm:cxn modelId="{7593E0F0-FEA8-4AF3-AD34-C9904F3F5787}" type="presParOf" srcId="{7FDEBEBC-CC24-4A3D-AA3D-3DE4FA6E5E95}" destId="{8E2B1229-F267-4B16-A237-B23CFC0DC665}" srcOrd="2" destOrd="0" presId="urn:microsoft.com/office/officeart/2005/8/layout/default"/>
    <dgm:cxn modelId="{D37CAFE1-0EAC-4B4C-A964-34049F107544}" type="presParOf" srcId="{7FDEBEBC-CC24-4A3D-AA3D-3DE4FA6E5E95}" destId="{25B02E46-EF17-47B3-9279-AB60352B3A8B}" srcOrd="3" destOrd="0" presId="urn:microsoft.com/office/officeart/2005/8/layout/default"/>
    <dgm:cxn modelId="{7655A5DF-9A88-4329-8E92-79576E43DA0C}" type="presParOf" srcId="{7FDEBEBC-CC24-4A3D-AA3D-3DE4FA6E5E95}" destId="{22814864-0F4A-42C9-A2CB-1E408AF17C14}" srcOrd="4" destOrd="0" presId="urn:microsoft.com/office/officeart/2005/8/layout/default"/>
    <dgm:cxn modelId="{118EDA49-1CF2-4A4D-A2E0-A51ACAFBDC8A}" type="presParOf" srcId="{7FDEBEBC-CC24-4A3D-AA3D-3DE4FA6E5E95}" destId="{2549FBAF-AF51-44DC-BE43-E4A83486D061}" srcOrd="5" destOrd="0" presId="urn:microsoft.com/office/officeart/2005/8/layout/default"/>
    <dgm:cxn modelId="{102B92B3-0386-470A-8060-8FC784CAD4C0}" type="presParOf" srcId="{7FDEBEBC-CC24-4A3D-AA3D-3DE4FA6E5E95}" destId="{0F3ADA51-F0D8-441D-A7B9-4EB35B0C6CFC}" srcOrd="6" destOrd="0" presId="urn:microsoft.com/office/officeart/2005/8/layout/default"/>
    <dgm:cxn modelId="{A4B264F4-8F9B-4A85-8711-22263E7F8B17}" type="presParOf" srcId="{7FDEBEBC-CC24-4A3D-AA3D-3DE4FA6E5E95}" destId="{B580C7B6-BF5E-4357-AC78-C558246683C1}" srcOrd="7" destOrd="0" presId="urn:microsoft.com/office/officeart/2005/8/layout/default"/>
    <dgm:cxn modelId="{05361C73-D0F3-41EA-90D6-BB0BDE96662E}" type="presParOf" srcId="{7FDEBEBC-CC24-4A3D-AA3D-3DE4FA6E5E95}" destId="{3C846B25-5621-4BD0-8251-1CE381BD36C9}" srcOrd="8" destOrd="0" presId="urn:microsoft.com/office/officeart/2005/8/layout/default"/>
    <dgm:cxn modelId="{425D13F4-A49F-4AFA-8D09-62DAD973DCDD}" type="presParOf" srcId="{7FDEBEBC-CC24-4A3D-AA3D-3DE4FA6E5E95}" destId="{9E9ED840-1D8E-4D8C-B95B-A00E73E7AF3A}" srcOrd="9" destOrd="0" presId="urn:microsoft.com/office/officeart/2005/8/layout/default"/>
    <dgm:cxn modelId="{7FE80845-FDBB-48C1-8252-997AB878DE55}" type="presParOf" srcId="{7FDEBEBC-CC24-4A3D-AA3D-3DE4FA6E5E95}" destId="{A471C1FC-9257-4544-9F39-2EC747FE5894}" srcOrd="10" destOrd="0" presId="urn:microsoft.com/office/officeart/2005/8/layout/default"/>
    <dgm:cxn modelId="{FB3E8AD7-9485-4DA2-9253-A28951345B11}" type="presParOf" srcId="{7FDEBEBC-CC24-4A3D-AA3D-3DE4FA6E5E95}" destId="{1CB4F24D-8564-4C5D-B322-2A06FFE41E81}" srcOrd="11" destOrd="0" presId="urn:microsoft.com/office/officeart/2005/8/layout/default"/>
    <dgm:cxn modelId="{A941F0DD-2FA0-4EB4-96BE-78225CFE15BE}" type="presParOf" srcId="{7FDEBEBC-CC24-4A3D-AA3D-3DE4FA6E5E95}" destId="{CDEA7494-BB20-411D-98C4-0535610624BB}" srcOrd="12" destOrd="0" presId="urn:microsoft.com/office/officeart/2005/8/layout/default"/>
    <dgm:cxn modelId="{A639C04C-6861-475B-99ED-2B34DB417EBB}" type="presParOf" srcId="{7FDEBEBC-CC24-4A3D-AA3D-3DE4FA6E5E95}" destId="{23805070-1C15-463E-9481-C7C7DDA3C28B}" srcOrd="13" destOrd="0" presId="urn:microsoft.com/office/officeart/2005/8/layout/default"/>
    <dgm:cxn modelId="{EDED357B-3C36-410A-9EBE-C4FE000E8017}" type="presParOf" srcId="{7FDEBEBC-CC24-4A3D-AA3D-3DE4FA6E5E95}" destId="{6D31C094-949F-4D2B-8426-205E2A37CC5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E53F0A-6ADB-4E7D-AB10-ABAAC2965273}">
      <dsp:nvSpPr>
        <dsp:cNvPr id="0" name=""/>
        <dsp:cNvSpPr/>
      </dsp:nvSpPr>
      <dsp:spPr>
        <a:xfrm>
          <a:off x="2411" y="499001"/>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Patates Kızartmaları</a:t>
          </a:r>
          <a:endParaRPr lang="tr-TR" sz="2300" kern="1200" dirty="0"/>
        </a:p>
      </dsp:txBody>
      <dsp:txXfrm>
        <a:off x="2411" y="499001"/>
        <a:ext cx="1912739" cy="1147643"/>
      </dsp:txXfrm>
    </dsp:sp>
    <dsp:sp modelId="{8E2B1229-F267-4B16-A237-B23CFC0DC665}">
      <dsp:nvSpPr>
        <dsp:cNvPr id="0" name=""/>
        <dsp:cNvSpPr/>
      </dsp:nvSpPr>
      <dsp:spPr>
        <a:xfrm>
          <a:off x="2106423" y="499001"/>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Donatlar</a:t>
          </a:r>
          <a:endParaRPr lang="tr-TR" sz="2300" kern="1200" dirty="0"/>
        </a:p>
      </dsp:txBody>
      <dsp:txXfrm>
        <a:off x="2106423" y="499001"/>
        <a:ext cx="1912739" cy="1147643"/>
      </dsp:txXfrm>
    </dsp:sp>
    <dsp:sp modelId="{22814864-0F4A-42C9-A2CB-1E408AF17C14}">
      <dsp:nvSpPr>
        <dsp:cNvPr id="0" name=""/>
        <dsp:cNvSpPr/>
      </dsp:nvSpPr>
      <dsp:spPr>
        <a:xfrm>
          <a:off x="4210436" y="499001"/>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Cips</a:t>
          </a:r>
          <a:endParaRPr lang="tr-TR" sz="2300" kern="1200" dirty="0"/>
        </a:p>
      </dsp:txBody>
      <dsp:txXfrm>
        <a:off x="4210436" y="499001"/>
        <a:ext cx="1912739" cy="1147643"/>
      </dsp:txXfrm>
    </dsp:sp>
    <dsp:sp modelId="{0F3ADA51-F0D8-441D-A7B9-4EB35B0C6CFC}">
      <dsp:nvSpPr>
        <dsp:cNvPr id="0" name=""/>
        <dsp:cNvSpPr/>
      </dsp:nvSpPr>
      <dsp:spPr>
        <a:xfrm>
          <a:off x="6314449" y="499001"/>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Soda</a:t>
          </a:r>
          <a:endParaRPr lang="tr-TR" sz="2300" kern="1200" dirty="0"/>
        </a:p>
      </dsp:txBody>
      <dsp:txXfrm>
        <a:off x="6314449" y="499001"/>
        <a:ext cx="1912739" cy="1147643"/>
      </dsp:txXfrm>
    </dsp:sp>
    <dsp:sp modelId="{3C846B25-5621-4BD0-8251-1CE381BD36C9}">
      <dsp:nvSpPr>
        <dsp:cNvPr id="0" name=""/>
        <dsp:cNvSpPr/>
      </dsp:nvSpPr>
      <dsp:spPr>
        <a:xfrm>
          <a:off x="2411" y="1837918"/>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Çikolata</a:t>
          </a:r>
        </a:p>
      </dsp:txBody>
      <dsp:txXfrm>
        <a:off x="2411" y="1837918"/>
        <a:ext cx="1912739" cy="1147643"/>
      </dsp:txXfrm>
    </dsp:sp>
    <dsp:sp modelId="{A471C1FC-9257-4544-9F39-2EC747FE5894}">
      <dsp:nvSpPr>
        <dsp:cNvPr id="0" name=""/>
        <dsp:cNvSpPr/>
      </dsp:nvSpPr>
      <dsp:spPr>
        <a:xfrm>
          <a:off x="2106423" y="1837918"/>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Krakerler</a:t>
          </a:r>
          <a:endParaRPr lang="tr-TR" sz="2300" kern="1200" dirty="0"/>
        </a:p>
      </dsp:txBody>
      <dsp:txXfrm>
        <a:off x="2106423" y="1837918"/>
        <a:ext cx="1912739" cy="1147643"/>
      </dsp:txXfrm>
    </dsp:sp>
    <dsp:sp modelId="{CDEA7494-BB20-411D-98C4-0535610624BB}">
      <dsp:nvSpPr>
        <dsp:cNvPr id="0" name=""/>
        <dsp:cNvSpPr/>
      </dsp:nvSpPr>
      <dsp:spPr>
        <a:xfrm>
          <a:off x="4210436" y="1837918"/>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Çörekler ve Aperatif Kekler</a:t>
          </a:r>
          <a:endParaRPr lang="tr-TR" sz="2300" kern="1200" dirty="0"/>
        </a:p>
      </dsp:txBody>
      <dsp:txXfrm>
        <a:off x="4210436" y="1837918"/>
        <a:ext cx="1912739" cy="1147643"/>
      </dsp:txXfrm>
    </dsp:sp>
    <dsp:sp modelId="{6D31C094-949F-4D2B-8426-205E2A37CC5B}">
      <dsp:nvSpPr>
        <dsp:cNvPr id="0" name=""/>
        <dsp:cNvSpPr/>
      </dsp:nvSpPr>
      <dsp:spPr>
        <a:xfrm>
          <a:off x="6314449" y="1837918"/>
          <a:ext cx="1912739" cy="11476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0" i="0" kern="1200" dirty="0"/>
            <a:t>Çubuk Krakerler</a:t>
          </a:r>
          <a:endParaRPr lang="tr-TR" sz="2300" kern="1200" dirty="0"/>
        </a:p>
      </dsp:txBody>
      <dsp:txXfrm>
        <a:off x="6314449" y="1837918"/>
        <a:ext cx="1912739" cy="114764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3FE984-37D3-4912-9EF3-2D8B410A53A7}" type="datetimeFigureOut">
              <a:rPr lang="tr-TR" smtClean="0"/>
              <a:pPr/>
              <a:t>27.12.2019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6DE0B0-E209-4C35-954E-0FB4C07B034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CE6DE0B0-E209-4C35-954E-0FB4C07B034E}" type="slidenum">
              <a:rPr lang="tr-TR" smtClean="0"/>
              <a:pPr/>
              <a:t>1</a:t>
            </a:fld>
            <a:endParaRPr lang="tr-TR"/>
          </a:p>
        </p:txBody>
      </p:sp>
    </p:spTree>
    <p:extLst>
      <p:ext uri="{BB962C8B-B14F-4D97-AF65-F5344CB8AC3E}">
        <p14:creationId xmlns:p14="http://schemas.microsoft.com/office/powerpoint/2010/main" val="133935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E6DE0B0-E209-4C35-954E-0FB4C07B034E}" type="slidenum">
              <a:rPr lang="tr-TR" smtClean="0"/>
              <a:pPr/>
              <a:t>9</a:t>
            </a:fld>
            <a:endParaRPr lang="tr-TR"/>
          </a:p>
        </p:txBody>
      </p:sp>
    </p:spTree>
    <p:extLst>
      <p:ext uri="{BB962C8B-B14F-4D97-AF65-F5344CB8AC3E}">
        <p14:creationId xmlns:p14="http://schemas.microsoft.com/office/powerpoint/2010/main" val="4048019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a:p>
            <a:endParaRPr lang="tr-TR" dirty="0"/>
          </a:p>
          <a:p>
            <a:endParaRPr lang="tr-TR" dirty="0"/>
          </a:p>
          <a:p>
            <a:endParaRPr lang="tr-TR" dirty="0"/>
          </a:p>
          <a:p>
            <a:endParaRPr lang="tr-TR" dirty="0"/>
          </a:p>
        </p:txBody>
      </p:sp>
      <p:sp>
        <p:nvSpPr>
          <p:cNvPr id="4" name="Slayt Numarası Yer Tutucusu 3"/>
          <p:cNvSpPr>
            <a:spLocks noGrp="1"/>
          </p:cNvSpPr>
          <p:nvPr>
            <p:ph type="sldNum" sz="quarter" idx="10"/>
          </p:nvPr>
        </p:nvSpPr>
        <p:spPr/>
        <p:txBody>
          <a:bodyPr/>
          <a:lstStyle/>
          <a:p>
            <a:fld id="{F5E7274C-B20D-4CD5-81C8-31A7F43210CE}" type="slidenum">
              <a:rPr lang="tr-TR" smtClean="0"/>
              <a:t>11</a:t>
            </a:fld>
            <a:endParaRPr lang="tr-TR"/>
          </a:p>
        </p:txBody>
      </p:sp>
    </p:spTree>
    <p:extLst>
      <p:ext uri="{BB962C8B-B14F-4D97-AF65-F5344CB8AC3E}">
        <p14:creationId xmlns:p14="http://schemas.microsoft.com/office/powerpoint/2010/main" val="2518557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Tree>
    <p:extLst>
      <p:ext uri="{BB962C8B-B14F-4D97-AF65-F5344CB8AC3E}">
        <p14:creationId xmlns:p14="http://schemas.microsoft.com/office/powerpoint/2010/main" val="237126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Dikey Metin Yer Tutucusu 2"/>
          <p:cNvSpPr>
            <a:spLocks noGrp="1"/>
          </p:cNvSpPr>
          <p:nvPr>
            <p:ph type="body" orient="vert" idx="1"/>
          </p:nvPr>
        </p:nvSpPr>
        <p:spPr>
          <a:xfrm>
            <a:off x="457200" y="1600201"/>
            <a:ext cx="8229600" cy="3484984"/>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31810701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a:prstGeom prst="rect">
            <a:avLst/>
          </a:prstGeo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1059637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idx="1"/>
          </p:nvPr>
        </p:nvSpPr>
        <p:spPr>
          <a:xfrm>
            <a:off x="457200" y="1600201"/>
            <a:ext cx="8229600" cy="3484984"/>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38999621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3616036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17490568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8" name="Altbilgi Yer Tutucusu 7"/>
          <p:cNvSpPr>
            <a:spLocks noGrp="1"/>
          </p:cNvSpPr>
          <p:nvPr>
            <p:ph type="ftr" sz="quarter" idx="11"/>
          </p:nvPr>
        </p:nvSpPr>
        <p:spPr>
          <a:xfrm>
            <a:off x="2195736" y="6182506"/>
            <a:ext cx="4824536" cy="365125"/>
          </a:xfrm>
          <a:prstGeom prst="rect">
            <a:avLst/>
          </a:prstGeom>
        </p:spPr>
        <p:txBody>
          <a:bodyPr/>
          <a:lstStyle/>
          <a:p>
            <a:endParaRPr lang="tr-TR"/>
          </a:p>
        </p:txBody>
      </p:sp>
      <p:sp>
        <p:nvSpPr>
          <p:cNvPr id="9" name="Slayt Numarası Yer Tutucusu 8"/>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8864377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Veri Yer Tutucusu 2"/>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4" name="Altbilgi Yer Tutucusu 3"/>
          <p:cNvSpPr>
            <a:spLocks noGrp="1"/>
          </p:cNvSpPr>
          <p:nvPr>
            <p:ph type="ftr" sz="quarter" idx="11"/>
          </p:nvPr>
        </p:nvSpPr>
        <p:spPr>
          <a:xfrm>
            <a:off x="2195736" y="6182506"/>
            <a:ext cx="4824536" cy="365125"/>
          </a:xfrm>
          <a:prstGeom prst="rect">
            <a:avLst/>
          </a:prstGeom>
        </p:spPr>
        <p:txBody>
          <a:bodyPr/>
          <a:lstStyle/>
          <a:p>
            <a:endParaRPr lang="tr-TR"/>
          </a:p>
        </p:txBody>
      </p:sp>
      <p:sp>
        <p:nvSpPr>
          <p:cNvPr id="5" name="Slayt Numarası Yer Tutucusu 4"/>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347932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3" name="Altbilgi Yer Tutucusu 2"/>
          <p:cNvSpPr>
            <a:spLocks noGrp="1"/>
          </p:cNvSpPr>
          <p:nvPr>
            <p:ph type="ftr" sz="quarter" idx="11"/>
          </p:nvPr>
        </p:nvSpPr>
        <p:spPr>
          <a:xfrm>
            <a:off x="2195736" y="6182506"/>
            <a:ext cx="4824536" cy="365125"/>
          </a:xfrm>
          <a:prstGeom prst="rect">
            <a:avLst/>
          </a:prstGeom>
        </p:spPr>
        <p:txBody>
          <a:bodyPr/>
          <a:lstStyle/>
          <a:p>
            <a:endParaRPr lang="tr-TR"/>
          </a:p>
        </p:txBody>
      </p:sp>
      <p:sp>
        <p:nvSpPr>
          <p:cNvPr id="4" name="Slayt Numarası Yer Tutucusu 3"/>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14486058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a:prstGeom prst="rect">
            <a:avLst/>
          </a:prstGeo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17523042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fld id="{C3D90F81-4269-40FE-881E-DF00A5B7FF5F}" type="datetimeFigureOut">
              <a:rPr lang="tr-TR" smtClean="0"/>
              <a:pPr/>
              <a:t>27.12.2019</a:t>
            </a:fld>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pPr/>
              <a:t>‹#›</a:t>
            </a:fld>
            <a:endParaRPr lang="tr-TR"/>
          </a:p>
        </p:txBody>
      </p:sp>
    </p:spTree>
    <p:extLst>
      <p:ext uri="{BB962C8B-B14F-4D97-AF65-F5344CB8AC3E}">
        <p14:creationId xmlns:p14="http://schemas.microsoft.com/office/powerpoint/2010/main" val="27770811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D:\Göktuğ\Üniversite\Ankara Üniversitesi\İdari\İnternet Sitesi\logoooooo.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67544" y="5589240"/>
            <a:ext cx="1080120" cy="104532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oshıba\Desktop\fakülte türkçe logo.p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68344" y="5589240"/>
            <a:ext cx="1203847" cy="1094407"/>
          </a:xfrm>
          <a:prstGeom prst="rect">
            <a:avLst/>
          </a:prstGeom>
          <a:noFill/>
          <a:extLst>
            <a:ext uri="{909E8E84-426E-40DD-AFC4-6F175D3DCCD1}">
              <a14:hiddenFill xmlns:a14="http://schemas.microsoft.com/office/drawing/2010/main">
                <a:solidFill>
                  <a:srgbClr val="FFFFFF"/>
                </a:solidFill>
              </a14:hiddenFill>
            </a:ext>
          </a:extLst>
        </p:spPr>
      </p:pic>
      <p:sp>
        <p:nvSpPr>
          <p:cNvPr id="7" name="Başlık Yer Tutucusu 6"/>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8" name="Metin Yer Tutucusu 7"/>
          <p:cNvSpPr>
            <a:spLocks noGrp="1"/>
          </p:cNvSpPr>
          <p:nvPr>
            <p:ph type="body" idx="1"/>
          </p:nvPr>
        </p:nvSpPr>
        <p:spPr>
          <a:xfrm>
            <a:off x="457200" y="1600201"/>
            <a:ext cx="8229600" cy="24768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9" name="Metin kutusu 8"/>
          <p:cNvSpPr txBox="1"/>
          <p:nvPr userDrawn="1"/>
        </p:nvSpPr>
        <p:spPr>
          <a:xfrm>
            <a:off x="2339752" y="6250136"/>
            <a:ext cx="4752528" cy="369332"/>
          </a:xfrm>
          <a:prstGeom prst="rect">
            <a:avLst/>
          </a:prstGeom>
          <a:noFill/>
        </p:spPr>
        <p:txBody>
          <a:bodyPr wrap="square" rtlCol="0">
            <a:spAutoFit/>
          </a:bodyPr>
          <a:lstStyle/>
          <a:p>
            <a:r>
              <a:rPr lang="tr-TR" b="1" i="1" dirty="0">
                <a:latin typeface="Times New Roman" panose="02020603050405020304" pitchFamily="18" charset="0"/>
                <a:cs typeface="Times New Roman" panose="02020603050405020304" pitchFamily="18" charset="0"/>
              </a:rPr>
              <a:t>Ankara Üniversitesi Spor Bilimleri Fakültesi</a:t>
            </a:r>
          </a:p>
        </p:txBody>
      </p:sp>
    </p:spTree>
    <p:extLst>
      <p:ext uri="{BB962C8B-B14F-4D97-AF65-F5344CB8AC3E}">
        <p14:creationId xmlns:p14="http://schemas.microsoft.com/office/powerpoint/2010/main" val="1990363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18" Type="http://schemas.openxmlformats.org/officeDocument/2006/relationships/image" Target="../media/image23.wmf"/><Relationship Id="rId26" Type="http://schemas.openxmlformats.org/officeDocument/2006/relationships/image" Target="../media/image30.wmf"/><Relationship Id="rId3" Type="http://schemas.openxmlformats.org/officeDocument/2006/relationships/image" Target="../media/image8.wmf"/><Relationship Id="rId21" Type="http://schemas.openxmlformats.org/officeDocument/2006/relationships/image" Target="../media/image26.wmf"/><Relationship Id="rId7" Type="http://schemas.openxmlformats.org/officeDocument/2006/relationships/image" Target="../media/image12.jpeg"/><Relationship Id="rId12" Type="http://schemas.openxmlformats.org/officeDocument/2006/relationships/image" Target="../media/image17.wmf"/><Relationship Id="rId17" Type="http://schemas.openxmlformats.org/officeDocument/2006/relationships/image" Target="../media/image22.wmf"/><Relationship Id="rId25" Type="http://schemas.openxmlformats.org/officeDocument/2006/relationships/image" Target="../media/image29.jpeg"/><Relationship Id="rId2" Type="http://schemas.openxmlformats.org/officeDocument/2006/relationships/image" Target="../media/image7.wmf"/><Relationship Id="rId16" Type="http://schemas.openxmlformats.org/officeDocument/2006/relationships/image" Target="../media/image21.wmf"/><Relationship Id="rId20" Type="http://schemas.openxmlformats.org/officeDocument/2006/relationships/image" Target="../media/image25.wmf"/><Relationship Id="rId1" Type="http://schemas.openxmlformats.org/officeDocument/2006/relationships/slideLayout" Target="../slideLayouts/slideLayout7.xml"/><Relationship Id="rId6" Type="http://schemas.openxmlformats.org/officeDocument/2006/relationships/image" Target="../media/image11.wmf"/><Relationship Id="rId11" Type="http://schemas.openxmlformats.org/officeDocument/2006/relationships/image" Target="../media/image16.wmf"/><Relationship Id="rId24" Type="http://schemas.openxmlformats.org/officeDocument/2006/relationships/hyperlink" Target="http://images.google.com.tr/imgres?imgurl=http://www.ellafarma.com/yogurt.gif&amp;imgrefurl=http://www.ellafarma.com/saglik2.asp&amp;h=236&amp;w=319&amp;sz=33&amp;hl=tr&amp;start=23&amp;tbnid=ScVA1-q5Cn7o1M:&amp;tbnh=87&amp;tbnw=118&amp;prev=/images?q=YO%C4%9EURT&amp;start=20&amp;gbv=2&amp;ndsp=20&amp;hl=tr&amp;sa=N" TargetMode="External"/><Relationship Id="rId5" Type="http://schemas.openxmlformats.org/officeDocument/2006/relationships/image" Target="../media/image10.wmf"/><Relationship Id="rId15" Type="http://schemas.openxmlformats.org/officeDocument/2006/relationships/image" Target="../media/image20.wmf"/><Relationship Id="rId23" Type="http://schemas.openxmlformats.org/officeDocument/2006/relationships/image" Target="../media/image28.wmf"/><Relationship Id="rId10" Type="http://schemas.openxmlformats.org/officeDocument/2006/relationships/image" Target="../media/image15.wmf"/><Relationship Id="rId19" Type="http://schemas.openxmlformats.org/officeDocument/2006/relationships/image" Target="../media/image24.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 Id="rId22" Type="http://schemas.openxmlformats.org/officeDocument/2006/relationships/image" Target="../media/image27.wmf"/><Relationship Id="rId27" Type="http://schemas.openxmlformats.org/officeDocument/2006/relationships/image" Target="../media/image3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556792"/>
            <a:ext cx="8229600" cy="1225536"/>
          </a:xfrm>
        </p:spPr>
        <p:txBody>
          <a:bodyPr/>
          <a:lstStyle/>
          <a:p>
            <a:r>
              <a:rPr lang="tr-TR" b="1" dirty="0"/>
              <a:t>SPOR VE SAĞLIK</a:t>
            </a:r>
          </a:p>
        </p:txBody>
      </p:sp>
      <p:sp>
        <p:nvSpPr>
          <p:cNvPr id="5" name="4 İçerik Yer Tutucusu"/>
          <p:cNvSpPr>
            <a:spLocks noGrp="1"/>
          </p:cNvSpPr>
          <p:nvPr>
            <p:ph idx="1"/>
          </p:nvPr>
        </p:nvSpPr>
        <p:spPr>
          <a:xfrm>
            <a:off x="1428728" y="3212976"/>
            <a:ext cx="6286544" cy="2216288"/>
          </a:xfrm>
        </p:spPr>
        <p:txBody>
          <a:bodyPr>
            <a:normAutofit/>
          </a:bodyPr>
          <a:lstStyle/>
          <a:p>
            <a:pPr marL="0" indent="0" algn="ctr">
              <a:buNone/>
            </a:pPr>
            <a:r>
              <a:rPr lang="tr-TR" dirty="0"/>
              <a:t>ENES EKREM EŞER 17170231</a:t>
            </a:r>
          </a:p>
        </p:txBody>
      </p:sp>
    </p:spTree>
    <p:extLst>
      <p:ext uri="{BB962C8B-B14F-4D97-AF65-F5344CB8AC3E}">
        <p14:creationId xmlns:p14="http://schemas.microsoft.com/office/powerpoint/2010/main" val="1281375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00808"/>
            <a:ext cx="8229600" cy="3869053"/>
          </a:xfrm>
        </p:spPr>
        <p:txBody>
          <a:bodyPr>
            <a:normAutofit lnSpcReduction="10000"/>
          </a:bodyPr>
          <a:lstStyle/>
          <a:p>
            <a:r>
              <a:rPr lang="tr-TR" sz="2000" dirty="0"/>
              <a:t>Katkı maddeli hazır ürünlerden kaçın!</a:t>
            </a:r>
          </a:p>
          <a:p>
            <a:r>
              <a:rPr lang="tr-TR" sz="2000" dirty="0"/>
              <a:t>Aldığın gıdaların son kullanma tarihine dikkat et!</a:t>
            </a:r>
          </a:p>
          <a:p>
            <a:r>
              <a:rPr lang="tr-TR" sz="2000" dirty="0"/>
              <a:t>Sürekli aynı şeylerle beslenme!</a:t>
            </a:r>
          </a:p>
          <a:p>
            <a:r>
              <a:rPr lang="tr-TR" sz="2000" dirty="0"/>
              <a:t>Abur cubur yeme!</a:t>
            </a:r>
          </a:p>
          <a:p>
            <a:r>
              <a:rPr lang="tr-TR" sz="2000" dirty="0"/>
              <a:t>Her öğünde sağlıklı bir porsiyon ye!</a:t>
            </a:r>
          </a:p>
          <a:p>
            <a:r>
              <a:rPr lang="tr-TR" sz="2000" dirty="0"/>
              <a:t>Dört yapraklı yoncanın her bir yaprağındaki gıdalarla dengeli şekilde beslen!</a:t>
            </a:r>
          </a:p>
          <a:p>
            <a:r>
              <a:rPr lang="tr-TR" sz="2000" dirty="0"/>
              <a:t>Yiyeceklerin temiz olmasına özen göster!</a:t>
            </a:r>
          </a:p>
          <a:p>
            <a:r>
              <a:rPr lang="tr-TR" sz="2000" dirty="0"/>
              <a:t>Gıdalarla ilgili her duyduğuna inanma, bilenlere danış!</a:t>
            </a:r>
          </a:p>
          <a:p>
            <a:r>
              <a:rPr lang="tr-TR" sz="2000" dirty="0"/>
              <a:t>İçerisinde gıda boyası, yapay tatlandırıcı ve çok çeşitli koruyucu maddeler bulunan gıdalardan kaçın!</a:t>
            </a:r>
          </a:p>
          <a:p>
            <a:endParaRPr lang="tr-TR" sz="2000" dirty="0"/>
          </a:p>
          <a:p>
            <a:endParaRPr lang="tr-TR" sz="2000" dirty="0">
              <a:solidFill>
                <a:schemeClr val="tx1">
                  <a:lumMod val="65000"/>
                  <a:lumOff val="35000"/>
                </a:schemeClr>
              </a:solidFill>
            </a:endParaRPr>
          </a:p>
          <a:p>
            <a:endParaRPr lang="tr-TR" sz="2000" dirty="0">
              <a:solidFill>
                <a:schemeClr val="tx1">
                  <a:lumMod val="65000"/>
                  <a:lumOff val="35000"/>
                </a:schemeClr>
              </a:solidFill>
            </a:endParaRPr>
          </a:p>
          <a:p>
            <a:pPr marL="0" indent="0">
              <a:buNone/>
            </a:pPr>
            <a:endParaRPr lang="tr-TR" sz="2000" dirty="0">
              <a:ln w="0"/>
              <a:solidFill>
                <a:schemeClr val="accent1"/>
              </a:solidFill>
              <a:effectLst>
                <a:outerShdw blurRad="38100" dist="25400" dir="5400000" algn="ctr" rotWithShape="0">
                  <a:srgbClr val="6E747A">
                    <a:alpha val="43000"/>
                  </a:srgbClr>
                </a:outerShdw>
              </a:effectLst>
            </a:endParaRPr>
          </a:p>
        </p:txBody>
      </p:sp>
      <p:sp>
        <p:nvSpPr>
          <p:cNvPr id="4" name="Unvan 1">
            <a:extLst>
              <a:ext uri="{FF2B5EF4-FFF2-40B4-BE49-F238E27FC236}">
                <a16:creationId xmlns:a16="http://schemas.microsoft.com/office/drawing/2014/main" id="{44297A70-A388-4C9A-BE73-17D61ED8DDE8}"/>
              </a:ext>
            </a:extLst>
          </p:cNvPr>
          <p:cNvSpPr>
            <a:spLocks noGrp="1"/>
          </p:cNvSpPr>
          <p:nvPr>
            <p:ph type="title"/>
          </p:nvPr>
        </p:nvSpPr>
        <p:spPr>
          <a:xfrm>
            <a:off x="457200" y="274638"/>
            <a:ext cx="8229600" cy="1066130"/>
          </a:xfrm>
        </p:spPr>
        <p:txBody>
          <a:bodyPr>
            <a:normAutofit fontScale="90000"/>
          </a:bodyPr>
          <a:lstStyle/>
          <a:p>
            <a:r>
              <a:rPr lang="tr-TR" sz="4000" b="1" dirty="0">
                <a:solidFill>
                  <a:srgbClr val="E61F4F"/>
                </a:solidFill>
              </a:rPr>
              <a:t>Doğru Beslenmek İçin</a:t>
            </a:r>
            <a:br>
              <a:rPr lang="tr-TR" sz="4000" b="1" dirty="0">
                <a:solidFill>
                  <a:srgbClr val="E61F4F"/>
                </a:solidFill>
              </a:rPr>
            </a:br>
            <a:r>
              <a:rPr lang="tr-TR" sz="4000" b="1" dirty="0">
                <a:solidFill>
                  <a:srgbClr val="E61F4F"/>
                </a:solidFill>
              </a:rPr>
              <a:t>Yapmamız Gerekenler</a:t>
            </a:r>
          </a:p>
        </p:txBody>
      </p:sp>
      <p:pic>
        <p:nvPicPr>
          <p:cNvPr id="5" name="Resim 4">
            <a:extLst>
              <a:ext uri="{FF2B5EF4-FFF2-40B4-BE49-F238E27FC236}">
                <a16:creationId xmlns:a16="http://schemas.microsoft.com/office/drawing/2014/main" id="{E2C50D44-1A10-4D4E-A321-CD40F806AE4C}"/>
              </a:ext>
            </a:extLst>
          </p:cNvPr>
          <p:cNvPicPr>
            <a:picLocks noChangeAspect="1"/>
          </p:cNvPicPr>
          <p:nvPr/>
        </p:nvPicPr>
        <p:blipFill>
          <a:blip r:embed="rId2"/>
          <a:stretch>
            <a:fillRect/>
          </a:stretch>
        </p:blipFill>
        <p:spPr>
          <a:xfrm>
            <a:off x="492700" y="361939"/>
            <a:ext cx="891528" cy="891528"/>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3" name="Metin kutusu 2102"/>
          <p:cNvSpPr txBox="1"/>
          <p:nvPr/>
        </p:nvSpPr>
        <p:spPr>
          <a:xfrm>
            <a:off x="5338575" y="2523600"/>
            <a:ext cx="2696380" cy="1846659"/>
          </a:xfrm>
          <a:prstGeom prst="rect">
            <a:avLst/>
          </a:prstGeom>
          <a:noFill/>
        </p:spPr>
        <p:txBody>
          <a:bodyPr wrap="none" rtlCol="0">
            <a:spAutoFit/>
          </a:bodyPr>
          <a:lstStyle/>
          <a:p>
            <a:pPr algn="ctr"/>
            <a:r>
              <a:rPr lang="tr-TR" b="1" dirty="0">
                <a:solidFill>
                  <a:srgbClr val="231F20"/>
                </a:solidFill>
              </a:rPr>
              <a:t>4 Yapraklı</a:t>
            </a:r>
          </a:p>
          <a:p>
            <a:pPr algn="ctr"/>
            <a:r>
              <a:rPr lang="tr-TR" sz="3600" b="1" dirty="0">
                <a:solidFill>
                  <a:srgbClr val="E61F4F"/>
                </a:solidFill>
              </a:rPr>
              <a:t>Yoncanın</a:t>
            </a:r>
          </a:p>
          <a:p>
            <a:pPr algn="ctr"/>
            <a:r>
              <a:rPr lang="tr-TR" sz="2400" b="1" dirty="0">
                <a:solidFill>
                  <a:srgbClr val="E61F4F"/>
                </a:solidFill>
              </a:rPr>
              <a:t>tüm yapraklarından</a:t>
            </a:r>
          </a:p>
          <a:p>
            <a:pPr algn="ctr"/>
            <a:r>
              <a:rPr lang="tr-TR" sz="3600" b="1" dirty="0">
                <a:solidFill>
                  <a:srgbClr val="E61F4F"/>
                </a:solidFill>
              </a:rPr>
              <a:t>yiyelim</a:t>
            </a:r>
          </a:p>
        </p:txBody>
      </p:sp>
      <p:sp>
        <p:nvSpPr>
          <p:cNvPr id="78" name="Freeform 9"/>
          <p:cNvSpPr>
            <a:spLocks/>
          </p:cNvSpPr>
          <p:nvPr/>
        </p:nvSpPr>
        <p:spPr bwMode="auto">
          <a:xfrm>
            <a:off x="1710929" y="3816000"/>
            <a:ext cx="2019300" cy="1251347"/>
          </a:xfrm>
          <a:custGeom>
            <a:avLst/>
            <a:gdLst>
              <a:gd name="T0" fmla="*/ 876 w 876"/>
              <a:gd name="T1" fmla="*/ 4 h 543"/>
              <a:gd name="T2" fmla="*/ 874 w 876"/>
              <a:gd name="T3" fmla="*/ 50 h 543"/>
              <a:gd name="T4" fmla="*/ 864 w 876"/>
              <a:gd name="T5" fmla="*/ 107 h 543"/>
              <a:gd name="T6" fmla="*/ 850 w 876"/>
              <a:gd name="T7" fmla="*/ 159 h 543"/>
              <a:gd name="T8" fmla="*/ 843 w 876"/>
              <a:gd name="T9" fmla="*/ 179 h 543"/>
              <a:gd name="T10" fmla="*/ 826 w 876"/>
              <a:gd name="T11" fmla="*/ 218 h 543"/>
              <a:gd name="T12" fmla="*/ 811 w 876"/>
              <a:gd name="T13" fmla="*/ 249 h 543"/>
              <a:gd name="T14" fmla="*/ 746 w 876"/>
              <a:gd name="T15" fmla="*/ 340 h 543"/>
              <a:gd name="T16" fmla="*/ 708 w 876"/>
              <a:gd name="T17" fmla="*/ 378 h 543"/>
              <a:gd name="T18" fmla="*/ 688 w 876"/>
              <a:gd name="T19" fmla="*/ 396 h 543"/>
              <a:gd name="T20" fmla="*/ 644 w 876"/>
              <a:gd name="T21" fmla="*/ 429 h 543"/>
              <a:gd name="T22" fmla="*/ 621 w 876"/>
              <a:gd name="T23" fmla="*/ 444 h 543"/>
              <a:gd name="T24" fmla="*/ 584 w 876"/>
              <a:gd name="T25" fmla="*/ 464 h 543"/>
              <a:gd name="T26" fmla="*/ 559 w 876"/>
              <a:gd name="T27" fmla="*/ 476 h 543"/>
              <a:gd name="T28" fmla="*/ 521 w 876"/>
              <a:gd name="T29" fmla="*/ 492 h 543"/>
              <a:gd name="T30" fmla="*/ 495 w 876"/>
              <a:gd name="T31" fmla="*/ 501 h 543"/>
              <a:gd name="T32" fmla="*/ 456 w 876"/>
              <a:gd name="T33" fmla="*/ 514 h 543"/>
              <a:gd name="T34" fmla="*/ 417 w 876"/>
              <a:gd name="T35" fmla="*/ 523 h 543"/>
              <a:gd name="T36" fmla="*/ 391 w 876"/>
              <a:gd name="T37" fmla="*/ 528 h 543"/>
              <a:gd name="T38" fmla="*/ 352 w 876"/>
              <a:gd name="T39" fmla="*/ 534 h 543"/>
              <a:gd name="T40" fmla="*/ 340 w 876"/>
              <a:gd name="T41" fmla="*/ 536 h 543"/>
              <a:gd name="T42" fmla="*/ 291 w 876"/>
              <a:gd name="T43" fmla="*/ 541 h 543"/>
              <a:gd name="T44" fmla="*/ 267 w 876"/>
              <a:gd name="T45" fmla="*/ 542 h 543"/>
              <a:gd name="T46" fmla="*/ 179 w 876"/>
              <a:gd name="T47" fmla="*/ 541 h 543"/>
              <a:gd name="T48" fmla="*/ 149 w 876"/>
              <a:gd name="T49" fmla="*/ 540 h 543"/>
              <a:gd name="T50" fmla="*/ 105 w 876"/>
              <a:gd name="T51" fmla="*/ 536 h 543"/>
              <a:gd name="T52" fmla="*/ 48 w 876"/>
              <a:gd name="T53" fmla="*/ 528 h 543"/>
              <a:gd name="T54" fmla="*/ 0 w 876"/>
              <a:gd name="T55" fmla="*/ 520 h 543"/>
              <a:gd name="T56" fmla="*/ 49 w 876"/>
              <a:gd name="T57" fmla="*/ 520 h 543"/>
              <a:gd name="T58" fmla="*/ 106 w 876"/>
              <a:gd name="T59" fmla="*/ 519 h 543"/>
              <a:gd name="T60" fmla="*/ 220 w 876"/>
              <a:gd name="T61" fmla="*/ 513 h 543"/>
              <a:gd name="T62" fmla="*/ 276 w 876"/>
              <a:gd name="T63" fmla="*/ 507 h 543"/>
              <a:gd name="T64" fmla="*/ 310 w 876"/>
              <a:gd name="T65" fmla="*/ 502 h 543"/>
              <a:gd name="T66" fmla="*/ 340 w 876"/>
              <a:gd name="T67" fmla="*/ 498 h 543"/>
              <a:gd name="T68" fmla="*/ 358 w 876"/>
              <a:gd name="T69" fmla="*/ 494 h 543"/>
              <a:gd name="T70" fmla="*/ 395 w 876"/>
              <a:gd name="T71" fmla="*/ 486 h 543"/>
              <a:gd name="T72" fmla="*/ 432 w 876"/>
              <a:gd name="T73" fmla="*/ 476 h 543"/>
              <a:gd name="T74" fmla="*/ 456 w 876"/>
              <a:gd name="T75" fmla="*/ 469 h 543"/>
              <a:gd name="T76" fmla="*/ 493 w 876"/>
              <a:gd name="T77" fmla="*/ 456 h 543"/>
              <a:gd name="T78" fmla="*/ 529 w 876"/>
              <a:gd name="T79" fmla="*/ 442 h 543"/>
              <a:gd name="T80" fmla="*/ 553 w 876"/>
              <a:gd name="T81" fmla="*/ 430 h 543"/>
              <a:gd name="T82" fmla="*/ 576 w 876"/>
              <a:gd name="T83" fmla="*/ 419 h 543"/>
              <a:gd name="T84" fmla="*/ 610 w 876"/>
              <a:gd name="T85" fmla="*/ 400 h 543"/>
              <a:gd name="T86" fmla="*/ 642 w 876"/>
              <a:gd name="T87" fmla="*/ 378 h 543"/>
              <a:gd name="T88" fmla="*/ 777 w 876"/>
              <a:gd name="T89" fmla="*/ 241 h 543"/>
              <a:gd name="T90" fmla="*/ 848 w 876"/>
              <a:gd name="T91" fmla="*/ 102 h 543"/>
              <a:gd name="T92" fmla="*/ 865 w 876"/>
              <a:gd name="T93" fmla="*/ 49 h 543"/>
              <a:gd name="T94" fmla="*/ 875 w 876"/>
              <a:gd name="T95"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76" h="543">
                <a:moveTo>
                  <a:pt x="875" y="0"/>
                </a:moveTo>
                <a:cubicBezTo>
                  <a:pt x="875" y="0"/>
                  <a:pt x="876" y="2"/>
                  <a:pt x="876" y="4"/>
                </a:cubicBezTo>
                <a:cubicBezTo>
                  <a:pt x="876" y="6"/>
                  <a:pt x="876" y="9"/>
                  <a:pt x="876" y="13"/>
                </a:cubicBezTo>
                <a:cubicBezTo>
                  <a:pt x="876" y="22"/>
                  <a:pt x="875" y="34"/>
                  <a:pt x="874" y="50"/>
                </a:cubicBezTo>
                <a:cubicBezTo>
                  <a:pt x="873" y="58"/>
                  <a:pt x="872" y="67"/>
                  <a:pt x="870" y="76"/>
                </a:cubicBezTo>
                <a:cubicBezTo>
                  <a:pt x="869" y="86"/>
                  <a:pt x="867" y="96"/>
                  <a:pt x="864" y="107"/>
                </a:cubicBezTo>
                <a:cubicBezTo>
                  <a:pt x="862" y="118"/>
                  <a:pt x="859" y="129"/>
                  <a:pt x="856" y="141"/>
                </a:cubicBezTo>
                <a:cubicBezTo>
                  <a:pt x="854" y="147"/>
                  <a:pt x="852" y="153"/>
                  <a:pt x="850" y="159"/>
                </a:cubicBezTo>
                <a:cubicBezTo>
                  <a:pt x="849" y="163"/>
                  <a:pt x="848" y="166"/>
                  <a:pt x="847" y="169"/>
                </a:cubicBezTo>
                <a:cubicBezTo>
                  <a:pt x="846" y="172"/>
                  <a:pt x="844" y="175"/>
                  <a:pt x="843" y="179"/>
                </a:cubicBezTo>
                <a:cubicBezTo>
                  <a:pt x="841" y="185"/>
                  <a:pt x="838" y="192"/>
                  <a:pt x="835" y="198"/>
                </a:cubicBezTo>
                <a:cubicBezTo>
                  <a:pt x="832" y="205"/>
                  <a:pt x="829" y="211"/>
                  <a:pt x="826" y="218"/>
                </a:cubicBezTo>
                <a:cubicBezTo>
                  <a:pt x="823" y="225"/>
                  <a:pt x="820" y="232"/>
                  <a:pt x="816" y="238"/>
                </a:cubicBezTo>
                <a:cubicBezTo>
                  <a:pt x="814" y="242"/>
                  <a:pt x="812" y="245"/>
                  <a:pt x="811" y="249"/>
                </a:cubicBezTo>
                <a:cubicBezTo>
                  <a:pt x="809" y="252"/>
                  <a:pt x="807" y="256"/>
                  <a:pt x="805" y="259"/>
                </a:cubicBezTo>
                <a:cubicBezTo>
                  <a:pt x="789" y="287"/>
                  <a:pt x="769" y="314"/>
                  <a:pt x="746" y="340"/>
                </a:cubicBezTo>
                <a:cubicBezTo>
                  <a:pt x="740" y="346"/>
                  <a:pt x="734" y="353"/>
                  <a:pt x="728" y="359"/>
                </a:cubicBezTo>
                <a:cubicBezTo>
                  <a:pt x="722" y="366"/>
                  <a:pt x="715" y="372"/>
                  <a:pt x="708" y="378"/>
                </a:cubicBezTo>
                <a:cubicBezTo>
                  <a:pt x="705" y="381"/>
                  <a:pt x="702" y="384"/>
                  <a:pt x="699" y="387"/>
                </a:cubicBezTo>
                <a:cubicBezTo>
                  <a:pt x="695" y="390"/>
                  <a:pt x="692" y="393"/>
                  <a:pt x="688" y="396"/>
                </a:cubicBezTo>
                <a:cubicBezTo>
                  <a:pt x="681" y="401"/>
                  <a:pt x="674" y="407"/>
                  <a:pt x="667" y="413"/>
                </a:cubicBezTo>
                <a:cubicBezTo>
                  <a:pt x="659" y="418"/>
                  <a:pt x="652" y="423"/>
                  <a:pt x="644" y="429"/>
                </a:cubicBezTo>
                <a:cubicBezTo>
                  <a:pt x="633" y="436"/>
                  <a:pt x="633" y="436"/>
                  <a:pt x="633" y="436"/>
                </a:cubicBezTo>
                <a:cubicBezTo>
                  <a:pt x="629" y="439"/>
                  <a:pt x="625" y="441"/>
                  <a:pt x="621" y="444"/>
                </a:cubicBezTo>
                <a:cubicBezTo>
                  <a:pt x="613" y="448"/>
                  <a:pt x="605" y="453"/>
                  <a:pt x="597" y="458"/>
                </a:cubicBezTo>
                <a:cubicBezTo>
                  <a:pt x="593" y="460"/>
                  <a:pt x="588" y="462"/>
                  <a:pt x="584" y="464"/>
                </a:cubicBezTo>
                <a:cubicBezTo>
                  <a:pt x="572" y="470"/>
                  <a:pt x="572" y="470"/>
                  <a:pt x="572" y="470"/>
                </a:cubicBezTo>
                <a:cubicBezTo>
                  <a:pt x="559" y="476"/>
                  <a:pt x="559" y="476"/>
                  <a:pt x="559" y="476"/>
                </a:cubicBezTo>
                <a:cubicBezTo>
                  <a:pt x="555" y="478"/>
                  <a:pt x="551" y="480"/>
                  <a:pt x="547" y="482"/>
                </a:cubicBezTo>
                <a:cubicBezTo>
                  <a:pt x="538" y="485"/>
                  <a:pt x="529" y="489"/>
                  <a:pt x="521" y="492"/>
                </a:cubicBezTo>
                <a:cubicBezTo>
                  <a:pt x="508" y="497"/>
                  <a:pt x="508" y="497"/>
                  <a:pt x="508" y="497"/>
                </a:cubicBezTo>
                <a:cubicBezTo>
                  <a:pt x="504" y="499"/>
                  <a:pt x="499" y="500"/>
                  <a:pt x="495" y="501"/>
                </a:cubicBezTo>
                <a:cubicBezTo>
                  <a:pt x="486" y="504"/>
                  <a:pt x="478" y="507"/>
                  <a:pt x="469" y="510"/>
                </a:cubicBezTo>
                <a:cubicBezTo>
                  <a:pt x="465" y="511"/>
                  <a:pt x="460" y="512"/>
                  <a:pt x="456" y="514"/>
                </a:cubicBezTo>
                <a:cubicBezTo>
                  <a:pt x="451" y="515"/>
                  <a:pt x="447" y="516"/>
                  <a:pt x="443" y="517"/>
                </a:cubicBezTo>
                <a:cubicBezTo>
                  <a:pt x="434" y="519"/>
                  <a:pt x="425" y="521"/>
                  <a:pt x="417" y="523"/>
                </a:cubicBezTo>
                <a:cubicBezTo>
                  <a:pt x="412" y="524"/>
                  <a:pt x="408" y="525"/>
                  <a:pt x="404" y="526"/>
                </a:cubicBezTo>
                <a:cubicBezTo>
                  <a:pt x="399" y="527"/>
                  <a:pt x="395" y="527"/>
                  <a:pt x="391" y="528"/>
                </a:cubicBezTo>
                <a:cubicBezTo>
                  <a:pt x="382" y="529"/>
                  <a:pt x="374" y="531"/>
                  <a:pt x="365" y="532"/>
                </a:cubicBezTo>
                <a:cubicBezTo>
                  <a:pt x="361" y="533"/>
                  <a:pt x="357" y="534"/>
                  <a:pt x="352" y="534"/>
                </a:cubicBezTo>
                <a:cubicBezTo>
                  <a:pt x="346" y="535"/>
                  <a:pt x="346" y="535"/>
                  <a:pt x="346" y="535"/>
                </a:cubicBezTo>
                <a:cubicBezTo>
                  <a:pt x="340" y="536"/>
                  <a:pt x="340" y="536"/>
                  <a:pt x="340" y="536"/>
                </a:cubicBezTo>
                <a:cubicBezTo>
                  <a:pt x="331" y="537"/>
                  <a:pt x="323" y="538"/>
                  <a:pt x="315" y="538"/>
                </a:cubicBezTo>
                <a:cubicBezTo>
                  <a:pt x="307" y="539"/>
                  <a:pt x="299" y="540"/>
                  <a:pt x="291" y="541"/>
                </a:cubicBezTo>
                <a:cubicBezTo>
                  <a:pt x="287" y="541"/>
                  <a:pt x="283" y="541"/>
                  <a:pt x="279" y="541"/>
                </a:cubicBezTo>
                <a:cubicBezTo>
                  <a:pt x="275" y="541"/>
                  <a:pt x="271" y="542"/>
                  <a:pt x="267" y="542"/>
                </a:cubicBezTo>
                <a:cubicBezTo>
                  <a:pt x="251" y="542"/>
                  <a:pt x="236" y="542"/>
                  <a:pt x="221" y="543"/>
                </a:cubicBezTo>
                <a:cubicBezTo>
                  <a:pt x="207" y="542"/>
                  <a:pt x="192" y="542"/>
                  <a:pt x="179" y="541"/>
                </a:cubicBezTo>
                <a:cubicBezTo>
                  <a:pt x="172" y="541"/>
                  <a:pt x="165" y="541"/>
                  <a:pt x="159" y="541"/>
                </a:cubicBezTo>
                <a:cubicBezTo>
                  <a:pt x="156" y="541"/>
                  <a:pt x="152" y="540"/>
                  <a:pt x="149" y="540"/>
                </a:cubicBezTo>
                <a:cubicBezTo>
                  <a:pt x="146" y="540"/>
                  <a:pt x="143" y="540"/>
                  <a:pt x="140" y="539"/>
                </a:cubicBezTo>
                <a:cubicBezTo>
                  <a:pt x="128" y="538"/>
                  <a:pt x="116" y="537"/>
                  <a:pt x="105" y="536"/>
                </a:cubicBezTo>
                <a:cubicBezTo>
                  <a:pt x="94" y="535"/>
                  <a:pt x="84" y="534"/>
                  <a:pt x="74" y="532"/>
                </a:cubicBezTo>
                <a:cubicBezTo>
                  <a:pt x="65" y="531"/>
                  <a:pt x="56" y="530"/>
                  <a:pt x="48" y="528"/>
                </a:cubicBezTo>
                <a:cubicBezTo>
                  <a:pt x="33" y="526"/>
                  <a:pt x="21" y="523"/>
                  <a:pt x="12" y="522"/>
                </a:cubicBezTo>
                <a:cubicBezTo>
                  <a:pt x="4" y="521"/>
                  <a:pt x="0" y="520"/>
                  <a:pt x="0" y="520"/>
                </a:cubicBezTo>
                <a:cubicBezTo>
                  <a:pt x="0" y="520"/>
                  <a:pt x="4" y="520"/>
                  <a:pt x="13" y="520"/>
                </a:cubicBezTo>
                <a:cubicBezTo>
                  <a:pt x="21" y="520"/>
                  <a:pt x="33" y="519"/>
                  <a:pt x="49" y="520"/>
                </a:cubicBezTo>
                <a:cubicBezTo>
                  <a:pt x="57" y="520"/>
                  <a:pt x="66" y="520"/>
                  <a:pt x="75" y="520"/>
                </a:cubicBezTo>
                <a:cubicBezTo>
                  <a:pt x="85" y="519"/>
                  <a:pt x="95" y="519"/>
                  <a:pt x="106" y="519"/>
                </a:cubicBezTo>
                <a:cubicBezTo>
                  <a:pt x="127" y="518"/>
                  <a:pt x="152" y="518"/>
                  <a:pt x="179" y="516"/>
                </a:cubicBezTo>
                <a:cubicBezTo>
                  <a:pt x="192" y="515"/>
                  <a:pt x="206" y="514"/>
                  <a:pt x="220" y="513"/>
                </a:cubicBezTo>
                <a:cubicBezTo>
                  <a:pt x="234" y="512"/>
                  <a:pt x="249" y="510"/>
                  <a:pt x="264" y="509"/>
                </a:cubicBezTo>
                <a:cubicBezTo>
                  <a:pt x="268" y="508"/>
                  <a:pt x="272" y="508"/>
                  <a:pt x="276" y="507"/>
                </a:cubicBezTo>
                <a:cubicBezTo>
                  <a:pt x="279" y="507"/>
                  <a:pt x="283" y="507"/>
                  <a:pt x="287" y="506"/>
                </a:cubicBezTo>
                <a:cubicBezTo>
                  <a:pt x="295" y="505"/>
                  <a:pt x="303" y="503"/>
                  <a:pt x="310" y="502"/>
                </a:cubicBezTo>
                <a:cubicBezTo>
                  <a:pt x="318" y="501"/>
                  <a:pt x="326" y="500"/>
                  <a:pt x="334" y="499"/>
                </a:cubicBezTo>
                <a:cubicBezTo>
                  <a:pt x="340" y="498"/>
                  <a:pt x="340" y="498"/>
                  <a:pt x="340" y="498"/>
                </a:cubicBezTo>
                <a:cubicBezTo>
                  <a:pt x="346" y="496"/>
                  <a:pt x="346" y="496"/>
                  <a:pt x="346" y="496"/>
                </a:cubicBezTo>
                <a:cubicBezTo>
                  <a:pt x="350" y="496"/>
                  <a:pt x="354" y="495"/>
                  <a:pt x="358" y="494"/>
                </a:cubicBezTo>
                <a:cubicBezTo>
                  <a:pt x="366" y="492"/>
                  <a:pt x="375" y="490"/>
                  <a:pt x="383" y="489"/>
                </a:cubicBezTo>
                <a:cubicBezTo>
                  <a:pt x="387" y="488"/>
                  <a:pt x="391" y="487"/>
                  <a:pt x="395" y="486"/>
                </a:cubicBezTo>
                <a:cubicBezTo>
                  <a:pt x="399" y="485"/>
                  <a:pt x="403" y="484"/>
                  <a:pt x="407" y="483"/>
                </a:cubicBezTo>
                <a:cubicBezTo>
                  <a:pt x="415" y="481"/>
                  <a:pt x="424" y="478"/>
                  <a:pt x="432" y="476"/>
                </a:cubicBezTo>
                <a:cubicBezTo>
                  <a:pt x="436" y="475"/>
                  <a:pt x="440" y="474"/>
                  <a:pt x="444" y="473"/>
                </a:cubicBezTo>
                <a:cubicBezTo>
                  <a:pt x="448" y="472"/>
                  <a:pt x="452" y="470"/>
                  <a:pt x="456" y="469"/>
                </a:cubicBezTo>
                <a:cubicBezTo>
                  <a:pt x="464" y="466"/>
                  <a:pt x="473" y="463"/>
                  <a:pt x="481" y="461"/>
                </a:cubicBezTo>
                <a:cubicBezTo>
                  <a:pt x="485" y="459"/>
                  <a:pt x="489" y="458"/>
                  <a:pt x="493" y="456"/>
                </a:cubicBezTo>
                <a:cubicBezTo>
                  <a:pt x="505" y="451"/>
                  <a:pt x="505" y="451"/>
                  <a:pt x="505" y="451"/>
                </a:cubicBezTo>
                <a:cubicBezTo>
                  <a:pt x="513" y="448"/>
                  <a:pt x="521" y="445"/>
                  <a:pt x="529" y="442"/>
                </a:cubicBezTo>
                <a:cubicBezTo>
                  <a:pt x="533" y="440"/>
                  <a:pt x="537" y="438"/>
                  <a:pt x="541" y="436"/>
                </a:cubicBezTo>
                <a:cubicBezTo>
                  <a:pt x="553" y="430"/>
                  <a:pt x="553" y="430"/>
                  <a:pt x="553" y="430"/>
                </a:cubicBezTo>
                <a:cubicBezTo>
                  <a:pt x="564" y="425"/>
                  <a:pt x="564" y="425"/>
                  <a:pt x="564" y="425"/>
                </a:cubicBezTo>
                <a:cubicBezTo>
                  <a:pt x="568" y="423"/>
                  <a:pt x="572" y="421"/>
                  <a:pt x="576" y="419"/>
                </a:cubicBezTo>
                <a:cubicBezTo>
                  <a:pt x="583" y="415"/>
                  <a:pt x="591" y="410"/>
                  <a:pt x="598" y="406"/>
                </a:cubicBezTo>
                <a:cubicBezTo>
                  <a:pt x="602" y="404"/>
                  <a:pt x="606" y="402"/>
                  <a:pt x="610" y="400"/>
                </a:cubicBezTo>
                <a:cubicBezTo>
                  <a:pt x="620" y="393"/>
                  <a:pt x="620" y="393"/>
                  <a:pt x="620" y="393"/>
                </a:cubicBezTo>
                <a:cubicBezTo>
                  <a:pt x="627" y="388"/>
                  <a:pt x="635" y="383"/>
                  <a:pt x="642" y="378"/>
                </a:cubicBezTo>
                <a:cubicBezTo>
                  <a:pt x="669" y="358"/>
                  <a:pt x="695" y="337"/>
                  <a:pt x="717" y="314"/>
                </a:cubicBezTo>
                <a:cubicBezTo>
                  <a:pt x="740" y="290"/>
                  <a:pt x="760" y="266"/>
                  <a:pt x="777" y="241"/>
                </a:cubicBezTo>
                <a:cubicBezTo>
                  <a:pt x="794" y="217"/>
                  <a:pt x="808" y="192"/>
                  <a:pt x="820" y="168"/>
                </a:cubicBezTo>
                <a:cubicBezTo>
                  <a:pt x="832" y="145"/>
                  <a:pt x="841" y="122"/>
                  <a:pt x="848" y="102"/>
                </a:cubicBezTo>
                <a:cubicBezTo>
                  <a:pt x="852" y="92"/>
                  <a:pt x="855" y="82"/>
                  <a:pt x="858" y="73"/>
                </a:cubicBezTo>
                <a:cubicBezTo>
                  <a:pt x="861" y="64"/>
                  <a:pt x="863" y="56"/>
                  <a:pt x="865" y="49"/>
                </a:cubicBezTo>
                <a:cubicBezTo>
                  <a:pt x="869" y="33"/>
                  <a:pt x="872" y="21"/>
                  <a:pt x="873" y="13"/>
                </a:cubicBezTo>
                <a:cubicBezTo>
                  <a:pt x="875" y="5"/>
                  <a:pt x="875" y="0"/>
                  <a:pt x="875" y="0"/>
                </a:cubicBezTo>
                <a:close/>
              </a:path>
            </a:pathLst>
          </a:custGeom>
          <a:solidFill>
            <a:srgbClr val="B17F4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grpSp>
        <p:nvGrpSpPr>
          <p:cNvPr id="79" name="Grup 78"/>
          <p:cNvGrpSpPr/>
          <p:nvPr/>
        </p:nvGrpSpPr>
        <p:grpSpPr>
          <a:xfrm>
            <a:off x="3727847" y="2952000"/>
            <a:ext cx="1463279" cy="1356122"/>
            <a:chOff x="3365500" y="2435225"/>
            <a:chExt cx="1951038" cy="1808163"/>
          </a:xfrm>
        </p:grpSpPr>
        <p:sp>
          <p:nvSpPr>
            <p:cNvPr id="80" name="Freeform 10"/>
            <p:cNvSpPr>
              <a:spLocks/>
            </p:cNvSpPr>
            <p:nvPr/>
          </p:nvSpPr>
          <p:spPr bwMode="auto">
            <a:xfrm>
              <a:off x="3365500" y="2457450"/>
              <a:ext cx="1938338" cy="1785938"/>
            </a:xfrm>
            <a:custGeom>
              <a:avLst/>
              <a:gdLst>
                <a:gd name="T0" fmla="*/ 128 w 631"/>
                <a:gd name="T1" fmla="*/ 545 h 581"/>
                <a:gd name="T2" fmla="*/ 351 w 631"/>
                <a:gd name="T3" fmla="*/ 452 h 581"/>
                <a:gd name="T4" fmla="*/ 358 w 631"/>
                <a:gd name="T5" fmla="*/ 440 h 581"/>
                <a:gd name="T6" fmla="*/ 372 w 631"/>
                <a:gd name="T7" fmla="*/ 446 h 581"/>
                <a:gd name="T8" fmla="*/ 595 w 631"/>
                <a:gd name="T9" fmla="*/ 353 h 581"/>
                <a:gd name="T10" fmla="*/ 502 w 631"/>
                <a:gd name="T11" fmla="*/ 130 h 581"/>
                <a:gd name="T12" fmla="*/ 488 w 631"/>
                <a:gd name="T13" fmla="*/ 124 h 581"/>
                <a:gd name="T14" fmla="*/ 175 w 631"/>
                <a:gd name="T15" fmla="*/ 0 h 581"/>
                <a:gd name="T16" fmla="*/ 42 w 631"/>
                <a:gd name="T17" fmla="*/ 308 h 581"/>
                <a:gd name="T18" fmla="*/ 36 w 631"/>
                <a:gd name="T19" fmla="*/ 322 h 581"/>
                <a:gd name="T20" fmla="*/ 128 w 631"/>
                <a:gd name="T21" fmla="*/ 545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1" h="581">
                  <a:moveTo>
                    <a:pt x="128" y="545"/>
                  </a:moveTo>
                  <a:cubicBezTo>
                    <a:pt x="216" y="581"/>
                    <a:pt x="315" y="539"/>
                    <a:pt x="351" y="452"/>
                  </a:cubicBezTo>
                  <a:cubicBezTo>
                    <a:pt x="358" y="440"/>
                    <a:pt x="358" y="440"/>
                    <a:pt x="358" y="440"/>
                  </a:cubicBezTo>
                  <a:cubicBezTo>
                    <a:pt x="372" y="446"/>
                    <a:pt x="372" y="446"/>
                    <a:pt x="372" y="446"/>
                  </a:cubicBezTo>
                  <a:cubicBezTo>
                    <a:pt x="459" y="482"/>
                    <a:pt x="559" y="441"/>
                    <a:pt x="595" y="353"/>
                  </a:cubicBezTo>
                  <a:cubicBezTo>
                    <a:pt x="631" y="266"/>
                    <a:pt x="590" y="166"/>
                    <a:pt x="502" y="130"/>
                  </a:cubicBezTo>
                  <a:cubicBezTo>
                    <a:pt x="488" y="124"/>
                    <a:pt x="488" y="124"/>
                    <a:pt x="488" y="124"/>
                  </a:cubicBezTo>
                  <a:cubicBezTo>
                    <a:pt x="488" y="124"/>
                    <a:pt x="274" y="57"/>
                    <a:pt x="175" y="0"/>
                  </a:cubicBezTo>
                  <a:cubicBezTo>
                    <a:pt x="145" y="108"/>
                    <a:pt x="42" y="308"/>
                    <a:pt x="42" y="308"/>
                  </a:cubicBezTo>
                  <a:cubicBezTo>
                    <a:pt x="36" y="322"/>
                    <a:pt x="36" y="322"/>
                    <a:pt x="36" y="322"/>
                  </a:cubicBezTo>
                  <a:cubicBezTo>
                    <a:pt x="0" y="409"/>
                    <a:pt x="41" y="509"/>
                    <a:pt x="128" y="545"/>
                  </a:cubicBezTo>
                  <a:close/>
                </a:path>
              </a:pathLst>
            </a:custGeom>
            <a:solidFill>
              <a:srgbClr val="DADAD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81" name="Freeform 11"/>
            <p:cNvSpPr>
              <a:spLocks/>
            </p:cNvSpPr>
            <p:nvPr/>
          </p:nvSpPr>
          <p:spPr bwMode="auto">
            <a:xfrm>
              <a:off x="3376613" y="2435225"/>
              <a:ext cx="1939925" cy="1785938"/>
            </a:xfrm>
            <a:custGeom>
              <a:avLst/>
              <a:gdLst>
                <a:gd name="T0" fmla="*/ 128 w 631"/>
                <a:gd name="T1" fmla="*/ 545 h 581"/>
                <a:gd name="T2" fmla="*/ 351 w 631"/>
                <a:gd name="T3" fmla="*/ 452 h 581"/>
                <a:gd name="T4" fmla="*/ 358 w 631"/>
                <a:gd name="T5" fmla="*/ 440 h 581"/>
                <a:gd name="T6" fmla="*/ 372 w 631"/>
                <a:gd name="T7" fmla="*/ 446 h 581"/>
                <a:gd name="T8" fmla="*/ 595 w 631"/>
                <a:gd name="T9" fmla="*/ 353 h 581"/>
                <a:gd name="T10" fmla="*/ 502 w 631"/>
                <a:gd name="T11" fmla="*/ 131 h 581"/>
                <a:gd name="T12" fmla="*/ 488 w 631"/>
                <a:gd name="T13" fmla="*/ 125 h 581"/>
                <a:gd name="T14" fmla="*/ 175 w 631"/>
                <a:gd name="T15" fmla="*/ 0 h 581"/>
                <a:gd name="T16" fmla="*/ 42 w 631"/>
                <a:gd name="T17" fmla="*/ 308 h 581"/>
                <a:gd name="T18" fmla="*/ 36 w 631"/>
                <a:gd name="T19" fmla="*/ 322 h 581"/>
                <a:gd name="T20" fmla="*/ 128 w 631"/>
                <a:gd name="T21" fmla="*/ 545 h 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1" h="581">
                  <a:moveTo>
                    <a:pt x="128" y="545"/>
                  </a:moveTo>
                  <a:cubicBezTo>
                    <a:pt x="216" y="581"/>
                    <a:pt x="315" y="540"/>
                    <a:pt x="351" y="452"/>
                  </a:cubicBezTo>
                  <a:cubicBezTo>
                    <a:pt x="358" y="440"/>
                    <a:pt x="358" y="440"/>
                    <a:pt x="358" y="440"/>
                  </a:cubicBezTo>
                  <a:cubicBezTo>
                    <a:pt x="372" y="446"/>
                    <a:pt x="372" y="446"/>
                    <a:pt x="372" y="446"/>
                  </a:cubicBezTo>
                  <a:cubicBezTo>
                    <a:pt x="459" y="482"/>
                    <a:pt x="559" y="441"/>
                    <a:pt x="595" y="353"/>
                  </a:cubicBezTo>
                  <a:cubicBezTo>
                    <a:pt x="631" y="266"/>
                    <a:pt x="590" y="167"/>
                    <a:pt x="502" y="131"/>
                  </a:cubicBezTo>
                  <a:cubicBezTo>
                    <a:pt x="488" y="125"/>
                    <a:pt x="488" y="125"/>
                    <a:pt x="488" y="125"/>
                  </a:cubicBezTo>
                  <a:cubicBezTo>
                    <a:pt x="488" y="125"/>
                    <a:pt x="274" y="58"/>
                    <a:pt x="175" y="0"/>
                  </a:cubicBezTo>
                  <a:cubicBezTo>
                    <a:pt x="145" y="109"/>
                    <a:pt x="42" y="308"/>
                    <a:pt x="42" y="308"/>
                  </a:cubicBezTo>
                  <a:cubicBezTo>
                    <a:pt x="36" y="322"/>
                    <a:pt x="36" y="322"/>
                    <a:pt x="36" y="322"/>
                  </a:cubicBezTo>
                  <a:cubicBezTo>
                    <a:pt x="0" y="410"/>
                    <a:pt x="41" y="509"/>
                    <a:pt x="128" y="545"/>
                  </a:cubicBezTo>
                  <a:close/>
                </a:path>
              </a:pathLst>
            </a:custGeom>
            <a:solidFill>
              <a:srgbClr val="EDEDED"/>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grpSp>
      <p:grpSp>
        <p:nvGrpSpPr>
          <p:cNvPr id="82" name="Grup 81"/>
          <p:cNvGrpSpPr/>
          <p:nvPr/>
        </p:nvGrpSpPr>
        <p:grpSpPr>
          <a:xfrm>
            <a:off x="3028951" y="1540800"/>
            <a:ext cx="1465660" cy="1346597"/>
            <a:chOff x="2433638" y="547688"/>
            <a:chExt cx="1954213" cy="1795463"/>
          </a:xfrm>
        </p:grpSpPr>
        <p:sp>
          <p:nvSpPr>
            <p:cNvPr id="83" name="Freeform 14"/>
            <p:cNvSpPr>
              <a:spLocks/>
            </p:cNvSpPr>
            <p:nvPr/>
          </p:nvSpPr>
          <p:spPr bwMode="auto">
            <a:xfrm>
              <a:off x="2433638" y="560388"/>
              <a:ext cx="1939925" cy="1782763"/>
            </a:xfrm>
            <a:custGeom>
              <a:avLst/>
              <a:gdLst>
                <a:gd name="T0" fmla="*/ 502 w 631"/>
                <a:gd name="T1" fmla="*/ 36 h 580"/>
                <a:gd name="T2" fmla="*/ 280 w 631"/>
                <a:gd name="T3" fmla="*/ 128 h 580"/>
                <a:gd name="T4" fmla="*/ 273 w 631"/>
                <a:gd name="T5" fmla="*/ 140 h 580"/>
                <a:gd name="T6" fmla="*/ 259 w 631"/>
                <a:gd name="T7" fmla="*/ 135 h 580"/>
                <a:gd name="T8" fmla="*/ 36 w 631"/>
                <a:gd name="T9" fmla="*/ 227 h 580"/>
                <a:gd name="T10" fmla="*/ 129 w 631"/>
                <a:gd name="T11" fmla="*/ 450 h 580"/>
                <a:gd name="T12" fmla="*/ 143 w 631"/>
                <a:gd name="T13" fmla="*/ 456 h 580"/>
                <a:gd name="T14" fmla="*/ 456 w 631"/>
                <a:gd name="T15" fmla="*/ 580 h 580"/>
                <a:gd name="T16" fmla="*/ 589 w 631"/>
                <a:gd name="T17" fmla="*/ 271 h 580"/>
                <a:gd name="T18" fmla="*/ 594 w 631"/>
                <a:gd name="T19" fmla="*/ 257 h 580"/>
                <a:gd name="T20" fmla="*/ 502 w 631"/>
                <a:gd name="T21" fmla="*/ 36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1" h="580">
                  <a:moveTo>
                    <a:pt x="502" y="36"/>
                  </a:moveTo>
                  <a:cubicBezTo>
                    <a:pt x="415" y="0"/>
                    <a:pt x="316" y="41"/>
                    <a:pt x="280" y="128"/>
                  </a:cubicBezTo>
                  <a:cubicBezTo>
                    <a:pt x="273" y="140"/>
                    <a:pt x="273" y="140"/>
                    <a:pt x="273" y="140"/>
                  </a:cubicBezTo>
                  <a:cubicBezTo>
                    <a:pt x="259" y="135"/>
                    <a:pt x="259" y="135"/>
                    <a:pt x="259" y="135"/>
                  </a:cubicBezTo>
                  <a:cubicBezTo>
                    <a:pt x="171" y="99"/>
                    <a:pt x="72" y="140"/>
                    <a:pt x="36" y="227"/>
                  </a:cubicBezTo>
                  <a:cubicBezTo>
                    <a:pt x="0" y="315"/>
                    <a:pt x="41" y="414"/>
                    <a:pt x="129" y="450"/>
                  </a:cubicBezTo>
                  <a:cubicBezTo>
                    <a:pt x="143" y="456"/>
                    <a:pt x="143" y="456"/>
                    <a:pt x="143" y="456"/>
                  </a:cubicBezTo>
                  <a:cubicBezTo>
                    <a:pt x="143" y="456"/>
                    <a:pt x="357" y="523"/>
                    <a:pt x="456" y="580"/>
                  </a:cubicBezTo>
                  <a:cubicBezTo>
                    <a:pt x="484" y="468"/>
                    <a:pt x="589" y="271"/>
                    <a:pt x="589" y="271"/>
                  </a:cubicBezTo>
                  <a:cubicBezTo>
                    <a:pt x="594" y="257"/>
                    <a:pt x="594" y="257"/>
                    <a:pt x="594" y="257"/>
                  </a:cubicBezTo>
                  <a:cubicBezTo>
                    <a:pt x="631" y="171"/>
                    <a:pt x="590" y="72"/>
                    <a:pt x="502" y="36"/>
                  </a:cubicBezTo>
                  <a:close/>
                </a:path>
              </a:pathLst>
            </a:custGeom>
            <a:solidFill>
              <a:srgbClr val="3AAA3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84" name="Freeform 15"/>
            <p:cNvSpPr>
              <a:spLocks/>
            </p:cNvSpPr>
            <p:nvPr/>
          </p:nvSpPr>
          <p:spPr bwMode="auto">
            <a:xfrm>
              <a:off x="2449513" y="547688"/>
              <a:ext cx="1938338" cy="1782763"/>
            </a:xfrm>
            <a:custGeom>
              <a:avLst/>
              <a:gdLst>
                <a:gd name="T0" fmla="*/ 502 w 631"/>
                <a:gd name="T1" fmla="*/ 36 h 580"/>
                <a:gd name="T2" fmla="*/ 280 w 631"/>
                <a:gd name="T3" fmla="*/ 128 h 580"/>
                <a:gd name="T4" fmla="*/ 273 w 631"/>
                <a:gd name="T5" fmla="*/ 140 h 580"/>
                <a:gd name="T6" fmla="*/ 259 w 631"/>
                <a:gd name="T7" fmla="*/ 135 h 580"/>
                <a:gd name="T8" fmla="*/ 36 w 631"/>
                <a:gd name="T9" fmla="*/ 227 h 580"/>
                <a:gd name="T10" fmla="*/ 129 w 631"/>
                <a:gd name="T11" fmla="*/ 450 h 580"/>
                <a:gd name="T12" fmla="*/ 143 w 631"/>
                <a:gd name="T13" fmla="*/ 456 h 580"/>
                <a:gd name="T14" fmla="*/ 456 w 631"/>
                <a:gd name="T15" fmla="*/ 580 h 580"/>
                <a:gd name="T16" fmla="*/ 589 w 631"/>
                <a:gd name="T17" fmla="*/ 271 h 580"/>
                <a:gd name="T18" fmla="*/ 594 w 631"/>
                <a:gd name="T19" fmla="*/ 257 h 580"/>
                <a:gd name="T20" fmla="*/ 502 w 631"/>
                <a:gd name="T21" fmla="*/ 36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31" h="580">
                  <a:moveTo>
                    <a:pt x="502" y="36"/>
                  </a:moveTo>
                  <a:cubicBezTo>
                    <a:pt x="415" y="0"/>
                    <a:pt x="316" y="41"/>
                    <a:pt x="280" y="128"/>
                  </a:cubicBezTo>
                  <a:cubicBezTo>
                    <a:pt x="273" y="140"/>
                    <a:pt x="273" y="140"/>
                    <a:pt x="273" y="140"/>
                  </a:cubicBezTo>
                  <a:cubicBezTo>
                    <a:pt x="259" y="135"/>
                    <a:pt x="259" y="135"/>
                    <a:pt x="259" y="135"/>
                  </a:cubicBezTo>
                  <a:cubicBezTo>
                    <a:pt x="171" y="99"/>
                    <a:pt x="72" y="140"/>
                    <a:pt x="36" y="227"/>
                  </a:cubicBezTo>
                  <a:cubicBezTo>
                    <a:pt x="0" y="315"/>
                    <a:pt x="41" y="414"/>
                    <a:pt x="129" y="450"/>
                  </a:cubicBezTo>
                  <a:cubicBezTo>
                    <a:pt x="143" y="456"/>
                    <a:pt x="143" y="456"/>
                    <a:pt x="143" y="456"/>
                  </a:cubicBezTo>
                  <a:cubicBezTo>
                    <a:pt x="143" y="456"/>
                    <a:pt x="357" y="523"/>
                    <a:pt x="456" y="580"/>
                  </a:cubicBezTo>
                  <a:cubicBezTo>
                    <a:pt x="484" y="468"/>
                    <a:pt x="589" y="271"/>
                    <a:pt x="589" y="271"/>
                  </a:cubicBezTo>
                  <a:cubicBezTo>
                    <a:pt x="594" y="257"/>
                    <a:pt x="594" y="257"/>
                    <a:pt x="594" y="257"/>
                  </a:cubicBezTo>
                  <a:cubicBezTo>
                    <a:pt x="631" y="171"/>
                    <a:pt x="590" y="72"/>
                    <a:pt x="502" y="36"/>
                  </a:cubicBezTo>
                  <a:close/>
                </a:path>
              </a:pathLst>
            </a:custGeom>
            <a:solidFill>
              <a:srgbClr val="95C11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grpSp>
      <p:grpSp>
        <p:nvGrpSpPr>
          <p:cNvPr id="85" name="Grup 84"/>
          <p:cNvGrpSpPr/>
          <p:nvPr/>
        </p:nvGrpSpPr>
        <p:grpSpPr>
          <a:xfrm>
            <a:off x="2738439" y="2592000"/>
            <a:ext cx="1346597" cy="1471613"/>
            <a:chOff x="2046288" y="1863725"/>
            <a:chExt cx="1795463" cy="1962150"/>
          </a:xfrm>
        </p:grpSpPr>
        <p:sp>
          <p:nvSpPr>
            <p:cNvPr id="86" name="Freeform 20"/>
            <p:cNvSpPr>
              <a:spLocks/>
            </p:cNvSpPr>
            <p:nvPr/>
          </p:nvSpPr>
          <p:spPr bwMode="auto">
            <a:xfrm>
              <a:off x="2046288" y="1885950"/>
              <a:ext cx="1785938" cy="1939925"/>
            </a:xfrm>
            <a:custGeom>
              <a:avLst/>
              <a:gdLst>
                <a:gd name="T0" fmla="*/ 36 w 581"/>
                <a:gd name="T1" fmla="*/ 128 h 631"/>
                <a:gd name="T2" fmla="*/ 129 w 581"/>
                <a:gd name="T3" fmla="*/ 351 h 631"/>
                <a:gd name="T4" fmla="*/ 141 w 581"/>
                <a:gd name="T5" fmla="*/ 358 h 631"/>
                <a:gd name="T6" fmla="*/ 135 w 581"/>
                <a:gd name="T7" fmla="*/ 372 h 631"/>
                <a:gd name="T8" fmla="*/ 228 w 581"/>
                <a:gd name="T9" fmla="*/ 595 h 631"/>
                <a:gd name="T10" fmla="*/ 451 w 581"/>
                <a:gd name="T11" fmla="*/ 502 h 631"/>
                <a:gd name="T12" fmla="*/ 457 w 581"/>
                <a:gd name="T13" fmla="*/ 488 h 631"/>
                <a:gd name="T14" fmla="*/ 581 w 581"/>
                <a:gd name="T15" fmla="*/ 175 h 631"/>
                <a:gd name="T16" fmla="*/ 271 w 581"/>
                <a:gd name="T17" fmla="*/ 42 h 631"/>
                <a:gd name="T18" fmla="*/ 257 w 581"/>
                <a:gd name="T19" fmla="*/ 36 h 631"/>
                <a:gd name="T20" fmla="*/ 36 w 581"/>
                <a:gd name="T21" fmla="*/ 128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1" h="631">
                  <a:moveTo>
                    <a:pt x="36" y="128"/>
                  </a:moveTo>
                  <a:cubicBezTo>
                    <a:pt x="0" y="216"/>
                    <a:pt x="42" y="315"/>
                    <a:pt x="129" y="351"/>
                  </a:cubicBezTo>
                  <a:cubicBezTo>
                    <a:pt x="141" y="358"/>
                    <a:pt x="141" y="358"/>
                    <a:pt x="141" y="358"/>
                  </a:cubicBezTo>
                  <a:cubicBezTo>
                    <a:pt x="135" y="372"/>
                    <a:pt x="135" y="372"/>
                    <a:pt x="135" y="372"/>
                  </a:cubicBezTo>
                  <a:cubicBezTo>
                    <a:pt x="99" y="459"/>
                    <a:pt x="141" y="559"/>
                    <a:pt x="228" y="595"/>
                  </a:cubicBezTo>
                  <a:cubicBezTo>
                    <a:pt x="315" y="631"/>
                    <a:pt x="415" y="590"/>
                    <a:pt x="451" y="502"/>
                  </a:cubicBezTo>
                  <a:cubicBezTo>
                    <a:pt x="457" y="488"/>
                    <a:pt x="457" y="488"/>
                    <a:pt x="457" y="488"/>
                  </a:cubicBezTo>
                  <a:cubicBezTo>
                    <a:pt x="457" y="488"/>
                    <a:pt x="524" y="273"/>
                    <a:pt x="581" y="175"/>
                  </a:cubicBezTo>
                  <a:cubicBezTo>
                    <a:pt x="469" y="147"/>
                    <a:pt x="271" y="42"/>
                    <a:pt x="271" y="42"/>
                  </a:cubicBezTo>
                  <a:cubicBezTo>
                    <a:pt x="257" y="36"/>
                    <a:pt x="257" y="36"/>
                    <a:pt x="257" y="36"/>
                  </a:cubicBezTo>
                  <a:cubicBezTo>
                    <a:pt x="172" y="0"/>
                    <a:pt x="72" y="41"/>
                    <a:pt x="36" y="128"/>
                  </a:cubicBezTo>
                  <a:close/>
                </a:path>
              </a:pathLst>
            </a:custGeom>
            <a:solidFill>
              <a:srgbClr val="BE162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87" name="Freeform 21"/>
            <p:cNvSpPr>
              <a:spLocks/>
            </p:cNvSpPr>
            <p:nvPr/>
          </p:nvSpPr>
          <p:spPr bwMode="auto">
            <a:xfrm>
              <a:off x="2055813" y="1863725"/>
              <a:ext cx="1785938" cy="1939925"/>
            </a:xfrm>
            <a:custGeom>
              <a:avLst/>
              <a:gdLst>
                <a:gd name="T0" fmla="*/ 36 w 581"/>
                <a:gd name="T1" fmla="*/ 129 h 631"/>
                <a:gd name="T2" fmla="*/ 129 w 581"/>
                <a:gd name="T3" fmla="*/ 352 h 631"/>
                <a:gd name="T4" fmla="*/ 141 w 581"/>
                <a:gd name="T5" fmla="*/ 358 h 631"/>
                <a:gd name="T6" fmla="*/ 135 w 581"/>
                <a:gd name="T7" fmla="*/ 372 h 631"/>
                <a:gd name="T8" fmla="*/ 228 w 581"/>
                <a:gd name="T9" fmla="*/ 595 h 631"/>
                <a:gd name="T10" fmla="*/ 451 w 581"/>
                <a:gd name="T11" fmla="*/ 503 h 631"/>
                <a:gd name="T12" fmla="*/ 456 w 581"/>
                <a:gd name="T13" fmla="*/ 488 h 631"/>
                <a:gd name="T14" fmla="*/ 581 w 581"/>
                <a:gd name="T15" fmla="*/ 175 h 631"/>
                <a:gd name="T16" fmla="*/ 271 w 581"/>
                <a:gd name="T17" fmla="*/ 43 h 631"/>
                <a:gd name="T18" fmla="*/ 257 w 581"/>
                <a:gd name="T19" fmla="*/ 37 h 631"/>
                <a:gd name="T20" fmla="*/ 36 w 581"/>
                <a:gd name="T21" fmla="*/ 129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1" h="631">
                  <a:moveTo>
                    <a:pt x="36" y="129"/>
                  </a:moveTo>
                  <a:cubicBezTo>
                    <a:pt x="0" y="216"/>
                    <a:pt x="41" y="316"/>
                    <a:pt x="129" y="352"/>
                  </a:cubicBezTo>
                  <a:cubicBezTo>
                    <a:pt x="141" y="358"/>
                    <a:pt x="141" y="358"/>
                    <a:pt x="141" y="358"/>
                  </a:cubicBezTo>
                  <a:cubicBezTo>
                    <a:pt x="135" y="372"/>
                    <a:pt x="135" y="372"/>
                    <a:pt x="135" y="372"/>
                  </a:cubicBezTo>
                  <a:cubicBezTo>
                    <a:pt x="99" y="460"/>
                    <a:pt x="140" y="559"/>
                    <a:pt x="228" y="595"/>
                  </a:cubicBezTo>
                  <a:cubicBezTo>
                    <a:pt x="315" y="631"/>
                    <a:pt x="415" y="590"/>
                    <a:pt x="451" y="503"/>
                  </a:cubicBezTo>
                  <a:cubicBezTo>
                    <a:pt x="456" y="488"/>
                    <a:pt x="456" y="488"/>
                    <a:pt x="456" y="488"/>
                  </a:cubicBezTo>
                  <a:cubicBezTo>
                    <a:pt x="456" y="488"/>
                    <a:pt x="524" y="274"/>
                    <a:pt x="581" y="175"/>
                  </a:cubicBezTo>
                  <a:cubicBezTo>
                    <a:pt x="469" y="147"/>
                    <a:pt x="271" y="43"/>
                    <a:pt x="271" y="43"/>
                  </a:cubicBezTo>
                  <a:cubicBezTo>
                    <a:pt x="257" y="37"/>
                    <a:pt x="257" y="37"/>
                    <a:pt x="257" y="37"/>
                  </a:cubicBezTo>
                  <a:cubicBezTo>
                    <a:pt x="172" y="0"/>
                    <a:pt x="72" y="41"/>
                    <a:pt x="36" y="129"/>
                  </a:cubicBezTo>
                  <a:close/>
                </a:path>
              </a:pathLst>
            </a:custGeom>
            <a:solidFill>
              <a:srgbClr val="E6332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grpSp>
      <p:grpSp>
        <p:nvGrpSpPr>
          <p:cNvPr id="88" name="Grup 87"/>
          <p:cNvGrpSpPr/>
          <p:nvPr/>
        </p:nvGrpSpPr>
        <p:grpSpPr>
          <a:xfrm>
            <a:off x="4130278" y="1836000"/>
            <a:ext cx="1340858" cy="1460897"/>
            <a:chOff x="3902075" y="963613"/>
            <a:chExt cx="1787810" cy="1947863"/>
          </a:xfrm>
        </p:grpSpPr>
        <p:sp>
          <p:nvSpPr>
            <p:cNvPr id="89" name="Freeform 23"/>
            <p:cNvSpPr>
              <a:spLocks/>
            </p:cNvSpPr>
            <p:nvPr/>
          </p:nvSpPr>
          <p:spPr bwMode="auto">
            <a:xfrm>
              <a:off x="3902075" y="973138"/>
              <a:ext cx="1785938" cy="1938338"/>
            </a:xfrm>
            <a:custGeom>
              <a:avLst/>
              <a:gdLst>
                <a:gd name="T0" fmla="*/ 545 w 581"/>
                <a:gd name="T1" fmla="*/ 503 h 631"/>
                <a:gd name="T2" fmla="*/ 452 w 581"/>
                <a:gd name="T3" fmla="*/ 280 h 631"/>
                <a:gd name="T4" fmla="*/ 440 w 581"/>
                <a:gd name="T5" fmla="*/ 273 h 631"/>
                <a:gd name="T6" fmla="*/ 446 w 581"/>
                <a:gd name="T7" fmla="*/ 259 h 631"/>
                <a:gd name="T8" fmla="*/ 353 w 581"/>
                <a:gd name="T9" fmla="*/ 36 h 631"/>
                <a:gd name="T10" fmla="*/ 130 w 581"/>
                <a:gd name="T11" fmla="*/ 129 h 631"/>
                <a:gd name="T12" fmla="*/ 124 w 581"/>
                <a:gd name="T13" fmla="*/ 143 h 631"/>
                <a:gd name="T14" fmla="*/ 0 w 581"/>
                <a:gd name="T15" fmla="*/ 456 h 631"/>
                <a:gd name="T16" fmla="*/ 308 w 581"/>
                <a:gd name="T17" fmla="*/ 589 h 631"/>
                <a:gd name="T18" fmla="*/ 322 w 581"/>
                <a:gd name="T19" fmla="*/ 595 h 631"/>
                <a:gd name="T20" fmla="*/ 545 w 581"/>
                <a:gd name="T21" fmla="*/ 503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1" h="631">
                  <a:moveTo>
                    <a:pt x="545" y="503"/>
                  </a:moveTo>
                  <a:cubicBezTo>
                    <a:pt x="581" y="415"/>
                    <a:pt x="540" y="316"/>
                    <a:pt x="452" y="280"/>
                  </a:cubicBezTo>
                  <a:cubicBezTo>
                    <a:pt x="440" y="273"/>
                    <a:pt x="440" y="273"/>
                    <a:pt x="440" y="273"/>
                  </a:cubicBezTo>
                  <a:cubicBezTo>
                    <a:pt x="446" y="259"/>
                    <a:pt x="446" y="259"/>
                    <a:pt x="446" y="259"/>
                  </a:cubicBezTo>
                  <a:cubicBezTo>
                    <a:pt x="482" y="172"/>
                    <a:pt x="441" y="72"/>
                    <a:pt x="353" y="36"/>
                  </a:cubicBezTo>
                  <a:cubicBezTo>
                    <a:pt x="266" y="0"/>
                    <a:pt x="166" y="41"/>
                    <a:pt x="130" y="129"/>
                  </a:cubicBezTo>
                  <a:cubicBezTo>
                    <a:pt x="124" y="143"/>
                    <a:pt x="124" y="143"/>
                    <a:pt x="124" y="143"/>
                  </a:cubicBezTo>
                  <a:cubicBezTo>
                    <a:pt x="124" y="143"/>
                    <a:pt x="57" y="357"/>
                    <a:pt x="0" y="456"/>
                  </a:cubicBezTo>
                  <a:cubicBezTo>
                    <a:pt x="108" y="486"/>
                    <a:pt x="308" y="589"/>
                    <a:pt x="308" y="589"/>
                  </a:cubicBezTo>
                  <a:cubicBezTo>
                    <a:pt x="322" y="595"/>
                    <a:pt x="322" y="595"/>
                    <a:pt x="322" y="595"/>
                  </a:cubicBezTo>
                  <a:cubicBezTo>
                    <a:pt x="409" y="631"/>
                    <a:pt x="509" y="590"/>
                    <a:pt x="545" y="503"/>
                  </a:cubicBezTo>
                  <a:close/>
                </a:path>
              </a:pathLst>
            </a:custGeom>
            <a:solidFill>
              <a:srgbClr val="E94E1B"/>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90" name="Freeform 24"/>
            <p:cNvSpPr>
              <a:spLocks/>
            </p:cNvSpPr>
            <p:nvPr/>
          </p:nvSpPr>
          <p:spPr bwMode="auto">
            <a:xfrm>
              <a:off x="3903947" y="963613"/>
              <a:ext cx="1785938" cy="1943100"/>
            </a:xfrm>
            <a:custGeom>
              <a:avLst/>
              <a:gdLst>
                <a:gd name="T0" fmla="*/ 545 w 581"/>
                <a:gd name="T1" fmla="*/ 503 h 632"/>
                <a:gd name="T2" fmla="*/ 452 w 581"/>
                <a:gd name="T3" fmla="*/ 280 h 632"/>
                <a:gd name="T4" fmla="*/ 440 w 581"/>
                <a:gd name="T5" fmla="*/ 274 h 632"/>
                <a:gd name="T6" fmla="*/ 446 w 581"/>
                <a:gd name="T7" fmla="*/ 259 h 632"/>
                <a:gd name="T8" fmla="*/ 353 w 581"/>
                <a:gd name="T9" fmla="*/ 36 h 632"/>
                <a:gd name="T10" fmla="*/ 130 w 581"/>
                <a:gd name="T11" fmla="*/ 129 h 632"/>
                <a:gd name="T12" fmla="*/ 124 w 581"/>
                <a:gd name="T13" fmla="*/ 143 h 632"/>
                <a:gd name="T14" fmla="*/ 0 w 581"/>
                <a:gd name="T15" fmla="*/ 456 h 632"/>
                <a:gd name="T16" fmla="*/ 308 w 581"/>
                <a:gd name="T17" fmla="*/ 590 h 632"/>
                <a:gd name="T18" fmla="*/ 322 w 581"/>
                <a:gd name="T19" fmla="*/ 596 h 632"/>
                <a:gd name="T20" fmla="*/ 545 w 581"/>
                <a:gd name="T21" fmla="*/ 503 h 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1" h="632">
                  <a:moveTo>
                    <a:pt x="545" y="503"/>
                  </a:moveTo>
                  <a:cubicBezTo>
                    <a:pt x="581" y="416"/>
                    <a:pt x="540" y="316"/>
                    <a:pt x="452" y="280"/>
                  </a:cubicBezTo>
                  <a:cubicBezTo>
                    <a:pt x="440" y="274"/>
                    <a:pt x="440" y="274"/>
                    <a:pt x="440" y="274"/>
                  </a:cubicBezTo>
                  <a:cubicBezTo>
                    <a:pt x="446" y="259"/>
                    <a:pt x="446" y="259"/>
                    <a:pt x="446" y="259"/>
                  </a:cubicBezTo>
                  <a:cubicBezTo>
                    <a:pt x="482" y="172"/>
                    <a:pt x="441" y="73"/>
                    <a:pt x="353" y="36"/>
                  </a:cubicBezTo>
                  <a:cubicBezTo>
                    <a:pt x="266" y="0"/>
                    <a:pt x="166" y="42"/>
                    <a:pt x="130" y="129"/>
                  </a:cubicBezTo>
                  <a:cubicBezTo>
                    <a:pt x="124" y="143"/>
                    <a:pt x="124" y="143"/>
                    <a:pt x="124" y="143"/>
                  </a:cubicBezTo>
                  <a:cubicBezTo>
                    <a:pt x="124" y="143"/>
                    <a:pt x="57" y="358"/>
                    <a:pt x="0" y="456"/>
                  </a:cubicBezTo>
                  <a:cubicBezTo>
                    <a:pt x="108" y="486"/>
                    <a:pt x="308" y="590"/>
                    <a:pt x="308" y="590"/>
                  </a:cubicBezTo>
                  <a:cubicBezTo>
                    <a:pt x="322" y="596"/>
                    <a:pt x="322" y="596"/>
                    <a:pt x="322" y="596"/>
                  </a:cubicBezTo>
                  <a:cubicBezTo>
                    <a:pt x="409" y="632"/>
                    <a:pt x="509" y="590"/>
                    <a:pt x="545" y="503"/>
                  </a:cubicBezTo>
                  <a:close/>
                </a:path>
              </a:pathLst>
            </a:custGeom>
            <a:solidFill>
              <a:srgbClr val="F392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grpSp>
      <p:grpSp>
        <p:nvGrpSpPr>
          <p:cNvPr id="91" name="Grup 90"/>
          <p:cNvGrpSpPr/>
          <p:nvPr/>
        </p:nvGrpSpPr>
        <p:grpSpPr>
          <a:xfrm>
            <a:off x="4206479" y="3297600"/>
            <a:ext cx="664906" cy="514350"/>
            <a:chOff x="4003675" y="2890838"/>
            <a:chExt cx="886541" cy="685800"/>
          </a:xfrm>
        </p:grpSpPr>
        <p:sp>
          <p:nvSpPr>
            <p:cNvPr id="92" name="Freeform 12"/>
            <p:cNvSpPr>
              <a:spLocks noEditPoints="1"/>
            </p:cNvSpPr>
            <p:nvPr/>
          </p:nvSpPr>
          <p:spPr bwMode="auto">
            <a:xfrm>
              <a:off x="4035425" y="2943225"/>
              <a:ext cx="482600" cy="633413"/>
            </a:xfrm>
            <a:custGeom>
              <a:avLst/>
              <a:gdLst>
                <a:gd name="T0" fmla="*/ 93 w 157"/>
                <a:gd name="T1" fmla="*/ 48 h 206"/>
                <a:gd name="T2" fmla="*/ 52 w 157"/>
                <a:gd name="T3" fmla="*/ 12 h 206"/>
                <a:gd name="T4" fmla="*/ 44 w 157"/>
                <a:gd name="T5" fmla="*/ 4 h 206"/>
                <a:gd name="T6" fmla="*/ 33 w 157"/>
                <a:gd name="T7" fmla="*/ 2 h 206"/>
                <a:gd name="T8" fmla="*/ 5 w 157"/>
                <a:gd name="T9" fmla="*/ 17 h 206"/>
                <a:gd name="T10" fmla="*/ 2 w 157"/>
                <a:gd name="T11" fmla="*/ 28 h 206"/>
                <a:gd name="T12" fmla="*/ 4 w 157"/>
                <a:gd name="T13" fmla="*/ 39 h 206"/>
                <a:gd name="T14" fmla="*/ 12 w 157"/>
                <a:gd name="T15" fmla="*/ 94 h 206"/>
                <a:gd name="T16" fmla="*/ 20 w 157"/>
                <a:gd name="T17" fmla="*/ 119 h 206"/>
                <a:gd name="T18" fmla="*/ 63 w 157"/>
                <a:gd name="T19" fmla="*/ 194 h 206"/>
                <a:gd name="T20" fmla="*/ 89 w 157"/>
                <a:gd name="T21" fmla="*/ 201 h 206"/>
                <a:gd name="T22" fmla="*/ 145 w 157"/>
                <a:gd name="T23" fmla="*/ 169 h 206"/>
                <a:gd name="T24" fmla="*/ 152 w 157"/>
                <a:gd name="T25" fmla="*/ 143 h 206"/>
                <a:gd name="T26" fmla="*/ 110 w 157"/>
                <a:gd name="T27" fmla="*/ 68 h 206"/>
                <a:gd name="T28" fmla="*/ 93 w 157"/>
                <a:gd name="T29" fmla="*/ 48 h 206"/>
                <a:gd name="T30" fmla="*/ 26 w 157"/>
                <a:gd name="T31" fmla="*/ 92 h 206"/>
                <a:gd name="T32" fmla="*/ 18 w 157"/>
                <a:gd name="T33" fmla="*/ 37 h 206"/>
                <a:gd name="T34" fmla="*/ 16 w 157"/>
                <a:gd name="T35" fmla="*/ 27 h 206"/>
                <a:gd name="T36" fmla="*/ 36 w 157"/>
                <a:gd name="T37" fmla="*/ 17 h 206"/>
                <a:gd name="T38" fmla="*/ 43 w 157"/>
                <a:gd name="T39" fmla="*/ 23 h 206"/>
                <a:gd name="T40" fmla="*/ 84 w 157"/>
                <a:gd name="T41" fmla="*/ 59 h 206"/>
                <a:gd name="T42" fmla="*/ 97 w 157"/>
                <a:gd name="T43" fmla="*/ 75 h 206"/>
                <a:gd name="T44" fmla="*/ 103 w 157"/>
                <a:gd name="T45" fmla="*/ 85 h 206"/>
                <a:gd name="T46" fmla="*/ 103 w 157"/>
                <a:gd name="T47" fmla="*/ 87 h 206"/>
                <a:gd name="T48" fmla="*/ 92 w 157"/>
                <a:gd name="T49" fmla="*/ 109 h 206"/>
                <a:gd name="T50" fmla="*/ 74 w 157"/>
                <a:gd name="T51" fmla="*/ 111 h 206"/>
                <a:gd name="T52" fmla="*/ 55 w 157"/>
                <a:gd name="T53" fmla="*/ 113 h 206"/>
                <a:gd name="T54" fmla="*/ 42 w 157"/>
                <a:gd name="T55" fmla="*/ 128 h 206"/>
                <a:gd name="T56" fmla="*/ 33 w 157"/>
                <a:gd name="T57" fmla="*/ 112 h 206"/>
                <a:gd name="T58" fmla="*/ 26 w 157"/>
                <a:gd name="T59" fmla="*/ 9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7" h="206">
                  <a:moveTo>
                    <a:pt x="93" y="48"/>
                  </a:moveTo>
                  <a:cubicBezTo>
                    <a:pt x="52" y="12"/>
                    <a:pt x="52" y="12"/>
                    <a:pt x="52" y="12"/>
                  </a:cubicBezTo>
                  <a:cubicBezTo>
                    <a:pt x="47" y="8"/>
                    <a:pt x="44" y="5"/>
                    <a:pt x="44" y="4"/>
                  </a:cubicBezTo>
                  <a:cubicBezTo>
                    <a:pt x="41" y="1"/>
                    <a:pt x="36" y="0"/>
                    <a:pt x="33" y="2"/>
                  </a:cubicBezTo>
                  <a:cubicBezTo>
                    <a:pt x="5" y="17"/>
                    <a:pt x="5" y="17"/>
                    <a:pt x="5" y="17"/>
                  </a:cubicBezTo>
                  <a:cubicBezTo>
                    <a:pt x="2" y="19"/>
                    <a:pt x="0" y="24"/>
                    <a:pt x="2" y="28"/>
                  </a:cubicBezTo>
                  <a:cubicBezTo>
                    <a:pt x="2" y="29"/>
                    <a:pt x="3" y="33"/>
                    <a:pt x="4" y="39"/>
                  </a:cubicBezTo>
                  <a:cubicBezTo>
                    <a:pt x="12" y="94"/>
                    <a:pt x="12" y="94"/>
                    <a:pt x="12" y="94"/>
                  </a:cubicBezTo>
                  <a:cubicBezTo>
                    <a:pt x="13" y="101"/>
                    <a:pt x="17" y="112"/>
                    <a:pt x="20" y="119"/>
                  </a:cubicBezTo>
                  <a:cubicBezTo>
                    <a:pt x="63" y="194"/>
                    <a:pt x="63" y="194"/>
                    <a:pt x="63" y="194"/>
                  </a:cubicBezTo>
                  <a:cubicBezTo>
                    <a:pt x="68" y="203"/>
                    <a:pt x="79" y="206"/>
                    <a:pt x="89" y="201"/>
                  </a:cubicBezTo>
                  <a:cubicBezTo>
                    <a:pt x="145" y="169"/>
                    <a:pt x="145" y="169"/>
                    <a:pt x="145" y="169"/>
                  </a:cubicBezTo>
                  <a:cubicBezTo>
                    <a:pt x="154" y="164"/>
                    <a:pt x="157" y="153"/>
                    <a:pt x="152" y="143"/>
                  </a:cubicBezTo>
                  <a:cubicBezTo>
                    <a:pt x="110" y="68"/>
                    <a:pt x="110" y="68"/>
                    <a:pt x="110" y="68"/>
                  </a:cubicBezTo>
                  <a:cubicBezTo>
                    <a:pt x="106" y="62"/>
                    <a:pt x="99" y="53"/>
                    <a:pt x="93" y="48"/>
                  </a:cubicBezTo>
                  <a:close/>
                  <a:moveTo>
                    <a:pt x="26" y="92"/>
                  </a:moveTo>
                  <a:cubicBezTo>
                    <a:pt x="18" y="37"/>
                    <a:pt x="18" y="37"/>
                    <a:pt x="18" y="37"/>
                  </a:cubicBezTo>
                  <a:cubicBezTo>
                    <a:pt x="17" y="33"/>
                    <a:pt x="17" y="30"/>
                    <a:pt x="16" y="27"/>
                  </a:cubicBezTo>
                  <a:cubicBezTo>
                    <a:pt x="36" y="17"/>
                    <a:pt x="36" y="17"/>
                    <a:pt x="36" y="17"/>
                  </a:cubicBezTo>
                  <a:cubicBezTo>
                    <a:pt x="37" y="18"/>
                    <a:pt x="39" y="20"/>
                    <a:pt x="43" y="23"/>
                  </a:cubicBezTo>
                  <a:cubicBezTo>
                    <a:pt x="84" y="59"/>
                    <a:pt x="84" y="59"/>
                    <a:pt x="84" y="59"/>
                  </a:cubicBezTo>
                  <a:cubicBezTo>
                    <a:pt x="88" y="63"/>
                    <a:pt x="95" y="70"/>
                    <a:pt x="97" y="75"/>
                  </a:cubicBezTo>
                  <a:cubicBezTo>
                    <a:pt x="103" y="85"/>
                    <a:pt x="103" y="85"/>
                    <a:pt x="103" y="85"/>
                  </a:cubicBezTo>
                  <a:cubicBezTo>
                    <a:pt x="103" y="86"/>
                    <a:pt x="103" y="86"/>
                    <a:pt x="103" y="87"/>
                  </a:cubicBezTo>
                  <a:cubicBezTo>
                    <a:pt x="102" y="91"/>
                    <a:pt x="99" y="105"/>
                    <a:pt x="92" y="109"/>
                  </a:cubicBezTo>
                  <a:cubicBezTo>
                    <a:pt x="87" y="112"/>
                    <a:pt x="80" y="111"/>
                    <a:pt x="74" y="111"/>
                  </a:cubicBezTo>
                  <a:cubicBezTo>
                    <a:pt x="68" y="110"/>
                    <a:pt x="61" y="110"/>
                    <a:pt x="55" y="113"/>
                  </a:cubicBezTo>
                  <a:cubicBezTo>
                    <a:pt x="50" y="116"/>
                    <a:pt x="45" y="122"/>
                    <a:pt x="42" y="128"/>
                  </a:cubicBezTo>
                  <a:cubicBezTo>
                    <a:pt x="33" y="112"/>
                    <a:pt x="33" y="112"/>
                    <a:pt x="33" y="112"/>
                  </a:cubicBezTo>
                  <a:cubicBezTo>
                    <a:pt x="30" y="107"/>
                    <a:pt x="27" y="98"/>
                    <a:pt x="26" y="92"/>
                  </a:cubicBezTo>
                  <a:close/>
                </a:path>
              </a:pathLst>
            </a:custGeom>
            <a:solidFill>
              <a:srgbClr val="575756"/>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93" name="Freeform 13"/>
            <p:cNvSpPr>
              <a:spLocks/>
            </p:cNvSpPr>
            <p:nvPr/>
          </p:nvSpPr>
          <p:spPr bwMode="auto">
            <a:xfrm>
              <a:off x="4003675" y="2890838"/>
              <a:ext cx="141288" cy="98425"/>
            </a:xfrm>
            <a:custGeom>
              <a:avLst/>
              <a:gdLst>
                <a:gd name="T0" fmla="*/ 12 w 46"/>
                <a:gd name="T1" fmla="*/ 31 h 32"/>
                <a:gd name="T2" fmla="*/ 41 w 46"/>
                <a:gd name="T3" fmla="*/ 14 h 32"/>
                <a:gd name="T4" fmla="*/ 44 w 46"/>
                <a:gd name="T5" fmla="*/ 4 h 32"/>
                <a:gd name="T6" fmla="*/ 34 w 46"/>
                <a:gd name="T7" fmla="*/ 2 h 32"/>
                <a:gd name="T8" fmla="*/ 5 w 46"/>
                <a:gd name="T9" fmla="*/ 18 h 32"/>
                <a:gd name="T10" fmla="*/ 2 w 46"/>
                <a:gd name="T11" fmla="*/ 28 h 32"/>
                <a:gd name="T12" fmla="*/ 12 w 46"/>
                <a:gd name="T13" fmla="*/ 31 h 32"/>
              </a:gdLst>
              <a:ahLst/>
              <a:cxnLst>
                <a:cxn ang="0">
                  <a:pos x="T0" y="T1"/>
                </a:cxn>
                <a:cxn ang="0">
                  <a:pos x="T2" y="T3"/>
                </a:cxn>
                <a:cxn ang="0">
                  <a:pos x="T4" y="T5"/>
                </a:cxn>
                <a:cxn ang="0">
                  <a:pos x="T6" y="T7"/>
                </a:cxn>
                <a:cxn ang="0">
                  <a:pos x="T8" y="T9"/>
                </a:cxn>
                <a:cxn ang="0">
                  <a:pos x="T10" y="T11"/>
                </a:cxn>
                <a:cxn ang="0">
                  <a:pos x="T12" y="T13"/>
                </a:cxn>
              </a:cxnLst>
              <a:rect l="0" t="0" r="r" b="b"/>
              <a:pathLst>
                <a:path w="46" h="32">
                  <a:moveTo>
                    <a:pt x="12" y="31"/>
                  </a:moveTo>
                  <a:cubicBezTo>
                    <a:pt x="41" y="14"/>
                    <a:pt x="41" y="14"/>
                    <a:pt x="41" y="14"/>
                  </a:cubicBezTo>
                  <a:cubicBezTo>
                    <a:pt x="45" y="12"/>
                    <a:pt x="46" y="8"/>
                    <a:pt x="44" y="4"/>
                  </a:cubicBezTo>
                  <a:cubicBezTo>
                    <a:pt x="42" y="1"/>
                    <a:pt x="38" y="0"/>
                    <a:pt x="34" y="2"/>
                  </a:cubicBezTo>
                  <a:cubicBezTo>
                    <a:pt x="5" y="18"/>
                    <a:pt x="5" y="18"/>
                    <a:pt x="5" y="18"/>
                  </a:cubicBezTo>
                  <a:cubicBezTo>
                    <a:pt x="2" y="20"/>
                    <a:pt x="0" y="24"/>
                    <a:pt x="2" y="28"/>
                  </a:cubicBezTo>
                  <a:cubicBezTo>
                    <a:pt x="4" y="31"/>
                    <a:pt x="9" y="32"/>
                    <a:pt x="12" y="31"/>
                  </a:cubicBezTo>
                  <a:close/>
                </a:path>
              </a:pathLst>
            </a:custGeom>
            <a:solidFill>
              <a:srgbClr val="575756"/>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94" name="Rectangle 32"/>
            <p:cNvSpPr>
              <a:spLocks noChangeArrowheads="1"/>
            </p:cNvSpPr>
            <p:nvPr/>
          </p:nvSpPr>
          <p:spPr bwMode="auto">
            <a:xfrm>
              <a:off x="4597400" y="3322638"/>
              <a:ext cx="292816"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a:solidFill>
                    <a:srgbClr val="575756"/>
                  </a:solidFill>
                  <a:latin typeface="+mn-lt"/>
                </a:rPr>
                <a:t>SÜT</a:t>
              </a:r>
              <a:endParaRPr lang="tr-TR" altLang="tr-TR" sz="1350">
                <a:latin typeface="+mn-lt"/>
              </a:endParaRPr>
            </a:p>
          </p:txBody>
        </p:sp>
      </p:grpSp>
      <p:grpSp>
        <p:nvGrpSpPr>
          <p:cNvPr id="95" name="Grup 94"/>
          <p:cNvGrpSpPr/>
          <p:nvPr/>
        </p:nvGrpSpPr>
        <p:grpSpPr>
          <a:xfrm>
            <a:off x="3252788" y="2984400"/>
            <a:ext cx="447675" cy="476251"/>
            <a:chOff x="2732088" y="2473325"/>
            <a:chExt cx="596900" cy="635001"/>
          </a:xfrm>
        </p:grpSpPr>
        <p:sp>
          <p:nvSpPr>
            <p:cNvPr id="96" name="Freeform 22"/>
            <p:cNvSpPr>
              <a:spLocks noEditPoints="1"/>
            </p:cNvSpPr>
            <p:nvPr/>
          </p:nvSpPr>
          <p:spPr bwMode="auto">
            <a:xfrm>
              <a:off x="2732088" y="2516188"/>
              <a:ext cx="596900" cy="592138"/>
            </a:xfrm>
            <a:custGeom>
              <a:avLst/>
              <a:gdLst>
                <a:gd name="T0" fmla="*/ 172 w 194"/>
                <a:gd name="T1" fmla="*/ 22 h 193"/>
                <a:gd name="T2" fmla="*/ 144 w 194"/>
                <a:gd name="T3" fmla="*/ 0 h 193"/>
                <a:gd name="T4" fmla="*/ 116 w 194"/>
                <a:gd name="T5" fmla="*/ 28 h 193"/>
                <a:gd name="T6" fmla="*/ 118 w 194"/>
                <a:gd name="T7" fmla="*/ 39 h 193"/>
                <a:gd name="T8" fmla="*/ 100 w 194"/>
                <a:gd name="T9" fmla="*/ 56 h 193"/>
                <a:gd name="T10" fmla="*/ 96 w 194"/>
                <a:gd name="T11" fmla="*/ 56 h 193"/>
                <a:gd name="T12" fmla="*/ 18 w 194"/>
                <a:gd name="T13" fmla="*/ 94 h 193"/>
                <a:gd name="T14" fmla="*/ 0 w 194"/>
                <a:gd name="T15" fmla="*/ 135 h 193"/>
                <a:gd name="T16" fmla="*/ 58 w 194"/>
                <a:gd name="T17" fmla="*/ 193 h 193"/>
                <a:gd name="T18" fmla="*/ 100 w 194"/>
                <a:gd name="T19" fmla="*/ 176 h 193"/>
                <a:gd name="T20" fmla="*/ 138 w 194"/>
                <a:gd name="T21" fmla="*/ 98 h 193"/>
                <a:gd name="T22" fmla="*/ 137 w 194"/>
                <a:gd name="T23" fmla="*/ 93 h 193"/>
                <a:gd name="T24" fmla="*/ 155 w 194"/>
                <a:gd name="T25" fmla="*/ 76 h 193"/>
                <a:gd name="T26" fmla="*/ 166 w 194"/>
                <a:gd name="T27" fmla="*/ 78 h 193"/>
                <a:gd name="T28" fmla="*/ 194 w 194"/>
                <a:gd name="T29" fmla="*/ 49 h 193"/>
                <a:gd name="T30" fmla="*/ 172 w 194"/>
                <a:gd name="T31" fmla="*/ 22 h 193"/>
                <a:gd name="T32" fmla="*/ 166 w 194"/>
                <a:gd name="T33" fmla="*/ 66 h 193"/>
                <a:gd name="T34" fmla="*/ 157 w 194"/>
                <a:gd name="T35" fmla="*/ 63 h 193"/>
                <a:gd name="T36" fmla="*/ 153 w 194"/>
                <a:gd name="T37" fmla="*/ 61 h 193"/>
                <a:gd name="T38" fmla="*/ 134 w 194"/>
                <a:gd name="T39" fmla="*/ 80 h 193"/>
                <a:gd name="T40" fmla="*/ 114 w 194"/>
                <a:gd name="T41" fmla="*/ 60 h 193"/>
                <a:gd name="T42" fmla="*/ 133 w 194"/>
                <a:gd name="T43" fmla="*/ 41 h 193"/>
                <a:gd name="T44" fmla="*/ 130 w 194"/>
                <a:gd name="T45" fmla="*/ 36 h 193"/>
                <a:gd name="T46" fmla="*/ 128 w 194"/>
                <a:gd name="T47" fmla="*/ 28 h 193"/>
                <a:gd name="T48" fmla="*/ 144 w 194"/>
                <a:gd name="T49" fmla="*/ 12 h 193"/>
                <a:gd name="T50" fmla="*/ 161 w 194"/>
                <a:gd name="T51" fmla="*/ 27 h 193"/>
                <a:gd name="T52" fmla="*/ 161 w 194"/>
                <a:gd name="T53" fmla="*/ 33 h 193"/>
                <a:gd name="T54" fmla="*/ 166 w 194"/>
                <a:gd name="T55" fmla="*/ 33 h 193"/>
                <a:gd name="T56" fmla="*/ 182 w 194"/>
                <a:gd name="T57" fmla="*/ 49 h 193"/>
                <a:gd name="T58" fmla="*/ 166 w 194"/>
                <a:gd name="T59" fmla="*/ 66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94" h="193">
                  <a:moveTo>
                    <a:pt x="172" y="22"/>
                  </a:moveTo>
                  <a:cubicBezTo>
                    <a:pt x="169" y="9"/>
                    <a:pt x="158" y="0"/>
                    <a:pt x="144" y="0"/>
                  </a:cubicBezTo>
                  <a:cubicBezTo>
                    <a:pt x="129" y="0"/>
                    <a:pt x="116" y="12"/>
                    <a:pt x="116" y="28"/>
                  </a:cubicBezTo>
                  <a:cubicBezTo>
                    <a:pt x="116" y="32"/>
                    <a:pt x="117" y="35"/>
                    <a:pt x="118" y="39"/>
                  </a:cubicBezTo>
                  <a:cubicBezTo>
                    <a:pt x="100" y="56"/>
                    <a:pt x="100" y="56"/>
                    <a:pt x="100" y="56"/>
                  </a:cubicBezTo>
                  <a:cubicBezTo>
                    <a:pt x="99" y="56"/>
                    <a:pt x="98" y="56"/>
                    <a:pt x="96" y="56"/>
                  </a:cubicBezTo>
                  <a:cubicBezTo>
                    <a:pt x="81" y="56"/>
                    <a:pt x="28" y="83"/>
                    <a:pt x="18" y="94"/>
                  </a:cubicBezTo>
                  <a:cubicBezTo>
                    <a:pt x="7" y="104"/>
                    <a:pt x="0" y="119"/>
                    <a:pt x="0" y="135"/>
                  </a:cubicBezTo>
                  <a:cubicBezTo>
                    <a:pt x="0" y="167"/>
                    <a:pt x="26" y="193"/>
                    <a:pt x="58" y="193"/>
                  </a:cubicBezTo>
                  <a:cubicBezTo>
                    <a:pt x="75" y="193"/>
                    <a:pt x="89" y="187"/>
                    <a:pt x="100" y="176"/>
                  </a:cubicBezTo>
                  <a:cubicBezTo>
                    <a:pt x="110" y="166"/>
                    <a:pt x="138" y="113"/>
                    <a:pt x="138" y="98"/>
                  </a:cubicBezTo>
                  <a:cubicBezTo>
                    <a:pt x="138" y="96"/>
                    <a:pt x="138" y="95"/>
                    <a:pt x="137" y="93"/>
                  </a:cubicBezTo>
                  <a:cubicBezTo>
                    <a:pt x="155" y="76"/>
                    <a:pt x="155" y="76"/>
                    <a:pt x="155" y="76"/>
                  </a:cubicBezTo>
                  <a:cubicBezTo>
                    <a:pt x="158" y="77"/>
                    <a:pt x="162" y="78"/>
                    <a:pt x="166" y="78"/>
                  </a:cubicBezTo>
                  <a:cubicBezTo>
                    <a:pt x="181" y="78"/>
                    <a:pt x="194" y="65"/>
                    <a:pt x="194" y="49"/>
                  </a:cubicBezTo>
                  <a:cubicBezTo>
                    <a:pt x="194" y="36"/>
                    <a:pt x="185" y="25"/>
                    <a:pt x="172" y="22"/>
                  </a:cubicBezTo>
                  <a:close/>
                  <a:moveTo>
                    <a:pt x="166" y="66"/>
                  </a:moveTo>
                  <a:cubicBezTo>
                    <a:pt x="163" y="66"/>
                    <a:pt x="160" y="65"/>
                    <a:pt x="157" y="63"/>
                  </a:cubicBezTo>
                  <a:cubicBezTo>
                    <a:pt x="153" y="61"/>
                    <a:pt x="153" y="61"/>
                    <a:pt x="153" y="61"/>
                  </a:cubicBezTo>
                  <a:cubicBezTo>
                    <a:pt x="134" y="80"/>
                    <a:pt x="134" y="80"/>
                    <a:pt x="134" y="80"/>
                  </a:cubicBezTo>
                  <a:cubicBezTo>
                    <a:pt x="130" y="71"/>
                    <a:pt x="122" y="64"/>
                    <a:pt x="114" y="60"/>
                  </a:cubicBezTo>
                  <a:cubicBezTo>
                    <a:pt x="133" y="41"/>
                    <a:pt x="133" y="41"/>
                    <a:pt x="133" y="41"/>
                  </a:cubicBezTo>
                  <a:cubicBezTo>
                    <a:pt x="130" y="36"/>
                    <a:pt x="130" y="36"/>
                    <a:pt x="130" y="36"/>
                  </a:cubicBezTo>
                  <a:cubicBezTo>
                    <a:pt x="129" y="34"/>
                    <a:pt x="128" y="31"/>
                    <a:pt x="128" y="28"/>
                  </a:cubicBezTo>
                  <a:cubicBezTo>
                    <a:pt x="128" y="19"/>
                    <a:pt x="135" y="12"/>
                    <a:pt x="144" y="12"/>
                  </a:cubicBezTo>
                  <a:cubicBezTo>
                    <a:pt x="153" y="12"/>
                    <a:pt x="160" y="19"/>
                    <a:pt x="161" y="27"/>
                  </a:cubicBezTo>
                  <a:cubicBezTo>
                    <a:pt x="161" y="33"/>
                    <a:pt x="161" y="33"/>
                    <a:pt x="161" y="33"/>
                  </a:cubicBezTo>
                  <a:cubicBezTo>
                    <a:pt x="166" y="33"/>
                    <a:pt x="166" y="33"/>
                    <a:pt x="166" y="33"/>
                  </a:cubicBezTo>
                  <a:cubicBezTo>
                    <a:pt x="175" y="33"/>
                    <a:pt x="182" y="41"/>
                    <a:pt x="182" y="49"/>
                  </a:cubicBezTo>
                  <a:cubicBezTo>
                    <a:pt x="182" y="58"/>
                    <a:pt x="175" y="66"/>
                    <a:pt x="166" y="66"/>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97" name="Rectangle 33"/>
            <p:cNvSpPr>
              <a:spLocks noChangeArrowheads="1"/>
            </p:cNvSpPr>
            <p:nvPr/>
          </p:nvSpPr>
          <p:spPr bwMode="auto">
            <a:xfrm>
              <a:off x="2744788" y="2473325"/>
              <a:ext cx="87632"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dirty="0">
                  <a:solidFill>
                    <a:srgbClr val="FFFFFF"/>
                  </a:solidFill>
                  <a:latin typeface="+mn-lt"/>
                </a:rPr>
                <a:t>E</a:t>
              </a:r>
              <a:endParaRPr lang="tr-TR" altLang="tr-TR" sz="1350" dirty="0">
                <a:latin typeface="+mn-lt"/>
              </a:endParaRPr>
            </a:p>
          </p:txBody>
        </p:sp>
        <p:sp>
          <p:nvSpPr>
            <p:cNvPr id="98" name="Rectangle 34"/>
            <p:cNvSpPr>
              <a:spLocks noChangeArrowheads="1"/>
            </p:cNvSpPr>
            <p:nvPr/>
          </p:nvSpPr>
          <p:spPr bwMode="auto">
            <a:xfrm>
              <a:off x="2840039" y="2473325"/>
              <a:ext cx="89768"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a:solidFill>
                    <a:srgbClr val="FFFFFF"/>
                  </a:solidFill>
                  <a:latin typeface="+mn-lt"/>
                </a:rPr>
                <a:t>T</a:t>
              </a:r>
              <a:endParaRPr lang="tr-TR" altLang="tr-TR" sz="1350">
                <a:latin typeface="+mn-lt"/>
              </a:endParaRPr>
            </a:p>
          </p:txBody>
        </p:sp>
      </p:grpSp>
      <p:grpSp>
        <p:nvGrpSpPr>
          <p:cNvPr id="99" name="Grup 98"/>
          <p:cNvGrpSpPr/>
          <p:nvPr/>
        </p:nvGrpSpPr>
        <p:grpSpPr>
          <a:xfrm>
            <a:off x="3232548" y="2080800"/>
            <a:ext cx="859631" cy="419100"/>
            <a:chOff x="2705100" y="1265238"/>
            <a:chExt cx="1146175" cy="558800"/>
          </a:xfrm>
        </p:grpSpPr>
        <p:sp>
          <p:nvSpPr>
            <p:cNvPr id="100" name="Freeform 16"/>
            <p:cNvSpPr>
              <a:spLocks/>
            </p:cNvSpPr>
            <p:nvPr/>
          </p:nvSpPr>
          <p:spPr bwMode="auto">
            <a:xfrm>
              <a:off x="3355975" y="1397000"/>
              <a:ext cx="358775" cy="427038"/>
            </a:xfrm>
            <a:custGeom>
              <a:avLst/>
              <a:gdLst>
                <a:gd name="T0" fmla="*/ 73 w 117"/>
                <a:gd name="T1" fmla="*/ 7 h 139"/>
                <a:gd name="T2" fmla="*/ 109 w 117"/>
                <a:gd name="T3" fmla="*/ 81 h 139"/>
                <a:gd name="T4" fmla="*/ 44 w 117"/>
                <a:gd name="T5" fmla="*/ 133 h 139"/>
                <a:gd name="T6" fmla="*/ 8 w 117"/>
                <a:gd name="T7" fmla="*/ 58 h 139"/>
                <a:gd name="T8" fmla="*/ 73 w 117"/>
                <a:gd name="T9" fmla="*/ 7 h 139"/>
              </a:gdLst>
              <a:ahLst/>
              <a:cxnLst>
                <a:cxn ang="0">
                  <a:pos x="T0" y="T1"/>
                </a:cxn>
                <a:cxn ang="0">
                  <a:pos x="T2" y="T3"/>
                </a:cxn>
                <a:cxn ang="0">
                  <a:pos x="T4" y="T5"/>
                </a:cxn>
                <a:cxn ang="0">
                  <a:pos x="T6" y="T7"/>
                </a:cxn>
                <a:cxn ang="0">
                  <a:pos x="T8" y="T9"/>
                </a:cxn>
              </a:cxnLst>
              <a:rect l="0" t="0" r="r" b="b"/>
              <a:pathLst>
                <a:path w="117" h="139">
                  <a:moveTo>
                    <a:pt x="73" y="7"/>
                  </a:moveTo>
                  <a:cubicBezTo>
                    <a:pt x="101" y="13"/>
                    <a:pt x="117" y="47"/>
                    <a:pt x="109" y="81"/>
                  </a:cubicBezTo>
                  <a:cubicBezTo>
                    <a:pt x="101" y="116"/>
                    <a:pt x="72" y="139"/>
                    <a:pt x="44" y="133"/>
                  </a:cubicBezTo>
                  <a:cubicBezTo>
                    <a:pt x="16" y="126"/>
                    <a:pt x="0" y="93"/>
                    <a:pt x="8" y="58"/>
                  </a:cubicBezTo>
                  <a:cubicBezTo>
                    <a:pt x="16" y="23"/>
                    <a:pt x="45" y="0"/>
                    <a:pt x="73" y="7"/>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1" name="Freeform 17"/>
            <p:cNvSpPr>
              <a:spLocks/>
            </p:cNvSpPr>
            <p:nvPr/>
          </p:nvSpPr>
          <p:spPr bwMode="auto">
            <a:xfrm>
              <a:off x="3625850" y="1403350"/>
              <a:ext cx="225425" cy="414338"/>
            </a:xfrm>
            <a:custGeom>
              <a:avLst/>
              <a:gdLst>
                <a:gd name="T0" fmla="*/ 29 w 73"/>
                <a:gd name="T1" fmla="*/ 2 h 135"/>
                <a:gd name="T2" fmla="*/ 4 w 73"/>
                <a:gd name="T3" fmla="*/ 4 h 135"/>
                <a:gd name="T4" fmla="*/ 30 w 73"/>
                <a:gd name="T5" fmla="*/ 81 h 135"/>
                <a:gd name="T6" fmla="*/ 0 w 73"/>
                <a:gd name="T7" fmla="*/ 128 h 135"/>
                <a:gd name="T8" fmla="*/ 66 w 73"/>
                <a:gd name="T9" fmla="*/ 77 h 135"/>
                <a:gd name="T10" fmla="*/ 29 w 73"/>
                <a:gd name="T11" fmla="*/ 2 h 135"/>
              </a:gdLst>
              <a:ahLst/>
              <a:cxnLst>
                <a:cxn ang="0">
                  <a:pos x="T0" y="T1"/>
                </a:cxn>
                <a:cxn ang="0">
                  <a:pos x="T2" y="T3"/>
                </a:cxn>
                <a:cxn ang="0">
                  <a:pos x="T4" y="T5"/>
                </a:cxn>
                <a:cxn ang="0">
                  <a:pos x="T6" y="T7"/>
                </a:cxn>
                <a:cxn ang="0">
                  <a:pos x="T8" y="T9"/>
                </a:cxn>
                <a:cxn ang="0">
                  <a:pos x="T10" y="T11"/>
                </a:cxn>
              </a:cxnLst>
              <a:rect l="0" t="0" r="r" b="b"/>
              <a:pathLst>
                <a:path w="73" h="135">
                  <a:moveTo>
                    <a:pt x="29" y="2"/>
                  </a:moveTo>
                  <a:cubicBezTo>
                    <a:pt x="21" y="0"/>
                    <a:pt x="12" y="1"/>
                    <a:pt x="4" y="4"/>
                  </a:cubicBezTo>
                  <a:cubicBezTo>
                    <a:pt x="26" y="18"/>
                    <a:pt x="37" y="49"/>
                    <a:pt x="30" y="81"/>
                  </a:cubicBezTo>
                  <a:cubicBezTo>
                    <a:pt x="25" y="101"/>
                    <a:pt x="14" y="118"/>
                    <a:pt x="0" y="128"/>
                  </a:cubicBezTo>
                  <a:cubicBezTo>
                    <a:pt x="28" y="135"/>
                    <a:pt x="58" y="112"/>
                    <a:pt x="66" y="77"/>
                  </a:cubicBezTo>
                  <a:cubicBezTo>
                    <a:pt x="73" y="42"/>
                    <a:pt x="57" y="9"/>
                    <a:pt x="29" y="2"/>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2" name="Freeform 18"/>
            <p:cNvSpPr>
              <a:spLocks/>
            </p:cNvSpPr>
            <p:nvPr/>
          </p:nvSpPr>
          <p:spPr bwMode="auto">
            <a:xfrm>
              <a:off x="3238500" y="1331913"/>
              <a:ext cx="292100" cy="409575"/>
            </a:xfrm>
            <a:custGeom>
              <a:avLst/>
              <a:gdLst>
                <a:gd name="T0" fmla="*/ 38 w 95"/>
                <a:gd name="T1" fmla="*/ 77 h 133"/>
                <a:gd name="T2" fmla="*/ 95 w 95"/>
                <a:gd name="T3" fmla="*/ 19 h 133"/>
                <a:gd name="T4" fmla="*/ 73 w 95"/>
                <a:gd name="T5" fmla="*/ 7 h 133"/>
                <a:gd name="T6" fmla="*/ 8 w 95"/>
                <a:gd name="T7" fmla="*/ 58 h 133"/>
                <a:gd name="T8" fmla="*/ 44 w 95"/>
                <a:gd name="T9" fmla="*/ 133 h 133"/>
                <a:gd name="T10" fmla="*/ 38 w 95"/>
                <a:gd name="T11" fmla="*/ 77 h 133"/>
              </a:gdLst>
              <a:ahLst/>
              <a:cxnLst>
                <a:cxn ang="0">
                  <a:pos x="T0" y="T1"/>
                </a:cxn>
                <a:cxn ang="0">
                  <a:pos x="T2" y="T3"/>
                </a:cxn>
                <a:cxn ang="0">
                  <a:pos x="T4" y="T5"/>
                </a:cxn>
                <a:cxn ang="0">
                  <a:pos x="T6" y="T7"/>
                </a:cxn>
                <a:cxn ang="0">
                  <a:pos x="T8" y="T9"/>
                </a:cxn>
                <a:cxn ang="0">
                  <a:pos x="T10" y="T11"/>
                </a:cxn>
              </a:cxnLst>
              <a:rect l="0" t="0" r="r" b="b"/>
              <a:pathLst>
                <a:path w="95" h="133">
                  <a:moveTo>
                    <a:pt x="38" y="77"/>
                  </a:moveTo>
                  <a:cubicBezTo>
                    <a:pt x="45" y="45"/>
                    <a:pt x="69" y="22"/>
                    <a:pt x="95" y="19"/>
                  </a:cubicBezTo>
                  <a:cubicBezTo>
                    <a:pt x="89" y="13"/>
                    <a:pt x="82" y="8"/>
                    <a:pt x="73" y="7"/>
                  </a:cubicBezTo>
                  <a:cubicBezTo>
                    <a:pt x="45" y="0"/>
                    <a:pt x="16" y="23"/>
                    <a:pt x="8" y="58"/>
                  </a:cubicBezTo>
                  <a:cubicBezTo>
                    <a:pt x="0" y="93"/>
                    <a:pt x="16" y="126"/>
                    <a:pt x="44" y="133"/>
                  </a:cubicBezTo>
                  <a:cubicBezTo>
                    <a:pt x="36" y="117"/>
                    <a:pt x="33" y="97"/>
                    <a:pt x="38" y="77"/>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3" name="Freeform 19"/>
            <p:cNvSpPr>
              <a:spLocks/>
            </p:cNvSpPr>
            <p:nvPr/>
          </p:nvSpPr>
          <p:spPr bwMode="auto">
            <a:xfrm>
              <a:off x="3559175" y="1265238"/>
              <a:ext cx="177800" cy="138113"/>
            </a:xfrm>
            <a:custGeom>
              <a:avLst/>
              <a:gdLst>
                <a:gd name="T0" fmla="*/ 9 w 58"/>
                <a:gd name="T1" fmla="*/ 42 h 45"/>
                <a:gd name="T2" fmla="*/ 18 w 58"/>
                <a:gd name="T3" fmla="*/ 45 h 45"/>
                <a:gd name="T4" fmla="*/ 58 w 58"/>
                <a:gd name="T5" fmla="*/ 21 h 45"/>
                <a:gd name="T6" fmla="*/ 51 w 58"/>
                <a:gd name="T7" fmla="*/ 0 h 45"/>
                <a:gd name="T8" fmla="*/ 0 w 58"/>
                <a:gd name="T9" fmla="*/ 41 h 45"/>
                <a:gd name="T10" fmla="*/ 9 w 58"/>
                <a:gd name="T11" fmla="*/ 42 h 45"/>
              </a:gdLst>
              <a:ahLst/>
              <a:cxnLst>
                <a:cxn ang="0">
                  <a:pos x="T0" y="T1"/>
                </a:cxn>
                <a:cxn ang="0">
                  <a:pos x="T2" y="T3"/>
                </a:cxn>
                <a:cxn ang="0">
                  <a:pos x="T4" y="T5"/>
                </a:cxn>
                <a:cxn ang="0">
                  <a:pos x="T6" y="T7"/>
                </a:cxn>
                <a:cxn ang="0">
                  <a:pos x="T8" y="T9"/>
                </a:cxn>
                <a:cxn ang="0">
                  <a:pos x="T10" y="T11"/>
                </a:cxn>
              </a:cxnLst>
              <a:rect l="0" t="0" r="r" b="b"/>
              <a:pathLst>
                <a:path w="58" h="45">
                  <a:moveTo>
                    <a:pt x="9" y="42"/>
                  </a:moveTo>
                  <a:cubicBezTo>
                    <a:pt x="12" y="43"/>
                    <a:pt x="15" y="44"/>
                    <a:pt x="18" y="45"/>
                  </a:cubicBezTo>
                  <a:cubicBezTo>
                    <a:pt x="30" y="24"/>
                    <a:pt x="58" y="21"/>
                    <a:pt x="58" y="21"/>
                  </a:cubicBezTo>
                  <a:cubicBezTo>
                    <a:pt x="51" y="0"/>
                    <a:pt x="51" y="0"/>
                    <a:pt x="51" y="0"/>
                  </a:cubicBezTo>
                  <a:cubicBezTo>
                    <a:pt x="20" y="3"/>
                    <a:pt x="6" y="28"/>
                    <a:pt x="0" y="41"/>
                  </a:cubicBezTo>
                  <a:cubicBezTo>
                    <a:pt x="3" y="41"/>
                    <a:pt x="6" y="41"/>
                    <a:pt x="9" y="42"/>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4" name="Rectangle 35"/>
            <p:cNvSpPr>
              <a:spLocks noChangeArrowheads="1"/>
            </p:cNvSpPr>
            <p:nvPr/>
          </p:nvSpPr>
          <p:spPr bwMode="auto">
            <a:xfrm>
              <a:off x="2705100" y="1320801"/>
              <a:ext cx="44670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dirty="0">
                  <a:solidFill>
                    <a:srgbClr val="FFFFFF"/>
                  </a:solidFill>
                  <a:latin typeface="+mn-lt"/>
                </a:rPr>
                <a:t>SEBZE</a:t>
              </a:r>
              <a:endParaRPr lang="tr-TR" altLang="tr-TR" sz="1350" dirty="0">
                <a:latin typeface="+mn-lt"/>
              </a:endParaRPr>
            </a:p>
          </p:txBody>
        </p:sp>
      </p:grpSp>
      <p:grpSp>
        <p:nvGrpSpPr>
          <p:cNvPr id="105" name="Grup 104"/>
          <p:cNvGrpSpPr/>
          <p:nvPr/>
        </p:nvGrpSpPr>
        <p:grpSpPr>
          <a:xfrm>
            <a:off x="4566047" y="2300400"/>
            <a:ext cx="438150" cy="571500"/>
            <a:chOff x="4483100" y="1557338"/>
            <a:chExt cx="584200" cy="762000"/>
          </a:xfrm>
        </p:grpSpPr>
        <p:sp>
          <p:nvSpPr>
            <p:cNvPr id="106" name="Freeform 25"/>
            <p:cNvSpPr>
              <a:spLocks/>
            </p:cNvSpPr>
            <p:nvPr/>
          </p:nvSpPr>
          <p:spPr bwMode="auto">
            <a:xfrm>
              <a:off x="4699000" y="1827213"/>
              <a:ext cx="246063" cy="128588"/>
            </a:xfrm>
            <a:custGeom>
              <a:avLst/>
              <a:gdLst>
                <a:gd name="T0" fmla="*/ 80 w 80"/>
                <a:gd name="T1" fmla="*/ 5 h 42"/>
                <a:gd name="T2" fmla="*/ 54 w 80"/>
                <a:gd name="T3" fmla="*/ 30 h 42"/>
                <a:gd name="T4" fmla="*/ 28 w 80"/>
                <a:gd name="T5" fmla="*/ 40 h 42"/>
                <a:gd name="T6" fmla="*/ 13 w 80"/>
                <a:gd name="T7" fmla="*/ 42 h 42"/>
                <a:gd name="T8" fmla="*/ 2 w 80"/>
                <a:gd name="T9" fmla="*/ 37 h 42"/>
                <a:gd name="T10" fmla="*/ 7 w 80"/>
                <a:gd name="T11" fmla="*/ 26 h 42"/>
                <a:gd name="T12" fmla="*/ 68 w 80"/>
                <a:gd name="T13" fmla="*/ 0 h 42"/>
                <a:gd name="T14" fmla="*/ 80 w 80"/>
                <a:gd name="T15" fmla="*/ 5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0" h="42">
                  <a:moveTo>
                    <a:pt x="80" y="5"/>
                  </a:moveTo>
                  <a:cubicBezTo>
                    <a:pt x="72" y="16"/>
                    <a:pt x="66" y="26"/>
                    <a:pt x="54" y="30"/>
                  </a:cubicBezTo>
                  <a:cubicBezTo>
                    <a:pt x="45" y="34"/>
                    <a:pt x="36" y="37"/>
                    <a:pt x="28" y="40"/>
                  </a:cubicBezTo>
                  <a:cubicBezTo>
                    <a:pt x="23" y="41"/>
                    <a:pt x="18" y="42"/>
                    <a:pt x="13" y="42"/>
                  </a:cubicBezTo>
                  <a:cubicBezTo>
                    <a:pt x="9" y="42"/>
                    <a:pt x="4" y="42"/>
                    <a:pt x="2" y="37"/>
                  </a:cubicBezTo>
                  <a:cubicBezTo>
                    <a:pt x="0" y="33"/>
                    <a:pt x="3" y="29"/>
                    <a:pt x="7" y="26"/>
                  </a:cubicBezTo>
                  <a:cubicBezTo>
                    <a:pt x="24" y="11"/>
                    <a:pt x="44" y="2"/>
                    <a:pt x="68" y="0"/>
                  </a:cubicBezTo>
                  <a:cubicBezTo>
                    <a:pt x="73" y="0"/>
                    <a:pt x="73" y="0"/>
                    <a:pt x="80" y="5"/>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7" name="Freeform 26"/>
            <p:cNvSpPr>
              <a:spLocks/>
            </p:cNvSpPr>
            <p:nvPr/>
          </p:nvSpPr>
          <p:spPr bwMode="auto">
            <a:xfrm>
              <a:off x="4616450" y="2008188"/>
              <a:ext cx="236538" cy="160338"/>
            </a:xfrm>
            <a:custGeom>
              <a:avLst/>
              <a:gdLst>
                <a:gd name="T0" fmla="*/ 76 w 77"/>
                <a:gd name="T1" fmla="*/ 1 h 52"/>
                <a:gd name="T2" fmla="*/ 71 w 77"/>
                <a:gd name="T3" fmla="*/ 16 h 52"/>
                <a:gd name="T4" fmla="*/ 17 w 77"/>
                <a:gd name="T5" fmla="*/ 49 h 52"/>
                <a:gd name="T6" fmla="*/ 3 w 77"/>
                <a:gd name="T7" fmla="*/ 46 h 52"/>
                <a:gd name="T8" fmla="*/ 8 w 77"/>
                <a:gd name="T9" fmla="*/ 33 h 52"/>
                <a:gd name="T10" fmla="*/ 48 w 77"/>
                <a:gd name="T11" fmla="*/ 4 h 52"/>
                <a:gd name="T12" fmla="*/ 76 w 77"/>
                <a:gd name="T13" fmla="*/ 1 h 52"/>
              </a:gdLst>
              <a:ahLst/>
              <a:cxnLst>
                <a:cxn ang="0">
                  <a:pos x="T0" y="T1"/>
                </a:cxn>
                <a:cxn ang="0">
                  <a:pos x="T2" y="T3"/>
                </a:cxn>
                <a:cxn ang="0">
                  <a:pos x="T4" y="T5"/>
                </a:cxn>
                <a:cxn ang="0">
                  <a:pos x="T6" y="T7"/>
                </a:cxn>
                <a:cxn ang="0">
                  <a:pos x="T8" y="T9"/>
                </a:cxn>
                <a:cxn ang="0">
                  <a:pos x="T10" y="T11"/>
                </a:cxn>
                <a:cxn ang="0">
                  <a:pos x="T12" y="T13"/>
                </a:cxn>
              </a:cxnLst>
              <a:rect l="0" t="0" r="r" b="b"/>
              <a:pathLst>
                <a:path w="77" h="52">
                  <a:moveTo>
                    <a:pt x="76" y="1"/>
                  </a:moveTo>
                  <a:cubicBezTo>
                    <a:pt x="77" y="8"/>
                    <a:pt x="75" y="12"/>
                    <a:pt x="71" y="16"/>
                  </a:cubicBezTo>
                  <a:cubicBezTo>
                    <a:pt x="56" y="32"/>
                    <a:pt x="38" y="43"/>
                    <a:pt x="17" y="49"/>
                  </a:cubicBezTo>
                  <a:cubicBezTo>
                    <a:pt x="12" y="50"/>
                    <a:pt x="6" y="52"/>
                    <a:pt x="3" y="46"/>
                  </a:cubicBezTo>
                  <a:cubicBezTo>
                    <a:pt x="0" y="41"/>
                    <a:pt x="4" y="37"/>
                    <a:pt x="8" y="33"/>
                  </a:cubicBezTo>
                  <a:cubicBezTo>
                    <a:pt x="19" y="20"/>
                    <a:pt x="33" y="11"/>
                    <a:pt x="48" y="4"/>
                  </a:cubicBezTo>
                  <a:cubicBezTo>
                    <a:pt x="57" y="0"/>
                    <a:pt x="66" y="2"/>
                    <a:pt x="76" y="1"/>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8" name="Freeform 27"/>
            <p:cNvSpPr>
              <a:spLocks/>
            </p:cNvSpPr>
            <p:nvPr/>
          </p:nvSpPr>
          <p:spPr bwMode="auto">
            <a:xfrm>
              <a:off x="4483100" y="1870075"/>
              <a:ext cx="144463" cy="252413"/>
            </a:xfrm>
            <a:custGeom>
              <a:avLst/>
              <a:gdLst>
                <a:gd name="T0" fmla="*/ 42 w 47"/>
                <a:gd name="T1" fmla="*/ 1 h 82"/>
                <a:gd name="T2" fmla="*/ 42 w 47"/>
                <a:gd name="T3" fmla="*/ 35 h 82"/>
                <a:gd name="T4" fmla="*/ 21 w 47"/>
                <a:gd name="T5" fmla="*/ 71 h 82"/>
                <a:gd name="T6" fmla="*/ 6 w 47"/>
                <a:gd name="T7" fmla="*/ 78 h 82"/>
                <a:gd name="T8" fmla="*/ 3 w 47"/>
                <a:gd name="T9" fmla="*/ 62 h 82"/>
                <a:gd name="T10" fmla="*/ 29 w 47"/>
                <a:gd name="T11" fmla="*/ 8 h 82"/>
                <a:gd name="T12" fmla="*/ 42 w 47"/>
                <a:gd name="T13" fmla="*/ 1 h 82"/>
              </a:gdLst>
              <a:ahLst/>
              <a:cxnLst>
                <a:cxn ang="0">
                  <a:pos x="T0" y="T1"/>
                </a:cxn>
                <a:cxn ang="0">
                  <a:pos x="T2" y="T3"/>
                </a:cxn>
                <a:cxn ang="0">
                  <a:pos x="T4" y="T5"/>
                </a:cxn>
                <a:cxn ang="0">
                  <a:pos x="T6" y="T7"/>
                </a:cxn>
                <a:cxn ang="0">
                  <a:pos x="T8" y="T9"/>
                </a:cxn>
                <a:cxn ang="0">
                  <a:pos x="T10" y="T11"/>
                </a:cxn>
                <a:cxn ang="0">
                  <a:pos x="T12" y="T13"/>
                </a:cxn>
              </a:cxnLst>
              <a:rect l="0" t="0" r="r" b="b"/>
              <a:pathLst>
                <a:path w="47" h="82">
                  <a:moveTo>
                    <a:pt x="42" y="1"/>
                  </a:moveTo>
                  <a:cubicBezTo>
                    <a:pt x="45" y="13"/>
                    <a:pt x="47" y="24"/>
                    <a:pt x="42" y="35"/>
                  </a:cubicBezTo>
                  <a:cubicBezTo>
                    <a:pt x="36" y="48"/>
                    <a:pt x="30" y="60"/>
                    <a:pt x="21" y="71"/>
                  </a:cubicBezTo>
                  <a:cubicBezTo>
                    <a:pt x="17" y="75"/>
                    <a:pt x="12" y="82"/>
                    <a:pt x="6" y="78"/>
                  </a:cubicBezTo>
                  <a:cubicBezTo>
                    <a:pt x="0" y="75"/>
                    <a:pt x="2" y="68"/>
                    <a:pt x="3" y="62"/>
                  </a:cubicBezTo>
                  <a:cubicBezTo>
                    <a:pt x="7" y="42"/>
                    <a:pt x="15" y="23"/>
                    <a:pt x="29" y="8"/>
                  </a:cubicBezTo>
                  <a:cubicBezTo>
                    <a:pt x="32" y="5"/>
                    <a:pt x="35" y="0"/>
                    <a:pt x="42" y="1"/>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09" name="Freeform 28"/>
            <p:cNvSpPr>
              <a:spLocks/>
            </p:cNvSpPr>
            <p:nvPr/>
          </p:nvSpPr>
          <p:spPr bwMode="auto">
            <a:xfrm>
              <a:off x="4870450" y="1919288"/>
              <a:ext cx="196850" cy="215900"/>
            </a:xfrm>
            <a:custGeom>
              <a:avLst/>
              <a:gdLst>
                <a:gd name="T0" fmla="*/ 64 w 64"/>
                <a:gd name="T1" fmla="*/ 4 h 70"/>
                <a:gd name="T2" fmla="*/ 54 w 64"/>
                <a:gd name="T3" fmla="*/ 33 h 70"/>
                <a:gd name="T4" fmla="*/ 21 w 64"/>
                <a:gd name="T5" fmla="*/ 63 h 70"/>
                <a:gd name="T6" fmla="*/ 5 w 64"/>
                <a:gd name="T7" fmla="*/ 65 h 70"/>
                <a:gd name="T8" fmla="*/ 7 w 64"/>
                <a:gd name="T9" fmla="*/ 49 h 70"/>
                <a:gd name="T10" fmla="*/ 49 w 64"/>
                <a:gd name="T11" fmla="*/ 5 h 70"/>
                <a:gd name="T12" fmla="*/ 64 w 64"/>
                <a:gd name="T13" fmla="*/ 4 h 70"/>
              </a:gdLst>
              <a:ahLst/>
              <a:cxnLst>
                <a:cxn ang="0">
                  <a:pos x="T0" y="T1"/>
                </a:cxn>
                <a:cxn ang="0">
                  <a:pos x="T2" y="T3"/>
                </a:cxn>
                <a:cxn ang="0">
                  <a:pos x="T4" y="T5"/>
                </a:cxn>
                <a:cxn ang="0">
                  <a:pos x="T6" y="T7"/>
                </a:cxn>
                <a:cxn ang="0">
                  <a:pos x="T8" y="T9"/>
                </a:cxn>
                <a:cxn ang="0">
                  <a:pos x="T10" y="T11"/>
                </a:cxn>
                <a:cxn ang="0">
                  <a:pos x="T12" y="T13"/>
                </a:cxn>
              </a:cxnLst>
              <a:rect l="0" t="0" r="r" b="b"/>
              <a:pathLst>
                <a:path w="64" h="70">
                  <a:moveTo>
                    <a:pt x="64" y="4"/>
                  </a:moveTo>
                  <a:cubicBezTo>
                    <a:pt x="62" y="14"/>
                    <a:pt x="61" y="24"/>
                    <a:pt x="54" y="33"/>
                  </a:cubicBezTo>
                  <a:cubicBezTo>
                    <a:pt x="44" y="44"/>
                    <a:pt x="34" y="55"/>
                    <a:pt x="21" y="63"/>
                  </a:cubicBezTo>
                  <a:cubicBezTo>
                    <a:pt x="16" y="65"/>
                    <a:pt x="10" y="70"/>
                    <a:pt x="5" y="65"/>
                  </a:cubicBezTo>
                  <a:cubicBezTo>
                    <a:pt x="0" y="60"/>
                    <a:pt x="4" y="54"/>
                    <a:pt x="7" y="49"/>
                  </a:cubicBezTo>
                  <a:cubicBezTo>
                    <a:pt x="17" y="31"/>
                    <a:pt x="30" y="16"/>
                    <a:pt x="49" y="5"/>
                  </a:cubicBezTo>
                  <a:cubicBezTo>
                    <a:pt x="53" y="3"/>
                    <a:pt x="58" y="0"/>
                    <a:pt x="64" y="4"/>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10" name="Freeform 29"/>
            <p:cNvSpPr>
              <a:spLocks/>
            </p:cNvSpPr>
            <p:nvPr/>
          </p:nvSpPr>
          <p:spPr bwMode="auto">
            <a:xfrm>
              <a:off x="4729163" y="2178050"/>
              <a:ext cx="249238" cy="141288"/>
            </a:xfrm>
            <a:custGeom>
              <a:avLst/>
              <a:gdLst>
                <a:gd name="T0" fmla="*/ 81 w 81"/>
                <a:gd name="T1" fmla="*/ 40 h 46"/>
                <a:gd name="T2" fmla="*/ 67 w 81"/>
                <a:gd name="T3" fmla="*/ 45 h 46"/>
                <a:gd name="T4" fmla="*/ 7 w 81"/>
                <a:gd name="T5" fmla="*/ 15 h 46"/>
                <a:gd name="T6" fmla="*/ 5 w 81"/>
                <a:gd name="T7" fmla="*/ 12 h 46"/>
                <a:gd name="T8" fmla="*/ 11 w 81"/>
                <a:gd name="T9" fmla="*/ 0 h 46"/>
                <a:gd name="T10" fmla="*/ 21 w 81"/>
                <a:gd name="T11" fmla="*/ 1 h 46"/>
                <a:gd name="T12" fmla="*/ 65 w 81"/>
                <a:gd name="T13" fmla="*/ 21 h 46"/>
                <a:gd name="T14" fmla="*/ 81 w 81"/>
                <a:gd name="T15" fmla="*/ 40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46">
                  <a:moveTo>
                    <a:pt x="81" y="40"/>
                  </a:moveTo>
                  <a:cubicBezTo>
                    <a:pt x="76" y="46"/>
                    <a:pt x="72" y="46"/>
                    <a:pt x="67" y="45"/>
                  </a:cubicBezTo>
                  <a:cubicBezTo>
                    <a:pt x="44" y="41"/>
                    <a:pt x="24" y="32"/>
                    <a:pt x="7" y="15"/>
                  </a:cubicBezTo>
                  <a:cubicBezTo>
                    <a:pt x="6" y="14"/>
                    <a:pt x="6" y="13"/>
                    <a:pt x="5" y="12"/>
                  </a:cubicBezTo>
                  <a:cubicBezTo>
                    <a:pt x="0" y="6"/>
                    <a:pt x="3" y="1"/>
                    <a:pt x="11" y="0"/>
                  </a:cubicBezTo>
                  <a:cubicBezTo>
                    <a:pt x="14" y="0"/>
                    <a:pt x="17" y="1"/>
                    <a:pt x="21" y="1"/>
                  </a:cubicBezTo>
                  <a:cubicBezTo>
                    <a:pt x="37" y="4"/>
                    <a:pt x="52" y="11"/>
                    <a:pt x="65" y="21"/>
                  </a:cubicBezTo>
                  <a:cubicBezTo>
                    <a:pt x="71" y="26"/>
                    <a:pt x="76" y="34"/>
                    <a:pt x="81" y="40"/>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tr-TR" sz="1350"/>
            </a:p>
          </p:txBody>
        </p:sp>
        <p:sp>
          <p:nvSpPr>
            <p:cNvPr id="111" name="Rectangle 36"/>
            <p:cNvSpPr>
              <a:spLocks noChangeArrowheads="1"/>
            </p:cNvSpPr>
            <p:nvPr/>
          </p:nvSpPr>
          <p:spPr bwMode="auto">
            <a:xfrm>
              <a:off x="4557713" y="1557338"/>
              <a:ext cx="89768"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dirty="0">
                  <a:solidFill>
                    <a:srgbClr val="FFFFFF"/>
                  </a:solidFill>
                  <a:latin typeface="+mn-lt"/>
                </a:rPr>
                <a:t>T</a:t>
              </a:r>
              <a:endParaRPr lang="tr-TR" altLang="tr-TR" sz="1350" dirty="0">
                <a:latin typeface="+mn-lt"/>
              </a:endParaRPr>
            </a:p>
          </p:txBody>
        </p:sp>
        <p:sp>
          <p:nvSpPr>
            <p:cNvPr id="112" name="Rectangle 37"/>
            <p:cNvSpPr>
              <a:spLocks noChangeArrowheads="1"/>
            </p:cNvSpPr>
            <p:nvPr/>
          </p:nvSpPr>
          <p:spPr bwMode="auto">
            <a:xfrm>
              <a:off x="4640263" y="1557338"/>
              <a:ext cx="346248"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tr-TR" altLang="tr-TR" sz="1050" b="1" dirty="0">
                  <a:solidFill>
                    <a:srgbClr val="FFFFFF"/>
                  </a:solidFill>
                  <a:latin typeface="+mn-lt"/>
                </a:rPr>
                <a:t>AHIL</a:t>
              </a:r>
              <a:endParaRPr lang="tr-TR" altLang="tr-TR" sz="1350" dirty="0">
                <a:latin typeface="+mn-lt"/>
              </a:endParaRPr>
            </a:p>
          </p:txBody>
        </p:sp>
      </p:grpSp>
      <p:pic>
        <p:nvPicPr>
          <p:cNvPr id="113" name="Resim 112">
            <a:extLst>
              <a:ext uri="{FF2B5EF4-FFF2-40B4-BE49-F238E27FC236}">
                <a16:creationId xmlns:a16="http://schemas.microsoft.com/office/drawing/2014/main" id="{E4EF11AF-2203-4CED-B678-6DCF0A1F80E6}"/>
              </a:ext>
            </a:extLst>
          </p:cNvPr>
          <p:cNvPicPr>
            <a:picLocks noChangeAspect="1"/>
          </p:cNvPicPr>
          <p:nvPr/>
        </p:nvPicPr>
        <p:blipFill>
          <a:blip r:embed="rId3"/>
          <a:stretch>
            <a:fillRect/>
          </a:stretch>
        </p:blipFill>
        <p:spPr>
          <a:xfrm>
            <a:off x="539552" y="361939"/>
            <a:ext cx="672556" cy="891528"/>
          </a:xfrm>
          <a:prstGeom prst="rect">
            <a:avLst/>
          </a:prstGeom>
        </p:spPr>
      </p:pic>
      <p:sp>
        <p:nvSpPr>
          <p:cNvPr id="114" name="Unvan 1">
            <a:extLst>
              <a:ext uri="{FF2B5EF4-FFF2-40B4-BE49-F238E27FC236}">
                <a16:creationId xmlns:a16="http://schemas.microsoft.com/office/drawing/2014/main" id="{CDE49A2D-EC8D-4C26-A020-8B209671750A}"/>
              </a:ext>
            </a:extLst>
          </p:cNvPr>
          <p:cNvSpPr>
            <a:spLocks noGrp="1"/>
          </p:cNvSpPr>
          <p:nvPr>
            <p:ph type="title"/>
          </p:nvPr>
        </p:nvSpPr>
        <p:spPr>
          <a:xfrm>
            <a:off x="457200" y="274638"/>
            <a:ext cx="8229600" cy="1066130"/>
          </a:xfrm>
        </p:spPr>
        <p:txBody>
          <a:bodyPr>
            <a:normAutofit/>
          </a:bodyPr>
          <a:lstStyle/>
          <a:p>
            <a:r>
              <a:rPr lang="tr-TR" sz="4000" dirty="0"/>
              <a:t>Spor ve Beslenme</a:t>
            </a:r>
          </a:p>
        </p:txBody>
      </p:sp>
    </p:spTree>
    <p:extLst>
      <p:ext uri="{BB962C8B-B14F-4D97-AF65-F5344CB8AC3E}">
        <p14:creationId xmlns:p14="http://schemas.microsoft.com/office/powerpoint/2010/main" val="190570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103"/>
                                        </p:tgtEl>
                                        <p:attrNameLst>
                                          <p:attrName>style.visibility</p:attrName>
                                        </p:attrNameLst>
                                      </p:cBhvr>
                                      <p:to>
                                        <p:strVal val="visible"/>
                                      </p:to>
                                    </p:set>
                                    <p:animEffect transition="in" filter="fade">
                                      <p:cBhvr>
                                        <p:cTn id="7" dur="250"/>
                                        <p:tgtEl>
                                          <p:spTgt spid="2103"/>
                                        </p:tgtEl>
                                      </p:cBhvr>
                                    </p:animEffect>
                                  </p:childTnLst>
                                </p:cTn>
                              </p:par>
                            </p:childTnLst>
                          </p:cTn>
                        </p:par>
                        <p:par>
                          <p:cTn id="8" fill="hold">
                            <p:stCondLst>
                              <p:cond delay="250"/>
                            </p:stCondLst>
                            <p:childTnLst>
                              <p:par>
                                <p:cTn id="9" presetID="22" presetClass="entr" presetSubtype="4" fill="hold" grpId="0" nodeType="afterEffect">
                                  <p:stCondLst>
                                    <p:cond delay="0"/>
                                  </p:stCondLst>
                                  <p:childTnLst>
                                    <p:set>
                                      <p:cBhvr>
                                        <p:cTn id="10" dur="1" fill="hold">
                                          <p:stCondLst>
                                            <p:cond delay="0"/>
                                          </p:stCondLst>
                                        </p:cTn>
                                        <p:tgtEl>
                                          <p:spTgt spid="78"/>
                                        </p:tgtEl>
                                        <p:attrNameLst>
                                          <p:attrName>style.visibility</p:attrName>
                                        </p:attrNameLst>
                                      </p:cBhvr>
                                      <p:to>
                                        <p:strVal val="visible"/>
                                      </p:to>
                                    </p:set>
                                    <p:animEffect transition="in" filter="wipe(down)">
                                      <p:cBhvr>
                                        <p:cTn id="11" dur="250"/>
                                        <p:tgtEl>
                                          <p:spTgt spid="78"/>
                                        </p:tgtEl>
                                      </p:cBhvr>
                                    </p:animEffect>
                                  </p:childTnLst>
                                </p:cTn>
                              </p:par>
                            </p:childTnLst>
                          </p:cTn>
                        </p:par>
                        <p:par>
                          <p:cTn id="12" fill="hold">
                            <p:stCondLst>
                              <p:cond delay="500"/>
                            </p:stCondLst>
                            <p:childTnLst>
                              <p:par>
                                <p:cTn id="13" presetID="53" presetClass="entr" presetSubtype="16" fill="hold" nodeType="afterEffect">
                                  <p:stCondLst>
                                    <p:cond delay="0"/>
                                  </p:stCondLst>
                                  <p:childTnLst>
                                    <p:set>
                                      <p:cBhvr>
                                        <p:cTn id="14" dur="1" fill="hold">
                                          <p:stCondLst>
                                            <p:cond delay="0"/>
                                          </p:stCondLst>
                                        </p:cTn>
                                        <p:tgtEl>
                                          <p:spTgt spid="85"/>
                                        </p:tgtEl>
                                        <p:attrNameLst>
                                          <p:attrName>style.visibility</p:attrName>
                                        </p:attrNameLst>
                                      </p:cBhvr>
                                      <p:to>
                                        <p:strVal val="visible"/>
                                      </p:to>
                                    </p:set>
                                    <p:anim calcmode="lin" valueType="num">
                                      <p:cBhvr>
                                        <p:cTn id="15" dur="100" fill="hold"/>
                                        <p:tgtEl>
                                          <p:spTgt spid="85"/>
                                        </p:tgtEl>
                                        <p:attrNameLst>
                                          <p:attrName>ppt_w</p:attrName>
                                        </p:attrNameLst>
                                      </p:cBhvr>
                                      <p:tavLst>
                                        <p:tav tm="0">
                                          <p:val>
                                            <p:fltVal val="0"/>
                                          </p:val>
                                        </p:tav>
                                        <p:tav tm="100000">
                                          <p:val>
                                            <p:strVal val="#ppt_w"/>
                                          </p:val>
                                        </p:tav>
                                      </p:tavLst>
                                    </p:anim>
                                    <p:anim calcmode="lin" valueType="num">
                                      <p:cBhvr>
                                        <p:cTn id="16" dur="100" fill="hold"/>
                                        <p:tgtEl>
                                          <p:spTgt spid="85"/>
                                        </p:tgtEl>
                                        <p:attrNameLst>
                                          <p:attrName>ppt_h</p:attrName>
                                        </p:attrNameLst>
                                      </p:cBhvr>
                                      <p:tavLst>
                                        <p:tav tm="0">
                                          <p:val>
                                            <p:fltVal val="0"/>
                                          </p:val>
                                        </p:tav>
                                        <p:tav tm="100000">
                                          <p:val>
                                            <p:strVal val="#ppt_h"/>
                                          </p:val>
                                        </p:tav>
                                      </p:tavLst>
                                    </p:anim>
                                    <p:animEffect transition="in" filter="fade">
                                      <p:cBhvr>
                                        <p:cTn id="17" dur="100"/>
                                        <p:tgtEl>
                                          <p:spTgt spid="85"/>
                                        </p:tgtEl>
                                      </p:cBhvr>
                                    </p:animEffect>
                                  </p:childTnLst>
                                </p:cTn>
                              </p:par>
                              <p:par>
                                <p:cTn id="18" presetID="53" presetClass="entr" presetSubtype="16" fill="hold" nodeType="withEffect">
                                  <p:stCondLst>
                                    <p:cond delay="0"/>
                                  </p:stCondLst>
                                  <p:childTnLst>
                                    <p:set>
                                      <p:cBhvr>
                                        <p:cTn id="19" dur="1" fill="hold">
                                          <p:stCondLst>
                                            <p:cond delay="0"/>
                                          </p:stCondLst>
                                        </p:cTn>
                                        <p:tgtEl>
                                          <p:spTgt spid="79"/>
                                        </p:tgtEl>
                                        <p:attrNameLst>
                                          <p:attrName>style.visibility</p:attrName>
                                        </p:attrNameLst>
                                      </p:cBhvr>
                                      <p:to>
                                        <p:strVal val="visible"/>
                                      </p:to>
                                    </p:set>
                                    <p:anim calcmode="lin" valueType="num">
                                      <p:cBhvr>
                                        <p:cTn id="20" dur="100" fill="hold"/>
                                        <p:tgtEl>
                                          <p:spTgt spid="79"/>
                                        </p:tgtEl>
                                        <p:attrNameLst>
                                          <p:attrName>ppt_w</p:attrName>
                                        </p:attrNameLst>
                                      </p:cBhvr>
                                      <p:tavLst>
                                        <p:tav tm="0">
                                          <p:val>
                                            <p:fltVal val="0"/>
                                          </p:val>
                                        </p:tav>
                                        <p:tav tm="100000">
                                          <p:val>
                                            <p:strVal val="#ppt_w"/>
                                          </p:val>
                                        </p:tav>
                                      </p:tavLst>
                                    </p:anim>
                                    <p:anim calcmode="lin" valueType="num">
                                      <p:cBhvr>
                                        <p:cTn id="21" dur="100" fill="hold"/>
                                        <p:tgtEl>
                                          <p:spTgt spid="79"/>
                                        </p:tgtEl>
                                        <p:attrNameLst>
                                          <p:attrName>ppt_h</p:attrName>
                                        </p:attrNameLst>
                                      </p:cBhvr>
                                      <p:tavLst>
                                        <p:tav tm="0">
                                          <p:val>
                                            <p:fltVal val="0"/>
                                          </p:val>
                                        </p:tav>
                                        <p:tav tm="100000">
                                          <p:val>
                                            <p:strVal val="#ppt_h"/>
                                          </p:val>
                                        </p:tav>
                                      </p:tavLst>
                                    </p:anim>
                                    <p:animEffect transition="in" filter="fade">
                                      <p:cBhvr>
                                        <p:cTn id="22" dur="100"/>
                                        <p:tgtEl>
                                          <p:spTgt spid="79"/>
                                        </p:tgtEl>
                                      </p:cBhvr>
                                    </p:animEffect>
                                  </p:childTnLst>
                                </p:cTn>
                              </p:par>
                            </p:childTnLst>
                          </p:cTn>
                        </p:par>
                        <p:par>
                          <p:cTn id="23" fill="hold">
                            <p:stCondLst>
                              <p:cond delay="600"/>
                            </p:stCondLst>
                            <p:childTnLst>
                              <p:par>
                                <p:cTn id="24" presetID="53" presetClass="entr" presetSubtype="16" fill="hold" nodeType="afterEffect">
                                  <p:stCondLst>
                                    <p:cond delay="0"/>
                                  </p:stCondLst>
                                  <p:childTnLst>
                                    <p:set>
                                      <p:cBhvr>
                                        <p:cTn id="25" dur="1" fill="hold">
                                          <p:stCondLst>
                                            <p:cond delay="0"/>
                                          </p:stCondLst>
                                        </p:cTn>
                                        <p:tgtEl>
                                          <p:spTgt spid="82"/>
                                        </p:tgtEl>
                                        <p:attrNameLst>
                                          <p:attrName>style.visibility</p:attrName>
                                        </p:attrNameLst>
                                      </p:cBhvr>
                                      <p:to>
                                        <p:strVal val="visible"/>
                                      </p:to>
                                    </p:set>
                                    <p:anim calcmode="lin" valueType="num">
                                      <p:cBhvr>
                                        <p:cTn id="26" dur="100" fill="hold"/>
                                        <p:tgtEl>
                                          <p:spTgt spid="82"/>
                                        </p:tgtEl>
                                        <p:attrNameLst>
                                          <p:attrName>ppt_w</p:attrName>
                                        </p:attrNameLst>
                                      </p:cBhvr>
                                      <p:tavLst>
                                        <p:tav tm="0">
                                          <p:val>
                                            <p:fltVal val="0"/>
                                          </p:val>
                                        </p:tav>
                                        <p:tav tm="100000">
                                          <p:val>
                                            <p:strVal val="#ppt_w"/>
                                          </p:val>
                                        </p:tav>
                                      </p:tavLst>
                                    </p:anim>
                                    <p:anim calcmode="lin" valueType="num">
                                      <p:cBhvr>
                                        <p:cTn id="27" dur="100" fill="hold"/>
                                        <p:tgtEl>
                                          <p:spTgt spid="82"/>
                                        </p:tgtEl>
                                        <p:attrNameLst>
                                          <p:attrName>ppt_h</p:attrName>
                                        </p:attrNameLst>
                                      </p:cBhvr>
                                      <p:tavLst>
                                        <p:tav tm="0">
                                          <p:val>
                                            <p:fltVal val="0"/>
                                          </p:val>
                                        </p:tav>
                                        <p:tav tm="100000">
                                          <p:val>
                                            <p:strVal val="#ppt_h"/>
                                          </p:val>
                                        </p:tav>
                                      </p:tavLst>
                                    </p:anim>
                                    <p:animEffect transition="in" filter="fade">
                                      <p:cBhvr>
                                        <p:cTn id="28" dur="100"/>
                                        <p:tgtEl>
                                          <p:spTgt spid="82"/>
                                        </p:tgtEl>
                                      </p:cBhvr>
                                    </p:animEffect>
                                  </p:childTnLst>
                                </p:cTn>
                              </p:par>
                            </p:childTnLst>
                          </p:cTn>
                        </p:par>
                        <p:par>
                          <p:cTn id="29" fill="hold">
                            <p:stCondLst>
                              <p:cond delay="700"/>
                            </p:stCondLst>
                            <p:childTnLst>
                              <p:par>
                                <p:cTn id="30" presetID="53" presetClass="entr" presetSubtype="16" fill="hold" nodeType="afterEffect">
                                  <p:stCondLst>
                                    <p:cond delay="0"/>
                                  </p:stCondLst>
                                  <p:childTnLst>
                                    <p:set>
                                      <p:cBhvr>
                                        <p:cTn id="31" dur="1" fill="hold">
                                          <p:stCondLst>
                                            <p:cond delay="0"/>
                                          </p:stCondLst>
                                        </p:cTn>
                                        <p:tgtEl>
                                          <p:spTgt spid="88"/>
                                        </p:tgtEl>
                                        <p:attrNameLst>
                                          <p:attrName>style.visibility</p:attrName>
                                        </p:attrNameLst>
                                      </p:cBhvr>
                                      <p:to>
                                        <p:strVal val="visible"/>
                                      </p:to>
                                    </p:set>
                                    <p:anim calcmode="lin" valueType="num">
                                      <p:cBhvr>
                                        <p:cTn id="32" dur="100" fill="hold"/>
                                        <p:tgtEl>
                                          <p:spTgt spid="88"/>
                                        </p:tgtEl>
                                        <p:attrNameLst>
                                          <p:attrName>ppt_w</p:attrName>
                                        </p:attrNameLst>
                                      </p:cBhvr>
                                      <p:tavLst>
                                        <p:tav tm="0">
                                          <p:val>
                                            <p:fltVal val="0"/>
                                          </p:val>
                                        </p:tav>
                                        <p:tav tm="100000">
                                          <p:val>
                                            <p:strVal val="#ppt_w"/>
                                          </p:val>
                                        </p:tav>
                                      </p:tavLst>
                                    </p:anim>
                                    <p:anim calcmode="lin" valueType="num">
                                      <p:cBhvr>
                                        <p:cTn id="33" dur="100" fill="hold"/>
                                        <p:tgtEl>
                                          <p:spTgt spid="88"/>
                                        </p:tgtEl>
                                        <p:attrNameLst>
                                          <p:attrName>ppt_h</p:attrName>
                                        </p:attrNameLst>
                                      </p:cBhvr>
                                      <p:tavLst>
                                        <p:tav tm="0">
                                          <p:val>
                                            <p:fltVal val="0"/>
                                          </p:val>
                                        </p:tav>
                                        <p:tav tm="100000">
                                          <p:val>
                                            <p:strVal val="#ppt_h"/>
                                          </p:val>
                                        </p:tav>
                                      </p:tavLst>
                                    </p:anim>
                                    <p:animEffect transition="in" filter="fade">
                                      <p:cBhvr>
                                        <p:cTn id="34" dur="100"/>
                                        <p:tgtEl>
                                          <p:spTgt spid="88"/>
                                        </p:tgtEl>
                                      </p:cBhvr>
                                    </p:animEffect>
                                  </p:childTnLst>
                                </p:cTn>
                              </p:par>
                            </p:childTnLst>
                          </p:cTn>
                        </p:par>
                        <p:par>
                          <p:cTn id="35" fill="hold">
                            <p:stCondLst>
                              <p:cond delay="800"/>
                            </p:stCondLst>
                            <p:childTnLst>
                              <p:par>
                                <p:cTn id="36" presetID="10" presetClass="entr" presetSubtype="0" fill="hold" nodeType="afterEffect">
                                  <p:stCondLst>
                                    <p:cond delay="0"/>
                                  </p:stCondLst>
                                  <p:childTnLst>
                                    <p:set>
                                      <p:cBhvr>
                                        <p:cTn id="37" dur="1" fill="hold">
                                          <p:stCondLst>
                                            <p:cond delay="0"/>
                                          </p:stCondLst>
                                        </p:cTn>
                                        <p:tgtEl>
                                          <p:spTgt spid="91"/>
                                        </p:tgtEl>
                                        <p:attrNameLst>
                                          <p:attrName>style.visibility</p:attrName>
                                        </p:attrNameLst>
                                      </p:cBhvr>
                                      <p:to>
                                        <p:strVal val="visible"/>
                                      </p:to>
                                    </p:set>
                                    <p:animEffect transition="in" filter="fade">
                                      <p:cBhvr>
                                        <p:cTn id="38" dur="100"/>
                                        <p:tgtEl>
                                          <p:spTgt spid="91"/>
                                        </p:tgtEl>
                                      </p:cBhvr>
                                    </p:animEffect>
                                  </p:childTnLst>
                                </p:cTn>
                              </p:par>
                            </p:childTnLst>
                          </p:cTn>
                        </p:par>
                        <p:par>
                          <p:cTn id="39" fill="hold">
                            <p:stCondLst>
                              <p:cond delay="900"/>
                            </p:stCondLst>
                            <p:childTnLst>
                              <p:par>
                                <p:cTn id="40" presetID="10" presetClass="entr" presetSubtype="0" fill="hold" nodeType="afterEffect">
                                  <p:stCondLst>
                                    <p:cond delay="0"/>
                                  </p:stCondLst>
                                  <p:childTnLst>
                                    <p:set>
                                      <p:cBhvr>
                                        <p:cTn id="41" dur="1" fill="hold">
                                          <p:stCondLst>
                                            <p:cond delay="0"/>
                                          </p:stCondLst>
                                        </p:cTn>
                                        <p:tgtEl>
                                          <p:spTgt spid="95"/>
                                        </p:tgtEl>
                                        <p:attrNameLst>
                                          <p:attrName>style.visibility</p:attrName>
                                        </p:attrNameLst>
                                      </p:cBhvr>
                                      <p:to>
                                        <p:strVal val="visible"/>
                                      </p:to>
                                    </p:set>
                                    <p:animEffect transition="in" filter="fade">
                                      <p:cBhvr>
                                        <p:cTn id="42" dur="100"/>
                                        <p:tgtEl>
                                          <p:spTgt spid="95"/>
                                        </p:tgtEl>
                                      </p:cBhvr>
                                    </p:animEffect>
                                  </p:childTnLst>
                                </p:cTn>
                              </p:par>
                            </p:childTnLst>
                          </p:cTn>
                        </p:par>
                        <p:par>
                          <p:cTn id="43" fill="hold">
                            <p:stCondLst>
                              <p:cond delay="1000"/>
                            </p:stCondLst>
                            <p:childTnLst>
                              <p:par>
                                <p:cTn id="44" presetID="10" presetClass="entr" presetSubtype="0" fill="hold" nodeType="afterEffect">
                                  <p:stCondLst>
                                    <p:cond delay="0"/>
                                  </p:stCondLst>
                                  <p:childTnLst>
                                    <p:set>
                                      <p:cBhvr>
                                        <p:cTn id="45" dur="1" fill="hold">
                                          <p:stCondLst>
                                            <p:cond delay="0"/>
                                          </p:stCondLst>
                                        </p:cTn>
                                        <p:tgtEl>
                                          <p:spTgt spid="99"/>
                                        </p:tgtEl>
                                        <p:attrNameLst>
                                          <p:attrName>style.visibility</p:attrName>
                                        </p:attrNameLst>
                                      </p:cBhvr>
                                      <p:to>
                                        <p:strVal val="visible"/>
                                      </p:to>
                                    </p:set>
                                    <p:animEffect transition="in" filter="fade">
                                      <p:cBhvr>
                                        <p:cTn id="46" dur="100"/>
                                        <p:tgtEl>
                                          <p:spTgt spid="99"/>
                                        </p:tgtEl>
                                      </p:cBhvr>
                                    </p:animEffect>
                                  </p:childTnLst>
                                </p:cTn>
                              </p:par>
                            </p:childTnLst>
                          </p:cTn>
                        </p:par>
                        <p:par>
                          <p:cTn id="47" fill="hold">
                            <p:stCondLst>
                              <p:cond delay="1100"/>
                            </p:stCondLst>
                            <p:childTnLst>
                              <p:par>
                                <p:cTn id="48" presetID="10" presetClass="entr" presetSubtype="0" fill="hold" nodeType="afterEffect">
                                  <p:stCondLst>
                                    <p:cond delay="0"/>
                                  </p:stCondLst>
                                  <p:childTnLst>
                                    <p:set>
                                      <p:cBhvr>
                                        <p:cTn id="49" dur="1" fill="hold">
                                          <p:stCondLst>
                                            <p:cond delay="0"/>
                                          </p:stCondLst>
                                        </p:cTn>
                                        <p:tgtEl>
                                          <p:spTgt spid="105"/>
                                        </p:tgtEl>
                                        <p:attrNameLst>
                                          <p:attrName>style.visibility</p:attrName>
                                        </p:attrNameLst>
                                      </p:cBhvr>
                                      <p:to>
                                        <p:strVal val="visible"/>
                                      </p:to>
                                    </p:set>
                                    <p:animEffect transition="in" filter="fade">
                                      <p:cBhvr>
                                        <p:cTn id="50" dur="100"/>
                                        <p:tgtEl>
                                          <p:spTgt spid="105"/>
                                        </p:tgtEl>
                                      </p:cBhvr>
                                    </p:animEffect>
                                  </p:childTnLst>
                                </p:cTn>
                              </p:par>
                              <p:par>
                                <p:cTn id="51" presetID="10" presetClass="entr" presetSubtype="0" fill="hold" nodeType="withEffect">
                                  <p:stCondLst>
                                    <p:cond delay="0"/>
                                  </p:stCondLst>
                                  <p:childTnLst>
                                    <p:set>
                                      <p:cBhvr>
                                        <p:cTn id="52" dur="1" fill="hold">
                                          <p:stCondLst>
                                            <p:cond delay="0"/>
                                          </p:stCondLst>
                                        </p:cTn>
                                        <p:tgtEl>
                                          <p:spTgt spid="113"/>
                                        </p:tgtEl>
                                        <p:attrNameLst>
                                          <p:attrName>style.visibility</p:attrName>
                                        </p:attrNameLst>
                                      </p:cBhvr>
                                      <p:to>
                                        <p:strVal val="visible"/>
                                      </p:to>
                                    </p:set>
                                    <p:animEffect transition="in" filter="fade">
                                      <p:cBhvr>
                                        <p:cTn id="53" dur="1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3" grpId="0"/>
      <p:bldP spid="7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3 Grup">
            <a:extLst>
              <a:ext uri="{FF2B5EF4-FFF2-40B4-BE49-F238E27FC236}">
                <a16:creationId xmlns:a16="http://schemas.microsoft.com/office/drawing/2014/main" id="{1DDD67EB-80BF-43CA-B65A-0DDCA6FB7594}"/>
              </a:ext>
            </a:extLst>
          </p:cNvPr>
          <p:cNvGrpSpPr/>
          <p:nvPr/>
        </p:nvGrpSpPr>
        <p:grpSpPr>
          <a:xfrm>
            <a:off x="1943100" y="620688"/>
            <a:ext cx="5257800" cy="5057788"/>
            <a:chOff x="195263" y="1236907"/>
            <a:chExt cx="5257800" cy="5057788"/>
          </a:xfrm>
        </p:grpSpPr>
        <p:sp>
          <p:nvSpPr>
            <p:cNvPr id="5" name="AutoShape 2">
              <a:extLst>
                <a:ext uri="{FF2B5EF4-FFF2-40B4-BE49-F238E27FC236}">
                  <a16:creationId xmlns:a16="http://schemas.microsoft.com/office/drawing/2014/main" id="{1A2BDABB-8266-4634-8F48-5C5DC62C9C52}"/>
                </a:ext>
              </a:extLst>
            </p:cNvPr>
            <p:cNvSpPr>
              <a:spLocks noChangeArrowheads="1"/>
            </p:cNvSpPr>
            <p:nvPr/>
          </p:nvSpPr>
          <p:spPr bwMode="auto">
            <a:xfrm rot="-5400000">
              <a:off x="-84931" y="2491839"/>
              <a:ext cx="3162300" cy="2601912"/>
            </a:xfrm>
            <a:custGeom>
              <a:avLst/>
              <a:gdLst>
                <a:gd name="T0" fmla="*/ 1589934 w 21600"/>
                <a:gd name="T1" fmla="*/ 263444 h 21600"/>
                <a:gd name="T2" fmla="*/ 428667 w 21600"/>
                <a:gd name="T3" fmla="*/ 1300956 h 21600"/>
                <a:gd name="T4" fmla="*/ 1589934 w 21600"/>
                <a:gd name="T5" fmla="*/ 2601912 h 21600"/>
                <a:gd name="T6" fmla="*/ 2733633 w 21600"/>
                <a:gd name="T7" fmla="*/ 1300956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gradFill rotWithShape="1">
              <a:gsLst>
                <a:gs pos="0">
                  <a:srgbClr val="FFCC99"/>
                </a:gs>
                <a:gs pos="100000">
                  <a:srgbClr val="CC9900"/>
                </a:gs>
              </a:gsLst>
              <a:path path="rect">
                <a:fillToRect l="50000" t="50000" r="50000" b="50000"/>
              </a:path>
            </a:gradFill>
            <a:ln w="38100">
              <a:solidFill>
                <a:schemeClr val="tx1"/>
              </a:solidFill>
              <a:miter lim="800000"/>
              <a:headEnd/>
              <a:tailEnd/>
            </a:ln>
          </p:spPr>
          <p:txBody>
            <a:bodyPr vert="eaVert" wrap="none" anchor="ct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fontAlgn="auto" hangingPunct="1">
                <a:spcBef>
                  <a:spcPts val="0"/>
                </a:spcBef>
                <a:spcAft>
                  <a:spcPts val="0"/>
                </a:spcAft>
                <a:defRPr/>
              </a:pPr>
              <a:endParaRPr lang="tr-TR">
                <a:latin typeface="+mn-lt"/>
              </a:endParaRPr>
            </a:p>
          </p:txBody>
        </p:sp>
        <p:sp>
          <p:nvSpPr>
            <p:cNvPr id="6" name="AutoShape 3">
              <a:extLst>
                <a:ext uri="{FF2B5EF4-FFF2-40B4-BE49-F238E27FC236}">
                  <a16:creationId xmlns:a16="http://schemas.microsoft.com/office/drawing/2014/main" id="{D27527A2-9D2E-4437-8D76-339A19D7D6CE}"/>
                </a:ext>
              </a:extLst>
            </p:cNvPr>
            <p:cNvSpPr>
              <a:spLocks noChangeArrowheads="1"/>
            </p:cNvSpPr>
            <p:nvPr/>
          </p:nvSpPr>
          <p:spPr bwMode="auto">
            <a:xfrm>
              <a:off x="1142976" y="1236907"/>
              <a:ext cx="3346450" cy="2471738"/>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gradFill rotWithShape="1">
              <a:gsLst>
                <a:gs pos="0">
                  <a:srgbClr val="FFFFD9"/>
                </a:gs>
                <a:gs pos="100000">
                  <a:srgbClr val="66CCFF"/>
                </a:gs>
              </a:gsLst>
              <a:path path="shape">
                <a:fillToRect l="50000" t="50000" r="50000" b="50000"/>
              </a:path>
            </a:gradFill>
            <a:ln w="38100">
              <a:solidFill>
                <a:srgbClr val="003300"/>
              </a:solidFill>
              <a:miter lim="800000"/>
              <a:headEnd/>
              <a:tailEnd/>
            </a:ln>
            <a:effectLst/>
          </p:spPr>
          <p:txBody>
            <a:bodyPr wrap="none" anchor="ct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fontAlgn="auto" hangingPunct="1">
                <a:spcBef>
                  <a:spcPts val="0"/>
                </a:spcBef>
                <a:spcAft>
                  <a:spcPts val="0"/>
                </a:spcAft>
                <a:defRPr/>
              </a:pPr>
              <a:endParaRPr lang="tr-TR">
                <a:latin typeface="+mn-lt"/>
              </a:endParaRPr>
            </a:p>
          </p:txBody>
        </p:sp>
        <p:pic>
          <p:nvPicPr>
            <p:cNvPr id="7" name="Picture 4">
              <a:extLst>
                <a:ext uri="{FF2B5EF4-FFF2-40B4-BE49-F238E27FC236}">
                  <a16:creationId xmlns:a16="http://schemas.microsoft.com/office/drawing/2014/main" id="{101F0EA2-21AD-4C36-BF38-51148620EAC1}"/>
                </a:ext>
              </a:extLst>
            </p:cNvPr>
            <p:cNvPicPr>
              <a:picLocks noChangeArrowheads="1"/>
            </p:cNvPicPr>
            <p:nvPr/>
          </p:nvPicPr>
          <p:blipFill>
            <a:blip r:embed="rId2"/>
            <a:srcRect/>
            <a:stretch>
              <a:fillRect/>
            </a:stretch>
          </p:blipFill>
          <p:spPr bwMode="auto">
            <a:xfrm>
              <a:off x="1611313" y="1563945"/>
              <a:ext cx="527050" cy="763588"/>
            </a:xfrm>
            <a:prstGeom prst="rect">
              <a:avLst/>
            </a:prstGeom>
            <a:noFill/>
            <a:ln w="9525" algn="ctr">
              <a:noFill/>
              <a:miter lim="800000"/>
              <a:headEnd/>
              <a:tailEnd/>
            </a:ln>
          </p:spPr>
        </p:pic>
        <p:sp>
          <p:nvSpPr>
            <p:cNvPr id="8" name="AutoShape 5">
              <a:extLst>
                <a:ext uri="{FF2B5EF4-FFF2-40B4-BE49-F238E27FC236}">
                  <a16:creationId xmlns:a16="http://schemas.microsoft.com/office/drawing/2014/main" id="{709F8161-1C3F-4FB7-A664-1743183F62AD}"/>
                </a:ext>
              </a:extLst>
            </p:cNvPr>
            <p:cNvSpPr>
              <a:spLocks noChangeArrowheads="1"/>
            </p:cNvSpPr>
            <p:nvPr/>
          </p:nvSpPr>
          <p:spPr bwMode="auto">
            <a:xfrm rot="5400000">
              <a:off x="2671763" y="2468820"/>
              <a:ext cx="2970212" cy="2592388"/>
            </a:xfrm>
            <a:custGeom>
              <a:avLst/>
              <a:gdLst>
                <a:gd name="T0" fmla="*/ 1493357 w 21600"/>
                <a:gd name="T1" fmla="*/ 262479 h 21600"/>
                <a:gd name="T2" fmla="*/ 402629 w 21600"/>
                <a:gd name="T3" fmla="*/ 1296194 h 21600"/>
                <a:gd name="T4" fmla="*/ 1493357 w 21600"/>
                <a:gd name="T5" fmla="*/ 2592388 h 21600"/>
                <a:gd name="T6" fmla="*/ 2567583 w 21600"/>
                <a:gd name="T7" fmla="*/ 1296194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gradFill rotWithShape="1">
              <a:gsLst>
                <a:gs pos="0">
                  <a:srgbClr val="FFD9B3"/>
                </a:gs>
                <a:gs pos="100000">
                  <a:srgbClr val="CC3300">
                    <a:alpha val="89000"/>
                  </a:srgbClr>
                </a:gs>
              </a:gsLst>
              <a:path path="rect">
                <a:fillToRect l="50000" t="50000" r="50000" b="50000"/>
              </a:path>
            </a:gradFill>
            <a:ln w="38100">
              <a:solidFill>
                <a:schemeClr val="tx1"/>
              </a:solidFill>
              <a:miter lim="800000"/>
              <a:headEnd/>
              <a:tailEnd/>
            </a:ln>
          </p:spPr>
          <p:txBody>
            <a:bodyPr rot="10800000" vert="eaVert" wrap="none" anchor="ct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fontAlgn="auto" hangingPunct="1">
                <a:spcBef>
                  <a:spcPts val="0"/>
                </a:spcBef>
                <a:spcAft>
                  <a:spcPts val="0"/>
                </a:spcAft>
                <a:defRPr/>
              </a:pPr>
              <a:endParaRPr lang="tr-TR">
                <a:latin typeface="+mn-lt"/>
              </a:endParaRPr>
            </a:p>
          </p:txBody>
        </p:sp>
        <p:sp>
          <p:nvSpPr>
            <p:cNvPr id="9" name="AutoShape 6">
              <a:extLst>
                <a:ext uri="{FF2B5EF4-FFF2-40B4-BE49-F238E27FC236}">
                  <a16:creationId xmlns:a16="http://schemas.microsoft.com/office/drawing/2014/main" id="{5A9AEDF4-82C7-4766-B530-82DC8D77F859}"/>
                </a:ext>
              </a:extLst>
            </p:cNvPr>
            <p:cNvSpPr>
              <a:spLocks noChangeArrowheads="1"/>
            </p:cNvSpPr>
            <p:nvPr/>
          </p:nvSpPr>
          <p:spPr bwMode="auto">
            <a:xfrm rot="10800000">
              <a:off x="1252538" y="3808670"/>
              <a:ext cx="3173412" cy="2486025"/>
            </a:xfrm>
            <a:custGeom>
              <a:avLst/>
              <a:gdLst>
                <a:gd name="T0" fmla="*/ 1595521 w 21600"/>
                <a:gd name="T1" fmla="*/ 251710 h 21600"/>
                <a:gd name="T2" fmla="*/ 430174 w 21600"/>
                <a:gd name="T3" fmla="*/ 1243013 h 21600"/>
                <a:gd name="T4" fmla="*/ 1595521 w 21600"/>
                <a:gd name="T5" fmla="*/ 2486025 h 21600"/>
                <a:gd name="T6" fmla="*/ 2743239 w 21600"/>
                <a:gd name="T7" fmla="*/ 1243013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gradFill rotWithShape="1">
              <a:gsLst>
                <a:gs pos="0">
                  <a:srgbClr val="FFFF00"/>
                </a:gs>
                <a:gs pos="100000">
                  <a:srgbClr val="669900">
                    <a:alpha val="82999"/>
                  </a:srgbClr>
                </a:gs>
              </a:gsLst>
              <a:path path="rect">
                <a:fillToRect l="50000" t="50000" r="50000" b="50000"/>
              </a:path>
            </a:gradFill>
            <a:ln w="38100">
              <a:solidFill>
                <a:schemeClr val="tx1"/>
              </a:solidFill>
              <a:miter lim="800000"/>
              <a:headEnd/>
              <a:tailEnd/>
            </a:ln>
          </p:spPr>
          <p:txBody>
            <a:bodyPr rot="10800000" wrap="none" anchor="ct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fontAlgn="auto" hangingPunct="1">
                <a:spcBef>
                  <a:spcPts val="0"/>
                </a:spcBef>
                <a:spcAft>
                  <a:spcPts val="0"/>
                </a:spcAft>
                <a:defRPr/>
              </a:pPr>
              <a:endParaRPr lang="tr-TR">
                <a:latin typeface="+mn-lt"/>
              </a:endParaRPr>
            </a:p>
          </p:txBody>
        </p:sp>
        <p:pic>
          <p:nvPicPr>
            <p:cNvPr id="10" name="Picture 7">
              <a:extLst>
                <a:ext uri="{FF2B5EF4-FFF2-40B4-BE49-F238E27FC236}">
                  <a16:creationId xmlns:a16="http://schemas.microsoft.com/office/drawing/2014/main" id="{8C1B2D8F-93F9-4951-8221-CAFA089E6293}"/>
                </a:ext>
              </a:extLst>
            </p:cNvPr>
            <p:cNvPicPr>
              <a:picLocks noChangeArrowheads="1"/>
            </p:cNvPicPr>
            <p:nvPr/>
          </p:nvPicPr>
          <p:blipFill>
            <a:blip r:embed="rId3"/>
            <a:srcRect/>
            <a:stretch>
              <a:fillRect/>
            </a:stretch>
          </p:blipFill>
          <p:spPr bwMode="auto">
            <a:xfrm>
              <a:off x="3346450" y="5381883"/>
              <a:ext cx="928688" cy="676275"/>
            </a:xfrm>
            <a:prstGeom prst="rect">
              <a:avLst/>
            </a:prstGeom>
            <a:noFill/>
            <a:ln w="9525" algn="ctr">
              <a:noFill/>
              <a:miter lim="800000"/>
              <a:headEnd/>
              <a:tailEnd/>
            </a:ln>
          </p:spPr>
        </p:pic>
        <p:pic>
          <p:nvPicPr>
            <p:cNvPr id="11" name="Picture 8">
              <a:extLst>
                <a:ext uri="{FF2B5EF4-FFF2-40B4-BE49-F238E27FC236}">
                  <a16:creationId xmlns:a16="http://schemas.microsoft.com/office/drawing/2014/main" id="{405C7499-D0F7-41A9-859A-AD67F07DB84D}"/>
                </a:ext>
              </a:extLst>
            </p:cNvPr>
            <p:cNvPicPr>
              <a:picLocks noChangeArrowheads="1"/>
            </p:cNvPicPr>
            <p:nvPr/>
          </p:nvPicPr>
          <p:blipFill>
            <a:blip r:embed="rId4"/>
            <a:srcRect/>
            <a:stretch>
              <a:fillRect/>
            </a:stretch>
          </p:blipFill>
          <p:spPr bwMode="auto">
            <a:xfrm>
              <a:off x="3346450" y="4905633"/>
              <a:ext cx="527050" cy="725487"/>
            </a:xfrm>
            <a:prstGeom prst="rect">
              <a:avLst/>
            </a:prstGeom>
            <a:noFill/>
            <a:ln w="9525" algn="ctr">
              <a:noFill/>
              <a:miter lim="800000"/>
              <a:headEnd/>
              <a:tailEnd/>
            </a:ln>
          </p:spPr>
        </p:pic>
        <p:pic>
          <p:nvPicPr>
            <p:cNvPr id="12" name="Picture 9" descr="j0079163">
              <a:extLst>
                <a:ext uri="{FF2B5EF4-FFF2-40B4-BE49-F238E27FC236}">
                  <a16:creationId xmlns:a16="http://schemas.microsoft.com/office/drawing/2014/main" id="{6A4107F1-ABD1-42AF-BBEF-268A80CABE73}"/>
                </a:ext>
              </a:extLst>
            </p:cNvPr>
            <p:cNvPicPr>
              <a:picLocks noChangeAspect="1" noChangeArrowheads="1"/>
            </p:cNvPicPr>
            <p:nvPr/>
          </p:nvPicPr>
          <p:blipFill>
            <a:blip r:embed="rId5"/>
            <a:srcRect/>
            <a:stretch>
              <a:fillRect/>
            </a:stretch>
          </p:blipFill>
          <p:spPr bwMode="auto">
            <a:xfrm>
              <a:off x="495300" y="4308733"/>
              <a:ext cx="947738" cy="665162"/>
            </a:xfrm>
            <a:prstGeom prst="rect">
              <a:avLst/>
            </a:prstGeom>
            <a:noFill/>
            <a:ln w="9525">
              <a:noFill/>
              <a:miter lim="800000"/>
              <a:headEnd/>
              <a:tailEnd/>
            </a:ln>
          </p:spPr>
        </p:pic>
        <p:pic>
          <p:nvPicPr>
            <p:cNvPr id="13" name="Picture 10" descr="j0412950">
              <a:extLst>
                <a:ext uri="{FF2B5EF4-FFF2-40B4-BE49-F238E27FC236}">
                  <a16:creationId xmlns:a16="http://schemas.microsoft.com/office/drawing/2014/main" id="{2EA2A14C-AC4E-4756-87A3-0430F1958963}"/>
                </a:ext>
              </a:extLst>
            </p:cNvPr>
            <p:cNvPicPr>
              <a:picLocks noChangeAspect="1" noChangeArrowheads="1"/>
            </p:cNvPicPr>
            <p:nvPr/>
          </p:nvPicPr>
          <p:blipFill>
            <a:blip r:embed="rId6"/>
            <a:srcRect/>
            <a:stretch>
              <a:fillRect/>
            </a:stretch>
          </p:blipFill>
          <p:spPr bwMode="auto">
            <a:xfrm>
              <a:off x="1363663" y="3114933"/>
              <a:ext cx="928687" cy="682625"/>
            </a:xfrm>
            <a:prstGeom prst="rect">
              <a:avLst/>
            </a:prstGeom>
            <a:noFill/>
            <a:ln w="9525">
              <a:noFill/>
              <a:miter lim="800000"/>
              <a:headEnd/>
              <a:tailEnd/>
            </a:ln>
          </p:spPr>
        </p:pic>
        <p:sp>
          <p:nvSpPr>
            <p:cNvPr id="14" name="Oval 13">
              <a:extLst>
                <a:ext uri="{FF2B5EF4-FFF2-40B4-BE49-F238E27FC236}">
                  <a16:creationId xmlns:a16="http://schemas.microsoft.com/office/drawing/2014/main" id="{C9E28036-C266-45AC-B587-EBA2E2324699}"/>
                </a:ext>
              </a:extLst>
            </p:cNvPr>
            <p:cNvSpPr>
              <a:spLocks noChangeArrowheads="1"/>
            </p:cNvSpPr>
            <p:nvPr/>
          </p:nvSpPr>
          <p:spPr bwMode="auto">
            <a:xfrm>
              <a:off x="1239838" y="3772158"/>
              <a:ext cx="804862" cy="715962"/>
            </a:xfrm>
            <a:prstGeom prst="ellipse">
              <a:avLst/>
            </a:prstGeom>
            <a:blipFill dpi="0" rotWithShape="1">
              <a:blip r:embed="rId7"/>
              <a:srcRect/>
              <a:stretch>
                <a:fillRect/>
              </a:stretch>
            </a:blipFill>
            <a:ln w="9525">
              <a:solidFill>
                <a:srgbClr val="993300"/>
              </a:solidFill>
              <a:round/>
              <a:headEnd/>
              <a:tailEnd/>
            </a:ln>
          </p:spPr>
          <p:txBody>
            <a:bodyPr wrap="none" anchor="ct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pic>
          <p:nvPicPr>
            <p:cNvPr id="15" name="Picture 12" descr="j0232582">
              <a:extLst>
                <a:ext uri="{FF2B5EF4-FFF2-40B4-BE49-F238E27FC236}">
                  <a16:creationId xmlns:a16="http://schemas.microsoft.com/office/drawing/2014/main" id="{EDA095E1-80B5-4CFB-AEF0-ABBA819C17F9}"/>
                </a:ext>
              </a:extLst>
            </p:cNvPr>
            <p:cNvPicPr>
              <a:picLocks noChangeAspect="1" noChangeArrowheads="1"/>
            </p:cNvPicPr>
            <p:nvPr/>
          </p:nvPicPr>
          <p:blipFill>
            <a:blip r:embed="rId8"/>
            <a:srcRect/>
            <a:stretch>
              <a:fillRect/>
            </a:stretch>
          </p:blipFill>
          <p:spPr bwMode="auto">
            <a:xfrm>
              <a:off x="2252663" y="4770695"/>
              <a:ext cx="806450" cy="582613"/>
            </a:xfrm>
            <a:prstGeom prst="rect">
              <a:avLst/>
            </a:prstGeom>
            <a:noFill/>
            <a:ln w="9525">
              <a:noFill/>
              <a:miter lim="800000"/>
              <a:headEnd/>
              <a:tailEnd/>
            </a:ln>
          </p:spPr>
        </p:pic>
        <p:pic>
          <p:nvPicPr>
            <p:cNvPr id="16" name="Picture 13" descr="j0430129">
              <a:extLst>
                <a:ext uri="{FF2B5EF4-FFF2-40B4-BE49-F238E27FC236}">
                  <a16:creationId xmlns:a16="http://schemas.microsoft.com/office/drawing/2014/main" id="{CC83CFA2-F3F1-414A-858B-560B31FF6CC6}"/>
                </a:ext>
              </a:extLst>
            </p:cNvPr>
            <p:cNvPicPr>
              <a:picLocks noChangeAspect="1" noChangeArrowheads="1"/>
            </p:cNvPicPr>
            <p:nvPr/>
          </p:nvPicPr>
          <p:blipFill>
            <a:blip r:embed="rId9"/>
            <a:srcRect/>
            <a:stretch>
              <a:fillRect/>
            </a:stretch>
          </p:blipFill>
          <p:spPr bwMode="auto">
            <a:xfrm rot="301840">
              <a:off x="1543050" y="5400933"/>
              <a:ext cx="736600" cy="560387"/>
            </a:xfrm>
            <a:prstGeom prst="rect">
              <a:avLst/>
            </a:prstGeom>
            <a:noFill/>
            <a:ln w="9525">
              <a:noFill/>
              <a:miter lim="800000"/>
              <a:headEnd/>
              <a:tailEnd/>
            </a:ln>
          </p:spPr>
        </p:pic>
        <p:pic>
          <p:nvPicPr>
            <p:cNvPr id="17" name="Picture 14" descr="j0413316">
              <a:extLst>
                <a:ext uri="{FF2B5EF4-FFF2-40B4-BE49-F238E27FC236}">
                  <a16:creationId xmlns:a16="http://schemas.microsoft.com/office/drawing/2014/main" id="{5114873D-5D2F-4625-91A3-D25F9EF9AE7C}"/>
                </a:ext>
              </a:extLst>
            </p:cNvPr>
            <p:cNvPicPr>
              <a:picLocks noChangeAspect="1" noChangeArrowheads="1"/>
            </p:cNvPicPr>
            <p:nvPr/>
          </p:nvPicPr>
          <p:blipFill>
            <a:blip r:embed="rId10"/>
            <a:srcRect/>
            <a:stretch>
              <a:fillRect/>
            </a:stretch>
          </p:blipFill>
          <p:spPr bwMode="auto">
            <a:xfrm>
              <a:off x="1643063" y="4784983"/>
              <a:ext cx="773112" cy="438150"/>
            </a:xfrm>
            <a:prstGeom prst="rect">
              <a:avLst/>
            </a:prstGeom>
            <a:noFill/>
            <a:ln w="9525">
              <a:noFill/>
              <a:miter lim="800000"/>
              <a:headEnd/>
              <a:tailEnd/>
            </a:ln>
          </p:spPr>
        </p:pic>
        <p:pic>
          <p:nvPicPr>
            <p:cNvPr id="18" name="Picture 15" descr="j0411886">
              <a:extLst>
                <a:ext uri="{FF2B5EF4-FFF2-40B4-BE49-F238E27FC236}">
                  <a16:creationId xmlns:a16="http://schemas.microsoft.com/office/drawing/2014/main" id="{3114C046-9273-4046-B68B-7ABC6117611C}"/>
                </a:ext>
              </a:extLst>
            </p:cNvPr>
            <p:cNvPicPr>
              <a:picLocks noChangeAspect="1" noChangeArrowheads="1"/>
            </p:cNvPicPr>
            <p:nvPr/>
          </p:nvPicPr>
          <p:blipFill>
            <a:blip r:embed="rId11"/>
            <a:srcRect/>
            <a:stretch>
              <a:fillRect/>
            </a:stretch>
          </p:blipFill>
          <p:spPr bwMode="auto">
            <a:xfrm>
              <a:off x="2541588" y="5204083"/>
              <a:ext cx="866775" cy="611187"/>
            </a:xfrm>
            <a:prstGeom prst="rect">
              <a:avLst/>
            </a:prstGeom>
            <a:noFill/>
            <a:ln w="9525">
              <a:noFill/>
              <a:miter lim="800000"/>
              <a:headEnd/>
              <a:tailEnd/>
            </a:ln>
          </p:spPr>
        </p:pic>
        <p:pic>
          <p:nvPicPr>
            <p:cNvPr id="19" name="Picture 16" descr="j0239407">
              <a:extLst>
                <a:ext uri="{FF2B5EF4-FFF2-40B4-BE49-F238E27FC236}">
                  <a16:creationId xmlns:a16="http://schemas.microsoft.com/office/drawing/2014/main" id="{49148397-D190-46E4-917F-6909DE3E44E9}"/>
                </a:ext>
              </a:extLst>
            </p:cNvPr>
            <p:cNvPicPr>
              <a:picLocks noChangeAspect="1" noChangeArrowheads="1"/>
            </p:cNvPicPr>
            <p:nvPr/>
          </p:nvPicPr>
          <p:blipFill>
            <a:blip r:embed="rId12"/>
            <a:srcRect/>
            <a:stretch>
              <a:fillRect/>
            </a:stretch>
          </p:blipFill>
          <p:spPr bwMode="auto">
            <a:xfrm>
              <a:off x="2851150" y="4905633"/>
              <a:ext cx="650875" cy="681037"/>
            </a:xfrm>
            <a:prstGeom prst="rect">
              <a:avLst/>
            </a:prstGeom>
            <a:noFill/>
            <a:ln w="9525">
              <a:noFill/>
              <a:miter lim="800000"/>
              <a:headEnd/>
              <a:tailEnd/>
            </a:ln>
          </p:spPr>
        </p:pic>
        <p:pic>
          <p:nvPicPr>
            <p:cNvPr id="20" name="Picture 17" descr="j0413552">
              <a:extLst>
                <a:ext uri="{FF2B5EF4-FFF2-40B4-BE49-F238E27FC236}">
                  <a16:creationId xmlns:a16="http://schemas.microsoft.com/office/drawing/2014/main" id="{9A55D77C-D9AA-455D-B7FB-DE6E59FBD4A0}"/>
                </a:ext>
              </a:extLst>
            </p:cNvPr>
            <p:cNvPicPr>
              <a:picLocks noChangeAspect="1" noChangeArrowheads="1"/>
            </p:cNvPicPr>
            <p:nvPr/>
          </p:nvPicPr>
          <p:blipFill>
            <a:blip r:embed="rId13"/>
            <a:srcRect/>
            <a:stretch>
              <a:fillRect/>
            </a:stretch>
          </p:blipFill>
          <p:spPr bwMode="auto">
            <a:xfrm>
              <a:off x="2541588" y="4010283"/>
              <a:ext cx="609600" cy="693737"/>
            </a:xfrm>
            <a:prstGeom prst="rect">
              <a:avLst/>
            </a:prstGeom>
            <a:noFill/>
            <a:ln w="9525">
              <a:noFill/>
              <a:miter lim="800000"/>
              <a:headEnd/>
              <a:tailEnd/>
            </a:ln>
          </p:spPr>
        </p:pic>
        <p:pic>
          <p:nvPicPr>
            <p:cNvPr id="21" name="Picture 18" descr="j0191711">
              <a:extLst>
                <a:ext uri="{FF2B5EF4-FFF2-40B4-BE49-F238E27FC236}">
                  <a16:creationId xmlns:a16="http://schemas.microsoft.com/office/drawing/2014/main" id="{17DB7789-2EE5-4B8D-8CF8-C2A8B2A78A64}"/>
                </a:ext>
              </a:extLst>
            </p:cNvPr>
            <p:cNvPicPr>
              <a:picLocks noChangeAspect="1" noChangeArrowheads="1"/>
            </p:cNvPicPr>
            <p:nvPr/>
          </p:nvPicPr>
          <p:blipFill>
            <a:blip r:embed="rId14"/>
            <a:srcRect/>
            <a:stretch>
              <a:fillRect/>
            </a:stretch>
          </p:blipFill>
          <p:spPr bwMode="auto">
            <a:xfrm>
              <a:off x="4089400" y="2876808"/>
              <a:ext cx="533400" cy="671512"/>
            </a:xfrm>
            <a:prstGeom prst="rect">
              <a:avLst/>
            </a:prstGeom>
            <a:noFill/>
            <a:ln w="9525">
              <a:noFill/>
              <a:miter lim="800000"/>
              <a:headEnd/>
              <a:tailEnd/>
            </a:ln>
          </p:spPr>
        </p:pic>
        <p:pic>
          <p:nvPicPr>
            <p:cNvPr id="22" name="Picture 19" descr="j0198639">
              <a:extLst>
                <a:ext uri="{FF2B5EF4-FFF2-40B4-BE49-F238E27FC236}">
                  <a16:creationId xmlns:a16="http://schemas.microsoft.com/office/drawing/2014/main" id="{C7808AB8-3F83-4EFA-AC15-A972FF50CB21}"/>
                </a:ext>
              </a:extLst>
            </p:cNvPr>
            <p:cNvPicPr>
              <a:picLocks noChangeAspect="1" noChangeArrowheads="1"/>
            </p:cNvPicPr>
            <p:nvPr/>
          </p:nvPicPr>
          <p:blipFill>
            <a:blip r:embed="rId15"/>
            <a:srcRect/>
            <a:stretch>
              <a:fillRect/>
            </a:stretch>
          </p:blipFill>
          <p:spPr bwMode="auto">
            <a:xfrm>
              <a:off x="3656013" y="4069020"/>
              <a:ext cx="1123950" cy="565150"/>
            </a:xfrm>
            <a:prstGeom prst="rect">
              <a:avLst/>
            </a:prstGeom>
            <a:noFill/>
            <a:ln w="9525">
              <a:noFill/>
              <a:miter lim="800000"/>
              <a:headEnd/>
              <a:tailEnd/>
            </a:ln>
          </p:spPr>
        </p:pic>
        <p:pic>
          <p:nvPicPr>
            <p:cNvPr id="23" name="Picture 20" descr="j0290224">
              <a:extLst>
                <a:ext uri="{FF2B5EF4-FFF2-40B4-BE49-F238E27FC236}">
                  <a16:creationId xmlns:a16="http://schemas.microsoft.com/office/drawing/2014/main" id="{CA693261-4C72-43CE-8130-14504B529D04}"/>
                </a:ext>
              </a:extLst>
            </p:cNvPr>
            <p:cNvPicPr>
              <a:picLocks noChangeAspect="1" noChangeArrowheads="1"/>
            </p:cNvPicPr>
            <p:nvPr/>
          </p:nvPicPr>
          <p:blipFill>
            <a:blip r:embed="rId16"/>
            <a:srcRect/>
            <a:stretch>
              <a:fillRect/>
            </a:stretch>
          </p:blipFill>
          <p:spPr bwMode="auto">
            <a:xfrm>
              <a:off x="4337050" y="4383345"/>
              <a:ext cx="930275" cy="674688"/>
            </a:xfrm>
            <a:prstGeom prst="rect">
              <a:avLst/>
            </a:prstGeom>
            <a:noFill/>
            <a:ln w="9525">
              <a:noFill/>
              <a:miter lim="800000"/>
              <a:headEnd/>
              <a:tailEnd/>
            </a:ln>
          </p:spPr>
        </p:pic>
        <p:pic>
          <p:nvPicPr>
            <p:cNvPr id="24" name="Picture 21" descr="j0280460">
              <a:extLst>
                <a:ext uri="{FF2B5EF4-FFF2-40B4-BE49-F238E27FC236}">
                  <a16:creationId xmlns:a16="http://schemas.microsoft.com/office/drawing/2014/main" id="{2D80847F-BAE4-4E39-9B2F-D03B2EF1DF82}"/>
                </a:ext>
              </a:extLst>
            </p:cNvPr>
            <p:cNvPicPr>
              <a:picLocks noChangeAspect="1" noChangeArrowheads="1"/>
            </p:cNvPicPr>
            <p:nvPr/>
          </p:nvPicPr>
          <p:blipFill>
            <a:blip r:embed="rId17"/>
            <a:srcRect/>
            <a:stretch>
              <a:fillRect/>
            </a:stretch>
          </p:blipFill>
          <p:spPr bwMode="auto">
            <a:xfrm>
              <a:off x="4089400" y="3651508"/>
              <a:ext cx="946150" cy="481012"/>
            </a:xfrm>
            <a:prstGeom prst="rect">
              <a:avLst/>
            </a:prstGeom>
            <a:noFill/>
            <a:ln w="9525">
              <a:noFill/>
              <a:miter lim="800000"/>
              <a:headEnd/>
              <a:tailEnd/>
            </a:ln>
          </p:spPr>
        </p:pic>
        <p:pic>
          <p:nvPicPr>
            <p:cNvPr id="25" name="Picture 22" descr="j0215933">
              <a:extLst>
                <a:ext uri="{FF2B5EF4-FFF2-40B4-BE49-F238E27FC236}">
                  <a16:creationId xmlns:a16="http://schemas.microsoft.com/office/drawing/2014/main" id="{B1D12310-C24E-4584-8194-3E6EC557811B}"/>
                </a:ext>
              </a:extLst>
            </p:cNvPr>
            <p:cNvPicPr>
              <a:picLocks noChangeAspect="1" noChangeArrowheads="1"/>
            </p:cNvPicPr>
            <p:nvPr/>
          </p:nvPicPr>
          <p:blipFill>
            <a:blip r:embed="rId18"/>
            <a:srcRect/>
            <a:stretch>
              <a:fillRect/>
            </a:stretch>
          </p:blipFill>
          <p:spPr bwMode="auto">
            <a:xfrm>
              <a:off x="4275138" y="2459295"/>
              <a:ext cx="869950" cy="611188"/>
            </a:xfrm>
            <a:prstGeom prst="rect">
              <a:avLst/>
            </a:prstGeom>
            <a:noFill/>
            <a:ln w="9525">
              <a:noFill/>
              <a:miter lim="800000"/>
              <a:headEnd/>
              <a:tailEnd/>
            </a:ln>
          </p:spPr>
        </p:pic>
        <p:pic>
          <p:nvPicPr>
            <p:cNvPr id="26" name="Picture 23" descr="j0191641">
              <a:extLst>
                <a:ext uri="{FF2B5EF4-FFF2-40B4-BE49-F238E27FC236}">
                  <a16:creationId xmlns:a16="http://schemas.microsoft.com/office/drawing/2014/main" id="{F946B257-9F3F-4F3A-A8D6-A9421405E485}"/>
                </a:ext>
              </a:extLst>
            </p:cNvPr>
            <p:cNvPicPr>
              <a:picLocks noChangeAspect="1" noChangeArrowheads="1"/>
            </p:cNvPicPr>
            <p:nvPr/>
          </p:nvPicPr>
          <p:blipFill>
            <a:blip r:embed="rId19"/>
            <a:srcRect/>
            <a:stretch>
              <a:fillRect/>
            </a:stretch>
          </p:blipFill>
          <p:spPr bwMode="auto">
            <a:xfrm>
              <a:off x="4337050" y="2876808"/>
              <a:ext cx="725488" cy="830262"/>
            </a:xfrm>
            <a:prstGeom prst="rect">
              <a:avLst/>
            </a:prstGeom>
            <a:noFill/>
            <a:ln w="9525">
              <a:noFill/>
              <a:miter lim="800000"/>
              <a:headEnd/>
              <a:tailEnd/>
            </a:ln>
          </p:spPr>
        </p:pic>
        <p:pic>
          <p:nvPicPr>
            <p:cNvPr id="27" name="Picture 24" descr="j0250819">
              <a:extLst>
                <a:ext uri="{FF2B5EF4-FFF2-40B4-BE49-F238E27FC236}">
                  <a16:creationId xmlns:a16="http://schemas.microsoft.com/office/drawing/2014/main" id="{73E6275A-38D4-40A5-A5DE-B4CB22D6A30E}"/>
                </a:ext>
              </a:extLst>
            </p:cNvPr>
            <p:cNvPicPr>
              <a:picLocks noChangeAspect="1" noChangeArrowheads="1"/>
            </p:cNvPicPr>
            <p:nvPr/>
          </p:nvPicPr>
          <p:blipFill>
            <a:blip r:embed="rId20"/>
            <a:srcRect/>
            <a:stretch>
              <a:fillRect/>
            </a:stretch>
          </p:blipFill>
          <p:spPr bwMode="auto">
            <a:xfrm>
              <a:off x="3532188" y="3056195"/>
              <a:ext cx="619125" cy="538163"/>
            </a:xfrm>
            <a:prstGeom prst="rect">
              <a:avLst/>
            </a:prstGeom>
            <a:noFill/>
            <a:ln w="9525">
              <a:noFill/>
              <a:miter lim="800000"/>
              <a:headEnd/>
              <a:tailEnd/>
            </a:ln>
          </p:spPr>
        </p:pic>
        <p:pic>
          <p:nvPicPr>
            <p:cNvPr id="28" name="Picture 25" descr="j0079167">
              <a:extLst>
                <a:ext uri="{FF2B5EF4-FFF2-40B4-BE49-F238E27FC236}">
                  <a16:creationId xmlns:a16="http://schemas.microsoft.com/office/drawing/2014/main" id="{0E288C63-6832-4A50-9E53-1E5796697058}"/>
                </a:ext>
              </a:extLst>
            </p:cNvPr>
            <p:cNvPicPr>
              <a:picLocks noChangeAspect="1" noChangeArrowheads="1"/>
            </p:cNvPicPr>
            <p:nvPr/>
          </p:nvPicPr>
          <p:blipFill>
            <a:blip r:embed="rId21"/>
            <a:srcRect/>
            <a:stretch>
              <a:fillRect/>
            </a:stretch>
          </p:blipFill>
          <p:spPr bwMode="auto">
            <a:xfrm>
              <a:off x="495300" y="2518033"/>
              <a:ext cx="992188" cy="733425"/>
            </a:xfrm>
            <a:prstGeom prst="rect">
              <a:avLst/>
            </a:prstGeom>
            <a:noFill/>
            <a:ln w="9525">
              <a:noFill/>
              <a:miter lim="800000"/>
              <a:headEnd/>
              <a:tailEnd/>
            </a:ln>
          </p:spPr>
        </p:pic>
        <p:pic>
          <p:nvPicPr>
            <p:cNvPr id="29" name="Picture 26" descr="j0238177">
              <a:extLst>
                <a:ext uri="{FF2B5EF4-FFF2-40B4-BE49-F238E27FC236}">
                  <a16:creationId xmlns:a16="http://schemas.microsoft.com/office/drawing/2014/main" id="{6233C8E1-9DD3-49D8-A38B-F99696CCE052}"/>
                </a:ext>
              </a:extLst>
            </p:cNvPr>
            <p:cNvPicPr>
              <a:picLocks noChangeAspect="1" noChangeArrowheads="1"/>
            </p:cNvPicPr>
            <p:nvPr/>
          </p:nvPicPr>
          <p:blipFill>
            <a:blip r:embed="rId22"/>
            <a:srcRect/>
            <a:stretch>
              <a:fillRect/>
            </a:stretch>
          </p:blipFill>
          <p:spPr bwMode="auto">
            <a:xfrm>
              <a:off x="3284538" y="1563945"/>
              <a:ext cx="990600" cy="585788"/>
            </a:xfrm>
            <a:prstGeom prst="rect">
              <a:avLst/>
            </a:prstGeom>
            <a:noFill/>
            <a:ln w="9525">
              <a:noFill/>
              <a:miter lim="800000"/>
              <a:headEnd/>
              <a:tailEnd/>
            </a:ln>
          </p:spPr>
        </p:pic>
        <p:pic>
          <p:nvPicPr>
            <p:cNvPr id="30" name="Picture 27" descr="j0379759">
              <a:extLst>
                <a:ext uri="{FF2B5EF4-FFF2-40B4-BE49-F238E27FC236}">
                  <a16:creationId xmlns:a16="http://schemas.microsoft.com/office/drawing/2014/main" id="{CF55C540-46D5-4458-8F40-48FE7B6B7E25}"/>
                </a:ext>
              </a:extLst>
            </p:cNvPr>
            <p:cNvPicPr>
              <a:picLocks noChangeAspect="1" noChangeArrowheads="1"/>
            </p:cNvPicPr>
            <p:nvPr/>
          </p:nvPicPr>
          <p:blipFill>
            <a:blip r:embed="rId23"/>
            <a:srcRect/>
            <a:stretch>
              <a:fillRect/>
            </a:stretch>
          </p:blipFill>
          <p:spPr bwMode="auto">
            <a:xfrm>
              <a:off x="2603500" y="2697420"/>
              <a:ext cx="652463" cy="725488"/>
            </a:xfrm>
            <a:prstGeom prst="rect">
              <a:avLst/>
            </a:prstGeom>
            <a:noFill/>
            <a:ln w="9525">
              <a:noFill/>
              <a:miter lim="800000"/>
              <a:headEnd/>
              <a:tailEnd/>
            </a:ln>
          </p:spPr>
        </p:pic>
        <p:pic>
          <p:nvPicPr>
            <p:cNvPr id="31" name="Picture 28" descr="yogurt">
              <a:hlinkClick r:id="rId24"/>
              <a:extLst>
                <a:ext uri="{FF2B5EF4-FFF2-40B4-BE49-F238E27FC236}">
                  <a16:creationId xmlns:a16="http://schemas.microsoft.com/office/drawing/2014/main" id="{FE39C02E-E616-4AE7-BFC5-E4A05144FCE4}"/>
                </a:ext>
              </a:extLst>
            </p:cNvPr>
            <p:cNvPicPr>
              <a:picLocks noChangeAspect="1" noChangeArrowheads="1"/>
            </p:cNvPicPr>
            <p:nvPr/>
          </p:nvPicPr>
          <p:blipFill>
            <a:blip r:embed="rId25"/>
            <a:srcRect/>
            <a:stretch>
              <a:fillRect/>
            </a:stretch>
          </p:blipFill>
          <p:spPr bwMode="auto">
            <a:xfrm>
              <a:off x="2478088" y="1743333"/>
              <a:ext cx="836612" cy="593725"/>
            </a:xfrm>
            <a:prstGeom prst="rect">
              <a:avLst/>
            </a:prstGeom>
            <a:noFill/>
            <a:ln w="9525">
              <a:noFill/>
              <a:miter lim="800000"/>
              <a:headEnd/>
              <a:tailEnd/>
            </a:ln>
          </p:spPr>
        </p:pic>
        <p:pic>
          <p:nvPicPr>
            <p:cNvPr id="32" name="Picture 29" descr="j0347059">
              <a:extLst>
                <a:ext uri="{FF2B5EF4-FFF2-40B4-BE49-F238E27FC236}">
                  <a16:creationId xmlns:a16="http://schemas.microsoft.com/office/drawing/2014/main" id="{526D3A3D-E10B-405D-A1C1-FA5DB4F3ACA3}"/>
                </a:ext>
              </a:extLst>
            </p:cNvPr>
            <p:cNvPicPr>
              <a:picLocks noChangeAspect="1" noChangeArrowheads="1"/>
            </p:cNvPicPr>
            <p:nvPr/>
          </p:nvPicPr>
          <p:blipFill>
            <a:blip r:embed="rId26"/>
            <a:srcRect/>
            <a:stretch>
              <a:fillRect/>
            </a:stretch>
          </p:blipFill>
          <p:spPr bwMode="auto">
            <a:xfrm>
              <a:off x="3098800" y="1921133"/>
              <a:ext cx="650875" cy="776287"/>
            </a:xfrm>
            <a:prstGeom prst="rect">
              <a:avLst/>
            </a:prstGeom>
            <a:noFill/>
            <a:ln w="9525">
              <a:noFill/>
              <a:miter lim="800000"/>
              <a:headEnd/>
              <a:tailEnd/>
            </a:ln>
          </p:spPr>
        </p:pic>
        <p:grpSp>
          <p:nvGrpSpPr>
            <p:cNvPr id="33" name="Group 31">
              <a:extLst>
                <a:ext uri="{FF2B5EF4-FFF2-40B4-BE49-F238E27FC236}">
                  <a16:creationId xmlns:a16="http://schemas.microsoft.com/office/drawing/2014/main" id="{8F648199-ED9F-4C79-81FA-BB30508DB869}"/>
                </a:ext>
              </a:extLst>
            </p:cNvPr>
            <p:cNvGrpSpPr>
              <a:grpSpLocks/>
            </p:cNvGrpSpPr>
            <p:nvPr/>
          </p:nvGrpSpPr>
          <p:grpSpPr bwMode="auto">
            <a:xfrm>
              <a:off x="2862263" y="4237295"/>
              <a:ext cx="566737" cy="762000"/>
              <a:chOff x="4959" y="1582"/>
              <a:chExt cx="446" cy="592"/>
            </a:xfrm>
          </p:grpSpPr>
          <p:sp>
            <p:nvSpPr>
              <p:cNvPr id="94" name="Freeform 32">
                <a:extLst>
                  <a:ext uri="{FF2B5EF4-FFF2-40B4-BE49-F238E27FC236}">
                    <a16:creationId xmlns:a16="http://schemas.microsoft.com/office/drawing/2014/main" id="{181BE47E-B969-496B-AF4A-21731AC99A53}"/>
                  </a:ext>
                </a:extLst>
              </p:cNvPr>
              <p:cNvSpPr>
                <a:spLocks/>
              </p:cNvSpPr>
              <p:nvPr/>
            </p:nvSpPr>
            <p:spPr bwMode="auto">
              <a:xfrm>
                <a:off x="4959" y="1723"/>
                <a:ext cx="446" cy="451"/>
              </a:xfrm>
              <a:custGeom>
                <a:avLst/>
                <a:gdLst>
                  <a:gd name="T0" fmla="*/ 437 w 446"/>
                  <a:gd name="T1" fmla="*/ 159 h 451"/>
                  <a:gd name="T2" fmla="*/ 445 w 446"/>
                  <a:gd name="T3" fmla="*/ 199 h 451"/>
                  <a:gd name="T4" fmla="*/ 445 w 446"/>
                  <a:gd name="T5" fmla="*/ 242 h 451"/>
                  <a:gd name="T6" fmla="*/ 432 w 446"/>
                  <a:gd name="T7" fmla="*/ 286 h 451"/>
                  <a:gd name="T8" fmla="*/ 407 w 446"/>
                  <a:gd name="T9" fmla="*/ 328 h 451"/>
                  <a:gd name="T10" fmla="*/ 374 w 446"/>
                  <a:gd name="T11" fmla="*/ 365 h 451"/>
                  <a:gd name="T12" fmla="*/ 334 w 446"/>
                  <a:gd name="T13" fmla="*/ 396 h 451"/>
                  <a:gd name="T14" fmla="*/ 288 w 446"/>
                  <a:gd name="T15" fmla="*/ 422 h 451"/>
                  <a:gd name="T16" fmla="*/ 240 w 446"/>
                  <a:gd name="T17" fmla="*/ 440 h 451"/>
                  <a:gd name="T18" fmla="*/ 192 w 446"/>
                  <a:gd name="T19" fmla="*/ 449 h 451"/>
                  <a:gd name="T20" fmla="*/ 154 w 446"/>
                  <a:gd name="T21" fmla="*/ 451 h 451"/>
                  <a:gd name="T22" fmla="*/ 129 w 446"/>
                  <a:gd name="T23" fmla="*/ 447 h 451"/>
                  <a:gd name="T24" fmla="*/ 106 w 446"/>
                  <a:gd name="T25" fmla="*/ 439 h 451"/>
                  <a:gd name="T26" fmla="*/ 86 w 446"/>
                  <a:gd name="T27" fmla="*/ 430 h 451"/>
                  <a:gd name="T28" fmla="*/ 57 w 446"/>
                  <a:gd name="T29" fmla="*/ 406 h 451"/>
                  <a:gd name="T30" fmla="*/ 28 w 446"/>
                  <a:gd name="T31" fmla="*/ 361 h 451"/>
                  <a:gd name="T32" fmla="*/ 9 w 446"/>
                  <a:gd name="T33" fmla="*/ 305 h 451"/>
                  <a:gd name="T34" fmla="*/ 1 w 446"/>
                  <a:gd name="T35" fmla="*/ 243 h 451"/>
                  <a:gd name="T36" fmla="*/ 3 w 446"/>
                  <a:gd name="T37" fmla="*/ 177 h 451"/>
                  <a:gd name="T38" fmla="*/ 20 w 446"/>
                  <a:gd name="T39" fmla="*/ 117 h 451"/>
                  <a:gd name="T40" fmla="*/ 54 w 446"/>
                  <a:gd name="T41" fmla="*/ 66 h 451"/>
                  <a:gd name="T42" fmla="*/ 101 w 446"/>
                  <a:gd name="T43" fmla="*/ 28 h 451"/>
                  <a:gd name="T44" fmla="*/ 140 w 446"/>
                  <a:gd name="T45" fmla="*/ 11 h 451"/>
                  <a:gd name="T46" fmla="*/ 159 w 446"/>
                  <a:gd name="T47" fmla="*/ 6 h 451"/>
                  <a:gd name="T48" fmla="*/ 181 w 446"/>
                  <a:gd name="T49" fmla="*/ 2 h 451"/>
                  <a:gd name="T50" fmla="*/ 205 w 446"/>
                  <a:gd name="T51" fmla="*/ 0 h 451"/>
                  <a:gd name="T52" fmla="*/ 235 w 446"/>
                  <a:gd name="T53" fmla="*/ 1 h 451"/>
                  <a:gd name="T54" fmla="*/ 269 w 446"/>
                  <a:gd name="T55" fmla="*/ 5 h 451"/>
                  <a:gd name="T56" fmla="*/ 303 w 446"/>
                  <a:gd name="T57" fmla="*/ 15 h 451"/>
                  <a:gd name="T58" fmla="*/ 333 w 446"/>
                  <a:gd name="T59" fmla="*/ 30 h 451"/>
                  <a:gd name="T60" fmla="*/ 360 w 446"/>
                  <a:gd name="T61" fmla="*/ 48 h 451"/>
                  <a:gd name="T62" fmla="*/ 385 w 446"/>
                  <a:gd name="T63" fmla="*/ 70 h 451"/>
                  <a:gd name="T64" fmla="*/ 407 w 446"/>
                  <a:gd name="T65" fmla="*/ 96 h 451"/>
                  <a:gd name="T66" fmla="*/ 424 w 446"/>
                  <a:gd name="T67" fmla="*/ 123 h 45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46"/>
                  <a:gd name="T103" fmla="*/ 0 h 451"/>
                  <a:gd name="T104" fmla="*/ 446 w 446"/>
                  <a:gd name="T105" fmla="*/ 451 h 45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46" h="451">
                    <a:moveTo>
                      <a:pt x="430" y="139"/>
                    </a:moveTo>
                    <a:lnTo>
                      <a:pt x="437" y="159"/>
                    </a:lnTo>
                    <a:lnTo>
                      <a:pt x="442" y="178"/>
                    </a:lnTo>
                    <a:lnTo>
                      <a:pt x="445" y="199"/>
                    </a:lnTo>
                    <a:lnTo>
                      <a:pt x="446" y="220"/>
                    </a:lnTo>
                    <a:lnTo>
                      <a:pt x="445" y="242"/>
                    </a:lnTo>
                    <a:lnTo>
                      <a:pt x="439" y="265"/>
                    </a:lnTo>
                    <a:lnTo>
                      <a:pt x="432" y="286"/>
                    </a:lnTo>
                    <a:lnTo>
                      <a:pt x="420" y="307"/>
                    </a:lnTo>
                    <a:lnTo>
                      <a:pt x="407" y="328"/>
                    </a:lnTo>
                    <a:lnTo>
                      <a:pt x="391" y="346"/>
                    </a:lnTo>
                    <a:lnTo>
                      <a:pt x="374" y="365"/>
                    </a:lnTo>
                    <a:lnTo>
                      <a:pt x="355" y="381"/>
                    </a:lnTo>
                    <a:lnTo>
                      <a:pt x="334" y="396"/>
                    </a:lnTo>
                    <a:lnTo>
                      <a:pt x="312" y="410"/>
                    </a:lnTo>
                    <a:lnTo>
                      <a:pt x="288" y="422"/>
                    </a:lnTo>
                    <a:lnTo>
                      <a:pt x="265" y="432"/>
                    </a:lnTo>
                    <a:lnTo>
                      <a:pt x="240" y="440"/>
                    </a:lnTo>
                    <a:lnTo>
                      <a:pt x="215" y="445"/>
                    </a:lnTo>
                    <a:lnTo>
                      <a:pt x="192" y="449"/>
                    </a:lnTo>
                    <a:lnTo>
                      <a:pt x="167" y="451"/>
                    </a:lnTo>
                    <a:lnTo>
                      <a:pt x="154" y="451"/>
                    </a:lnTo>
                    <a:lnTo>
                      <a:pt x="141" y="449"/>
                    </a:lnTo>
                    <a:lnTo>
                      <a:pt x="129" y="447"/>
                    </a:lnTo>
                    <a:lnTo>
                      <a:pt x="117" y="443"/>
                    </a:lnTo>
                    <a:lnTo>
                      <a:pt x="106" y="439"/>
                    </a:lnTo>
                    <a:lnTo>
                      <a:pt x="95" y="435"/>
                    </a:lnTo>
                    <a:lnTo>
                      <a:pt x="86" y="430"/>
                    </a:lnTo>
                    <a:lnTo>
                      <a:pt x="77" y="423"/>
                    </a:lnTo>
                    <a:lnTo>
                      <a:pt x="57" y="406"/>
                    </a:lnTo>
                    <a:lnTo>
                      <a:pt x="41" y="384"/>
                    </a:lnTo>
                    <a:lnTo>
                      <a:pt x="28" y="361"/>
                    </a:lnTo>
                    <a:lnTo>
                      <a:pt x="17" y="333"/>
                    </a:lnTo>
                    <a:lnTo>
                      <a:pt x="9" y="305"/>
                    </a:lnTo>
                    <a:lnTo>
                      <a:pt x="4" y="275"/>
                    </a:lnTo>
                    <a:lnTo>
                      <a:pt x="1" y="243"/>
                    </a:lnTo>
                    <a:lnTo>
                      <a:pt x="0" y="211"/>
                    </a:lnTo>
                    <a:lnTo>
                      <a:pt x="3" y="177"/>
                    </a:lnTo>
                    <a:lnTo>
                      <a:pt x="9" y="146"/>
                    </a:lnTo>
                    <a:lnTo>
                      <a:pt x="20" y="117"/>
                    </a:lnTo>
                    <a:lnTo>
                      <a:pt x="35" y="90"/>
                    </a:lnTo>
                    <a:lnTo>
                      <a:pt x="54" y="66"/>
                    </a:lnTo>
                    <a:lnTo>
                      <a:pt x="76" y="47"/>
                    </a:lnTo>
                    <a:lnTo>
                      <a:pt x="101" y="28"/>
                    </a:lnTo>
                    <a:lnTo>
                      <a:pt x="129" y="15"/>
                    </a:lnTo>
                    <a:lnTo>
                      <a:pt x="140" y="11"/>
                    </a:lnTo>
                    <a:lnTo>
                      <a:pt x="149" y="9"/>
                    </a:lnTo>
                    <a:lnTo>
                      <a:pt x="159" y="6"/>
                    </a:lnTo>
                    <a:lnTo>
                      <a:pt x="171" y="3"/>
                    </a:lnTo>
                    <a:lnTo>
                      <a:pt x="181" y="2"/>
                    </a:lnTo>
                    <a:lnTo>
                      <a:pt x="193" y="1"/>
                    </a:lnTo>
                    <a:lnTo>
                      <a:pt x="205" y="0"/>
                    </a:lnTo>
                    <a:lnTo>
                      <a:pt x="217" y="0"/>
                    </a:lnTo>
                    <a:lnTo>
                      <a:pt x="235" y="1"/>
                    </a:lnTo>
                    <a:lnTo>
                      <a:pt x="252" y="2"/>
                    </a:lnTo>
                    <a:lnTo>
                      <a:pt x="269" y="5"/>
                    </a:lnTo>
                    <a:lnTo>
                      <a:pt x="286" y="10"/>
                    </a:lnTo>
                    <a:lnTo>
                      <a:pt x="303" y="15"/>
                    </a:lnTo>
                    <a:lnTo>
                      <a:pt x="318" y="22"/>
                    </a:lnTo>
                    <a:lnTo>
                      <a:pt x="333" y="30"/>
                    </a:lnTo>
                    <a:lnTo>
                      <a:pt x="347" y="39"/>
                    </a:lnTo>
                    <a:lnTo>
                      <a:pt x="360" y="48"/>
                    </a:lnTo>
                    <a:lnTo>
                      <a:pt x="373" y="58"/>
                    </a:lnTo>
                    <a:lnTo>
                      <a:pt x="385" y="70"/>
                    </a:lnTo>
                    <a:lnTo>
                      <a:pt x="396" y="83"/>
                    </a:lnTo>
                    <a:lnTo>
                      <a:pt x="407" y="96"/>
                    </a:lnTo>
                    <a:lnTo>
                      <a:pt x="416" y="109"/>
                    </a:lnTo>
                    <a:lnTo>
                      <a:pt x="424" y="123"/>
                    </a:lnTo>
                    <a:lnTo>
                      <a:pt x="430" y="139"/>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5" name="Freeform 33">
                <a:extLst>
                  <a:ext uri="{FF2B5EF4-FFF2-40B4-BE49-F238E27FC236}">
                    <a16:creationId xmlns:a16="http://schemas.microsoft.com/office/drawing/2014/main" id="{5AAD6473-6B7C-44CD-95A3-21F601CCC2AA}"/>
                  </a:ext>
                </a:extLst>
              </p:cNvPr>
              <p:cNvSpPr>
                <a:spLocks/>
              </p:cNvSpPr>
              <p:nvPr/>
            </p:nvSpPr>
            <p:spPr bwMode="auto">
              <a:xfrm>
                <a:off x="5011" y="1968"/>
                <a:ext cx="257" cy="149"/>
              </a:xfrm>
              <a:custGeom>
                <a:avLst/>
                <a:gdLst>
                  <a:gd name="T0" fmla="*/ 3 w 257"/>
                  <a:gd name="T1" fmla="*/ 0 h 149"/>
                  <a:gd name="T2" fmla="*/ 3 w 257"/>
                  <a:gd name="T3" fmla="*/ 5 h 149"/>
                  <a:gd name="T4" fmla="*/ 2 w 257"/>
                  <a:gd name="T5" fmla="*/ 19 h 149"/>
                  <a:gd name="T6" fmla="*/ 0 w 257"/>
                  <a:gd name="T7" fmla="*/ 40 h 149"/>
                  <a:gd name="T8" fmla="*/ 3 w 257"/>
                  <a:gd name="T9" fmla="*/ 62 h 149"/>
                  <a:gd name="T10" fmla="*/ 8 w 257"/>
                  <a:gd name="T11" fmla="*/ 84 h 149"/>
                  <a:gd name="T12" fmla="*/ 17 w 257"/>
                  <a:gd name="T13" fmla="*/ 101 h 149"/>
                  <a:gd name="T14" fmla="*/ 33 w 257"/>
                  <a:gd name="T15" fmla="*/ 110 h 149"/>
                  <a:gd name="T16" fmla="*/ 55 w 257"/>
                  <a:gd name="T17" fmla="*/ 108 h 149"/>
                  <a:gd name="T18" fmla="*/ 58 w 257"/>
                  <a:gd name="T19" fmla="*/ 112 h 149"/>
                  <a:gd name="T20" fmla="*/ 67 w 257"/>
                  <a:gd name="T21" fmla="*/ 121 h 149"/>
                  <a:gd name="T22" fmla="*/ 81 w 257"/>
                  <a:gd name="T23" fmla="*/ 134 h 149"/>
                  <a:gd name="T24" fmla="*/ 102 w 257"/>
                  <a:gd name="T25" fmla="*/ 144 h 149"/>
                  <a:gd name="T26" fmla="*/ 129 w 257"/>
                  <a:gd name="T27" fmla="*/ 149 h 149"/>
                  <a:gd name="T28" fmla="*/ 165 w 257"/>
                  <a:gd name="T29" fmla="*/ 147 h 149"/>
                  <a:gd name="T30" fmla="*/ 206 w 257"/>
                  <a:gd name="T31" fmla="*/ 133 h 149"/>
                  <a:gd name="T32" fmla="*/ 257 w 257"/>
                  <a:gd name="T33" fmla="*/ 103 h 149"/>
                  <a:gd name="T34" fmla="*/ 3 w 257"/>
                  <a:gd name="T35" fmla="*/ 0 h 14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57"/>
                  <a:gd name="T55" fmla="*/ 0 h 149"/>
                  <a:gd name="T56" fmla="*/ 257 w 257"/>
                  <a:gd name="T57" fmla="*/ 149 h 14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57" h="149">
                    <a:moveTo>
                      <a:pt x="3" y="0"/>
                    </a:moveTo>
                    <a:lnTo>
                      <a:pt x="3" y="5"/>
                    </a:lnTo>
                    <a:lnTo>
                      <a:pt x="2" y="19"/>
                    </a:lnTo>
                    <a:lnTo>
                      <a:pt x="0" y="40"/>
                    </a:lnTo>
                    <a:lnTo>
                      <a:pt x="3" y="62"/>
                    </a:lnTo>
                    <a:lnTo>
                      <a:pt x="8" y="84"/>
                    </a:lnTo>
                    <a:lnTo>
                      <a:pt x="17" y="101"/>
                    </a:lnTo>
                    <a:lnTo>
                      <a:pt x="33" y="110"/>
                    </a:lnTo>
                    <a:lnTo>
                      <a:pt x="55" y="108"/>
                    </a:lnTo>
                    <a:lnTo>
                      <a:pt x="58" y="112"/>
                    </a:lnTo>
                    <a:lnTo>
                      <a:pt x="67" y="121"/>
                    </a:lnTo>
                    <a:lnTo>
                      <a:pt x="81" y="134"/>
                    </a:lnTo>
                    <a:lnTo>
                      <a:pt x="102" y="144"/>
                    </a:lnTo>
                    <a:lnTo>
                      <a:pt x="129" y="149"/>
                    </a:lnTo>
                    <a:lnTo>
                      <a:pt x="165" y="147"/>
                    </a:lnTo>
                    <a:lnTo>
                      <a:pt x="206" y="133"/>
                    </a:lnTo>
                    <a:lnTo>
                      <a:pt x="257" y="103"/>
                    </a:lnTo>
                    <a:lnTo>
                      <a:pt x="3" y="0"/>
                    </a:lnTo>
                    <a:close/>
                  </a:path>
                </a:pathLst>
              </a:custGeom>
              <a:solidFill>
                <a:srgbClr val="D33A3A"/>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6" name="Freeform 34">
                <a:extLst>
                  <a:ext uri="{FF2B5EF4-FFF2-40B4-BE49-F238E27FC236}">
                    <a16:creationId xmlns:a16="http://schemas.microsoft.com/office/drawing/2014/main" id="{B108C5B4-BE27-4B2A-A0F4-36F473438272}"/>
                  </a:ext>
                </a:extLst>
              </p:cNvPr>
              <p:cNvSpPr>
                <a:spLocks/>
              </p:cNvSpPr>
              <p:nvPr/>
            </p:nvSpPr>
            <p:spPr bwMode="auto">
              <a:xfrm>
                <a:off x="5010" y="1764"/>
                <a:ext cx="349" cy="334"/>
              </a:xfrm>
              <a:custGeom>
                <a:avLst/>
                <a:gdLst>
                  <a:gd name="T0" fmla="*/ 349 w 349"/>
                  <a:gd name="T1" fmla="*/ 167 h 334"/>
                  <a:gd name="T2" fmla="*/ 345 w 349"/>
                  <a:gd name="T3" fmla="*/ 201 h 334"/>
                  <a:gd name="T4" fmla="*/ 335 w 349"/>
                  <a:gd name="T5" fmla="*/ 232 h 334"/>
                  <a:gd name="T6" fmla="*/ 319 w 349"/>
                  <a:gd name="T7" fmla="*/ 260 h 334"/>
                  <a:gd name="T8" fmla="*/ 299 w 349"/>
                  <a:gd name="T9" fmla="*/ 284 h 334"/>
                  <a:gd name="T10" fmla="*/ 272 w 349"/>
                  <a:gd name="T11" fmla="*/ 305 h 334"/>
                  <a:gd name="T12" fmla="*/ 242 w 349"/>
                  <a:gd name="T13" fmla="*/ 321 h 334"/>
                  <a:gd name="T14" fmla="*/ 210 w 349"/>
                  <a:gd name="T15" fmla="*/ 330 h 334"/>
                  <a:gd name="T16" fmla="*/ 175 w 349"/>
                  <a:gd name="T17" fmla="*/ 334 h 334"/>
                  <a:gd name="T18" fmla="*/ 139 w 349"/>
                  <a:gd name="T19" fmla="*/ 330 h 334"/>
                  <a:gd name="T20" fmla="*/ 107 w 349"/>
                  <a:gd name="T21" fmla="*/ 321 h 334"/>
                  <a:gd name="T22" fmla="*/ 77 w 349"/>
                  <a:gd name="T23" fmla="*/ 305 h 334"/>
                  <a:gd name="T24" fmla="*/ 51 w 349"/>
                  <a:gd name="T25" fmla="*/ 284 h 334"/>
                  <a:gd name="T26" fmla="*/ 30 w 349"/>
                  <a:gd name="T27" fmla="*/ 260 h 334"/>
                  <a:gd name="T28" fmla="*/ 14 w 349"/>
                  <a:gd name="T29" fmla="*/ 232 h 334"/>
                  <a:gd name="T30" fmla="*/ 4 w 349"/>
                  <a:gd name="T31" fmla="*/ 201 h 334"/>
                  <a:gd name="T32" fmla="*/ 0 w 349"/>
                  <a:gd name="T33" fmla="*/ 167 h 334"/>
                  <a:gd name="T34" fmla="*/ 4 w 349"/>
                  <a:gd name="T35" fmla="*/ 133 h 334"/>
                  <a:gd name="T36" fmla="*/ 14 w 349"/>
                  <a:gd name="T37" fmla="*/ 102 h 334"/>
                  <a:gd name="T38" fmla="*/ 30 w 349"/>
                  <a:gd name="T39" fmla="*/ 73 h 334"/>
                  <a:gd name="T40" fmla="*/ 51 w 349"/>
                  <a:gd name="T41" fmla="*/ 49 h 334"/>
                  <a:gd name="T42" fmla="*/ 77 w 349"/>
                  <a:gd name="T43" fmla="*/ 29 h 334"/>
                  <a:gd name="T44" fmla="*/ 107 w 349"/>
                  <a:gd name="T45" fmla="*/ 13 h 334"/>
                  <a:gd name="T46" fmla="*/ 139 w 349"/>
                  <a:gd name="T47" fmla="*/ 4 h 334"/>
                  <a:gd name="T48" fmla="*/ 175 w 349"/>
                  <a:gd name="T49" fmla="*/ 0 h 334"/>
                  <a:gd name="T50" fmla="*/ 210 w 349"/>
                  <a:gd name="T51" fmla="*/ 4 h 334"/>
                  <a:gd name="T52" fmla="*/ 242 w 349"/>
                  <a:gd name="T53" fmla="*/ 13 h 334"/>
                  <a:gd name="T54" fmla="*/ 272 w 349"/>
                  <a:gd name="T55" fmla="*/ 29 h 334"/>
                  <a:gd name="T56" fmla="*/ 299 w 349"/>
                  <a:gd name="T57" fmla="*/ 49 h 334"/>
                  <a:gd name="T58" fmla="*/ 319 w 349"/>
                  <a:gd name="T59" fmla="*/ 73 h 334"/>
                  <a:gd name="T60" fmla="*/ 335 w 349"/>
                  <a:gd name="T61" fmla="*/ 102 h 334"/>
                  <a:gd name="T62" fmla="*/ 345 w 349"/>
                  <a:gd name="T63" fmla="*/ 133 h 334"/>
                  <a:gd name="T64" fmla="*/ 349 w 349"/>
                  <a:gd name="T65" fmla="*/ 167 h 33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49"/>
                  <a:gd name="T100" fmla="*/ 0 h 334"/>
                  <a:gd name="T101" fmla="*/ 349 w 349"/>
                  <a:gd name="T102" fmla="*/ 334 h 33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49" h="334">
                    <a:moveTo>
                      <a:pt x="349" y="167"/>
                    </a:moveTo>
                    <a:lnTo>
                      <a:pt x="345" y="201"/>
                    </a:lnTo>
                    <a:lnTo>
                      <a:pt x="335" y="232"/>
                    </a:lnTo>
                    <a:lnTo>
                      <a:pt x="319" y="260"/>
                    </a:lnTo>
                    <a:lnTo>
                      <a:pt x="299" y="284"/>
                    </a:lnTo>
                    <a:lnTo>
                      <a:pt x="272" y="305"/>
                    </a:lnTo>
                    <a:lnTo>
                      <a:pt x="242" y="321"/>
                    </a:lnTo>
                    <a:lnTo>
                      <a:pt x="210" y="330"/>
                    </a:lnTo>
                    <a:lnTo>
                      <a:pt x="175" y="334"/>
                    </a:lnTo>
                    <a:lnTo>
                      <a:pt x="139" y="330"/>
                    </a:lnTo>
                    <a:lnTo>
                      <a:pt x="107" y="321"/>
                    </a:lnTo>
                    <a:lnTo>
                      <a:pt x="77" y="305"/>
                    </a:lnTo>
                    <a:lnTo>
                      <a:pt x="51" y="284"/>
                    </a:lnTo>
                    <a:lnTo>
                      <a:pt x="30" y="260"/>
                    </a:lnTo>
                    <a:lnTo>
                      <a:pt x="14" y="232"/>
                    </a:lnTo>
                    <a:lnTo>
                      <a:pt x="4" y="201"/>
                    </a:lnTo>
                    <a:lnTo>
                      <a:pt x="0" y="167"/>
                    </a:lnTo>
                    <a:lnTo>
                      <a:pt x="4" y="133"/>
                    </a:lnTo>
                    <a:lnTo>
                      <a:pt x="14" y="102"/>
                    </a:lnTo>
                    <a:lnTo>
                      <a:pt x="30" y="73"/>
                    </a:lnTo>
                    <a:lnTo>
                      <a:pt x="51" y="49"/>
                    </a:lnTo>
                    <a:lnTo>
                      <a:pt x="77" y="29"/>
                    </a:lnTo>
                    <a:lnTo>
                      <a:pt x="107" y="13"/>
                    </a:lnTo>
                    <a:lnTo>
                      <a:pt x="139" y="4"/>
                    </a:lnTo>
                    <a:lnTo>
                      <a:pt x="175" y="0"/>
                    </a:lnTo>
                    <a:lnTo>
                      <a:pt x="210" y="4"/>
                    </a:lnTo>
                    <a:lnTo>
                      <a:pt x="242" y="13"/>
                    </a:lnTo>
                    <a:lnTo>
                      <a:pt x="272" y="29"/>
                    </a:lnTo>
                    <a:lnTo>
                      <a:pt x="299" y="49"/>
                    </a:lnTo>
                    <a:lnTo>
                      <a:pt x="319" y="73"/>
                    </a:lnTo>
                    <a:lnTo>
                      <a:pt x="335" y="102"/>
                    </a:lnTo>
                    <a:lnTo>
                      <a:pt x="345" y="133"/>
                    </a:lnTo>
                    <a:lnTo>
                      <a:pt x="349" y="167"/>
                    </a:lnTo>
                    <a:close/>
                  </a:path>
                </a:pathLst>
              </a:custGeom>
              <a:solidFill>
                <a:srgbClr val="D33A3A"/>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7" name="Freeform 35">
                <a:extLst>
                  <a:ext uri="{FF2B5EF4-FFF2-40B4-BE49-F238E27FC236}">
                    <a16:creationId xmlns:a16="http://schemas.microsoft.com/office/drawing/2014/main" id="{5BE263C8-DE3C-4F72-8953-AD81EF29C3A7}"/>
                  </a:ext>
                </a:extLst>
              </p:cNvPr>
              <p:cNvSpPr>
                <a:spLocks/>
              </p:cNvSpPr>
              <p:nvPr/>
            </p:nvSpPr>
            <p:spPr bwMode="auto">
              <a:xfrm>
                <a:off x="5039" y="1801"/>
                <a:ext cx="283" cy="287"/>
              </a:xfrm>
              <a:custGeom>
                <a:avLst/>
                <a:gdLst>
                  <a:gd name="T0" fmla="*/ 224 w 283"/>
                  <a:gd name="T1" fmla="*/ 5 h 287"/>
                  <a:gd name="T2" fmla="*/ 223 w 283"/>
                  <a:gd name="T3" fmla="*/ 5 h 287"/>
                  <a:gd name="T4" fmla="*/ 219 w 283"/>
                  <a:gd name="T5" fmla="*/ 4 h 287"/>
                  <a:gd name="T6" fmla="*/ 213 w 283"/>
                  <a:gd name="T7" fmla="*/ 2 h 287"/>
                  <a:gd name="T8" fmla="*/ 206 w 283"/>
                  <a:gd name="T9" fmla="*/ 2 h 287"/>
                  <a:gd name="T10" fmla="*/ 197 w 283"/>
                  <a:gd name="T11" fmla="*/ 1 h 287"/>
                  <a:gd name="T12" fmla="*/ 186 w 283"/>
                  <a:gd name="T13" fmla="*/ 0 h 287"/>
                  <a:gd name="T14" fmla="*/ 174 w 283"/>
                  <a:gd name="T15" fmla="*/ 0 h 287"/>
                  <a:gd name="T16" fmla="*/ 161 w 283"/>
                  <a:gd name="T17" fmla="*/ 0 h 287"/>
                  <a:gd name="T18" fmla="*/ 133 w 283"/>
                  <a:gd name="T19" fmla="*/ 2 h 287"/>
                  <a:gd name="T20" fmla="*/ 101 w 283"/>
                  <a:gd name="T21" fmla="*/ 10 h 287"/>
                  <a:gd name="T22" fmla="*/ 71 w 283"/>
                  <a:gd name="T23" fmla="*/ 23 h 287"/>
                  <a:gd name="T24" fmla="*/ 45 w 283"/>
                  <a:gd name="T25" fmla="*/ 44 h 287"/>
                  <a:gd name="T26" fmla="*/ 22 w 283"/>
                  <a:gd name="T27" fmla="*/ 74 h 287"/>
                  <a:gd name="T28" fmla="*/ 6 w 283"/>
                  <a:gd name="T29" fmla="*/ 114 h 287"/>
                  <a:gd name="T30" fmla="*/ 0 w 283"/>
                  <a:gd name="T31" fmla="*/ 165 h 287"/>
                  <a:gd name="T32" fmla="*/ 4 w 283"/>
                  <a:gd name="T33" fmla="*/ 230 h 287"/>
                  <a:gd name="T34" fmla="*/ 5 w 283"/>
                  <a:gd name="T35" fmla="*/ 232 h 287"/>
                  <a:gd name="T36" fmla="*/ 9 w 283"/>
                  <a:gd name="T37" fmla="*/ 233 h 287"/>
                  <a:gd name="T38" fmla="*/ 14 w 283"/>
                  <a:gd name="T39" fmla="*/ 236 h 287"/>
                  <a:gd name="T40" fmla="*/ 21 w 283"/>
                  <a:gd name="T41" fmla="*/ 238 h 287"/>
                  <a:gd name="T42" fmla="*/ 28 w 283"/>
                  <a:gd name="T43" fmla="*/ 240 h 287"/>
                  <a:gd name="T44" fmla="*/ 37 w 283"/>
                  <a:gd name="T45" fmla="*/ 238 h 287"/>
                  <a:gd name="T46" fmla="*/ 45 w 283"/>
                  <a:gd name="T47" fmla="*/ 236 h 287"/>
                  <a:gd name="T48" fmla="*/ 53 w 283"/>
                  <a:gd name="T49" fmla="*/ 230 h 287"/>
                  <a:gd name="T50" fmla="*/ 53 w 283"/>
                  <a:gd name="T51" fmla="*/ 238 h 287"/>
                  <a:gd name="T52" fmla="*/ 56 w 283"/>
                  <a:gd name="T53" fmla="*/ 257 h 287"/>
                  <a:gd name="T54" fmla="*/ 66 w 283"/>
                  <a:gd name="T55" fmla="*/ 275 h 287"/>
                  <a:gd name="T56" fmla="*/ 86 w 283"/>
                  <a:gd name="T57" fmla="*/ 287 h 287"/>
                  <a:gd name="T58" fmla="*/ 91 w 283"/>
                  <a:gd name="T59" fmla="*/ 287 h 287"/>
                  <a:gd name="T60" fmla="*/ 96 w 283"/>
                  <a:gd name="T61" fmla="*/ 287 h 287"/>
                  <a:gd name="T62" fmla="*/ 101 w 283"/>
                  <a:gd name="T63" fmla="*/ 287 h 287"/>
                  <a:gd name="T64" fmla="*/ 108 w 283"/>
                  <a:gd name="T65" fmla="*/ 285 h 287"/>
                  <a:gd name="T66" fmla="*/ 114 w 283"/>
                  <a:gd name="T67" fmla="*/ 284 h 287"/>
                  <a:gd name="T68" fmla="*/ 121 w 283"/>
                  <a:gd name="T69" fmla="*/ 281 h 287"/>
                  <a:gd name="T70" fmla="*/ 129 w 283"/>
                  <a:gd name="T71" fmla="*/ 279 h 287"/>
                  <a:gd name="T72" fmla="*/ 137 w 283"/>
                  <a:gd name="T73" fmla="*/ 275 h 287"/>
                  <a:gd name="T74" fmla="*/ 139 w 283"/>
                  <a:gd name="T75" fmla="*/ 273 h 287"/>
                  <a:gd name="T76" fmla="*/ 147 w 283"/>
                  <a:gd name="T77" fmla="*/ 271 h 287"/>
                  <a:gd name="T78" fmla="*/ 159 w 283"/>
                  <a:gd name="T79" fmla="*/ 267 h 287"/>
                  <a:gd name="T80" fmla="*/ 174 w 283"/>
                  <a:gd name="T81" fmla="*/ 260 h 287"/>
                  <a:gd name="T82" fmla="*/ 191 w 283"/>
                  <a:gd name="T83" fmla="*/ 251 h 287"/>
                  <a:gd name="T84" fmla="*/ 210 w 283"/>
                  <a:gd name="T85" fmla="*/ 241 h 287"/>
                  <a:gd name="T86" fmla="*/ 228 w 283"/>
                  <a:gd name="T87" fmla="*/ 228 h 287"/>
                  <a:gd name="T88" fmla="*/ 245 w 283"/>
                  <a:gd name="T89" fmla="*/ 214 h 287"/>
                  <a:gd name="T90" fmla="*/ 260 w 283"/>
                  <a:gd name="T91" fmla="*/ 195 h 287"/>
                  <a:gd name="T92" fmla="*/ 272 w 283"/>
                  <a:gd name="T93" fmla="*/ 176 h 287"/>
                  <a:gd name="T94" fmla="*/ 280 w 283"/>
                  <a:gd name="T95" fmla="*/ 154 h 287"/>
                  <a:gd name="T96" fmla="*/ 283 w 283"/>
                  <a:gd name="T97" fmla="*/ 130 h 287"/>
                  <a:gd name="T98" fmla="*/ 280 w 283"/>
                  <a:gd name="T99" fmla="*/ 103 h 287"/>
                  <a:gd name="T100" fmla="*/ 270 w 283"/>
                  <a:gd name="T101" fmla="*/ 73 h 287"/>
                  <a:gd name="T102" fmla="*/ 251 w 283"/>
                  <a:gd name="T103" fmla="*/ 40 h 287"/>
                  <a:gd name="T104" fmla="*/ 224 w 283"/>
                  <a:gd name="T105" fmla="*/ 5 h 28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83"/>
                  <a:gd name="T160" fmla="*/ 0 h 287"/>
                  <a:gd name="T161" fmla="*/ 283 w 283"/>
                  <a:gd name="T162" fmla="*/ 287 h 28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83" h="287">
                    <a:moveTo>
                      <a:pt x="224" y="5"/>
                    </a:moveTo>
                    <a:lnTo>
                      <a:pt x="223" y="5"/>
                    </a:lnTo>
                    <a:lnTo>
                      <a:pt x="219" y="4"/>
                    </a:lnTo>
                    <a:lnTo>
                      <a:pt x="213" y="2"/>
                    </a:lnTo>
                    <a:lnTo>
                      <a:pt x="206" y="2"/>
                    </a:lnTo>
                    <a:lnTo>
                      <a:pt x="197" y="1"/>
                    </a:lnTo>
                    <a:lnTo>
                      <a:pt x="186" y="0"/>
                    </a:lnTo>
                    <a:lnTo>
                      <a:pt x="174" y="0"/>
                    </a:lnTo>
                    <a:lnTo>
                      <a:pt x="161" y="0"/>
                    </a:lnTo>
                    <a:lnTo>
                      <a:pt x="133" y="2"/>
                    </a:lnTo>
                    <a:lnTo>
                      <a:pt x="101" y="10"/>
                    </a:lnTo>
                    <a:lnTo>
                      <a:pt x="71" y="23"/>
                    </a:lnTo>
                    <a:lnTo>
                      <a:pt x="45" y="44"/>
                    </a:lnTo>
                    <a:lnTo>
                      <a:pt x="22" y="74"/>
                    </a:lnTo>
                    <a:lnTo>
                      <a:pt x="6" y="114"/>
                    </a:lnTo>
                    <a:lnTo>
                      <a:pt x="0" y="165"/>
                    </a:lnTo>
                    <a:lnTo>
                      <a:pt x="4" y="230"/>
                    </a:lnTo>
                    <a:lnTo>
                      <a:pt x="5" y="232"/>
                    </a:lnTo>
                    <a:lnTo>
                      <a:pt x="9" y="233"/>
                    </a:lnTo>
                    <a:lnTo>
                      <a:pt x="14" y="236"/>
                    </a:lnTo>
                    <a:lnTo>
                      <a:pt x="21" y="238"/>
                    </a:lnTo>
                    <a:lnTo>
                      <a:pt x="28" y="240"/>
                    </a:lnTo>
                    <a:lnTo>
                      <a:pt x="37" y="238"/>
                    </a:lnTo>
                    <a:lnTo>
                      <a:pt x="45" y="236"/>
                    </a:lnTo>
                    <a:lnTo>
                      <a:pt x="53" y="230"/>
                    </a:lnTo>
                    <a:lnTo>
                      <a:pt x="53" y="238"/>
                    </a:lnTo>
                    <a:lnTo>
                      <a:pt x="56" y="257"/>
                    </a:lnTo>
                    <a:lnTo>
                      <a:pt x="66" y="275"/>
                    </a:lnTo>
                    <a:lnTo>
                      <a:pt x="86" y="287"/>
                    </a:lnTo>
                    <a:lnTo>
                      <a:pt x="91" y="287"/>
                    </a:lnTo>
                    <a:lnTo>
                      <a:pt x="96" y="287"/>
                    </a:lnTo>
                    <a:lnTo>
                      <a:pt x="101" y="287"/>
                    </a:lnTo>
                    <a:lnTo>
                      <a:pt x="108" y="285"/>
                    </a:lnTo>
                    <a:lnTo>
                      <a:pt x="114" y="284"/>
                    </a:lnTo>
                    <a:lnTo>
                      <a:pt x="121" y="281"/>
                    </a:lnTo>
                    <a:lnTo>
                      <a:pt x="129" y="279"/>
                    </a:lnTo>
                    <a:lnTo>
                      <a:pt x="137" y="275"/>
                    </a:lnTo>
                    <a:lnTo>
                      <a:pt x="139" y="273"/>
                    </a:lnTo>
                    <a:lnTo>
                      <a:pt x="147" y="271"/>
                    </a:lnTo>
                    <a:lnTo>
                      <a:pt x="159" y="267"/>
                    </a:lnTo>
                    <a:lnTo>
                      <a:pt x="174" y="260"/>
                    </a:lnTo>
                    <a:lnTo>
                      <a:pt x="191" y="251"/>
                    </a:lnTo>
                    <a:lnTo>
                      <a:pt x="210" y="241"/>
                    </a:lnTo>
                    <a:lnTo>
                      <a:pt x="228" y="228"/>
                    </a:lnTo>
                    <a:lnTo>
                      <a:pt x="245" y="214"/>
                    </a:lnTo>
                    <a:lnTo>
                      <a:pt x="260" y="195"/>
                    </a:lnTo>
                    <a:lnTo>
                      <a:pt x="272" y="176"/>
                    </a:lnTo>
                    <a:lnTo>
                      <a:pt x="280" y="154"/>
                    </a:lnTo>
                    <a:lnTo>
                      <a:pt x="283" y="130"/>
                    </a:lnTo>
                    <a:lnTo>
                      <a:pt x="280" y="103"/>
                    </a:lnTo>
                    <a:lnTo>
                      <a:pt x="270" y="73"/>
                    </a:lnTo>
                    <a:lnTo>
                      <a:pt x="251" y="40"/>
                    </a:lnTo>
                    <a:lnTo>
                      <a:pt x="224" y="5"/>
                    </a:lnTo>
                    <a:close/>
                  </a:path>
                </a:pathLst>
              </a:custGeom>
              <a:solidFill>
                <a:srgbClr val="A50202"/>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8" name="Freeform 36">
                <a:extLst>
                  <a:ext uri="{FF2B5EF4-FFF2-40B4-BE49-F238E27FC236}">
                    <a16:creationId xmlns:a16="http://schemas.microsoft.com/office/drawing/2014/main" id="{EFACBD83-7A4C-4D87-82A7-DD8154328A5D}"/>
                  </a:ext>
                </a:extLst>
              </p:cNvPr>
              <p:cNvSpPr>
                <a:spLocks/>
              </p:cNvSpPr>
              <p:nvPr/>
            </p:nvSpPr>
            <p:spPr bwMode="auto">
              <a:xfrm>
                <a:off x="5032" y="1801"/>
                <a:ext cx="124" cy="186"/>
              </a:xfrm>
              <a:custGeom>
                <a:avLst/>
                <a:gdLst>
                  <a:gd name="T0" fmla="*/ 114 w 124"/>
                  <a:gd name="T1" fmla="*/ 0 h 186"/>
                  <a:gd name="T2" fmla="*/ 107 w 124"/>
                  <a:gd name="T3" fmla="*/ 1 h 186"/>
                  <a:gd name="T4" fmla="*/ 90 w 124"/>
                  <a:gd name="T5" fmla="*/ 4 h 186"/>
                  <a:gd name="T6" fmla="*/ 67 w 124"/>
                  <a:gd name="T7" fmla="*/ 13 h 186"/>
                  <a:gd name="T8" fmla="*/ 42 w 124"/>
                  <a:gd name="T9" fmla="*/ 27 h 186"/>
                  <a:gd name="T10" fmla="*/ 20 w 124"/>
                  <a:gd name="T11" fmla="*/ 49 h 186"/>
                  <a:gd name="T12" fmla="*/ 4 w 124"/>
                  <a:gd name="T13" fmla="*/ 83 h 186"/>
                  <a:gd name="T14" fmla="*/ 0 w 124"/>
                  <a:gd name="T15" fmla="*/ 128 h 186"/>
                  <a:gd name="T16" fmla="*/ 11 w 124"/>
                  <a:gd name="T17" fmla="*/ 186 h 186"/>
                  <a:gd name="T18" fmla="*/ 11 w 124"/>
                  <a:gd name="T19" fmla="*/ 180 h 186"/>
                  <a:gd name="T20" fmla="*/ 13 w 124"/>
                  <a:gd name="T21" fmla="*/ 164 h 186"/>
                  <a:gd name="T22" fmla="*/ 20 w 124"/>
                  <a:gd name="T23" fmla="*/ 141 h 186"/>
                  <a:gd name="T24" fmla="*/ 29 w 124"/>
                  <a:gd name="T25" fmla="*/ 114 h 186"/>
                  <a:gd name="T26" fmla="*/ 43 w 124"/>
                  <a:gd name="T27" fmla="*/ 88 h 186"/>
                  <a:gd name="T28" fmla="*/ 63 w 124"/>
                  <a:gd name="T29" fmla="*/ 64 h 186"/>
                  <a:gd name="T30" fmla="*/ 90 w 124"/>
                  <a:gd name="T31" fmla="*/ 47 h 186"/>
                  <a:gd name="T32" fmla="*/ 124 w 124"/>
                  <a:gd name="T33" fmla="*/ 39 h 186"/>
                  <a:gd name="T34" fmla="*/ 114 w 124"/>
                  <a:gd name="T35" fmla="*/ 0 h 18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4"/>
                  <a:gd name="T55" fmla="*/ 0 h 186"/>
                  <a:gd name="T56" fmla="*/ 124 w 124"/>
                  <a:gd name="T57" fmla="*/ 186 h 18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4" h="186">
                    <a:moveTo>
                      <a:pt x="114" y="0"/>
                    </a:moveTo>
                    <a:lnTo>
                      <a:pt x="107" y="1"/>
                    </a:lnTo>
                    <a:lnTo>
                      <a:pt x="90" y="4"/>
                    </a:lnTo>
                    <a:lnTo>
                      <a:pt x="67" y="13"/>
                    </a:lnTo>
                    <a:lnTo>
                      <a:pt x="42" y="27"/>
                    </a:lnTo>
                    <a:lnTo>
                      <a:pt x="20" y="49"/>
                    </a:lnTo>
                    <a:lnTo>
                      <a:pt x="4" y="83"/>
                    </a:lnTo>
                    <a:lnTo>
                      <a:pt x="0" y="128"/>
                    </a:lnTo>
                    <a:lnTo>
                      <a:pt x="11" y="186"/>
                    </a:lnTo>
                    <a:lnTo>
                      <a:pt x="11" y="180"/>
                    </a:lnTo>
                    <a:lnTo>
                      <a:pt x="13" y="164"/>
                    </a:lnTo>
                    <a:lnTo>
                      <a:pt x="20" y="141"/>
                    </a:lnTo>
                    <a:lnTo>
                      <a:pt x="29" y="114"/>
                    </a:lnTo>
                    <a:lnTo>
                      <a:pt x="43" y="88"/>
                    </a:lnTo>
                    <a:lnTo>
                      <a:pt x="63" y="64"/>
                    </a:lnTo>
                    <a:lnTo>
                      <a:pt x="90" y="47"/>
                    </a:lnTo>
                    <a:lnTo>
                      <a:pt x="124" y="39"/>
                    </a:lnTo>
                    <a:lnTo>
                      <a:pt x="114" y="0"/>
                    </a:lnTo>
                    <a:close/>
                  </a:path>
                </a:pathLst>
              </a:custGeom>
              <a:solidFill>
                <a:srgbClr val="E887AA"/>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9" name="Freeform 37">
                <a:extLst>
                  <a:ext uri="{FF2B5EF4-FFF2-40B4-BE49-F238E27FC236}">
                    <a16:creationId xmlns:a16="http://schemas.microsoft.com/office/drawing/2014/main" id="{23B12116-8DCB-4D2F-8B15-EF58E21232EC}"/>
                  </a:ext>
                </a:extLst>
              </p:cNvPr>
              <p:cNvSpPr>
                <a:spLocks/>
              </p:cNvSpPr>
              <p:nvPr/>
            </p:nvSpPr>
            <p:spPr bwMode="auto">
              <a:xfrm>
                <a:off x="5204" y="1870"/>
                <a:ext cx="137" cy="195"/>
              </a:xfrm>
              <a:custGeom>
                <a:avLst/>
                <a:gdLst>
                  <a:gd name="T0" fmla="*/ 103 w 137"/>
                  <a:gd name="T1" fmla="*/ 0 h 195"/>
                  <a:gd name="T2" fmla="*/ 105 w 137"/>
                  <a:gd name="T3" fmla="*/ 6 h 195"/>
                  <a:gd name="T4" fmla="*/ 106 w 137"/>
                  <a:gd name="T5" fmla="*/ 23 h 195"/>
                  <a:gd name="T6" fmla="*/ 107 w 137"/>
                  <a:gd name="T7" fmla="*/ 48 h 195"/>
                  <a:gd name="T8" fmla="*/ 103 w 137"/>
                  <a:gd name="T9" fmla="*/ 79 h 195"/>
                  <a:gd name="T10" fmla="*/ 93 w 137"/>
                  <a:gd name="T11" fmla="*/ 112 h 195"/>
                  <a:gd name="T12" fmla="*/ 75 w 137"/>
                  <a:gd name="T13" fmla="*/ 145 h 195"/>
                  <a:gd name="T14" fmla="*/ 45 w 137"/>
                  <a:gd name="T15" fmla="*/ 173 h 195"/>
                  <a:gd name="T16" fmla="*/ 0 w 137"/>
                  <a:gd name="T17" fmla="*/ 195 h 195"/>
                  <a:gd name="T18" fmla="*/ 4 w 137"/>
                  <a:gd name="T19" fmla="*/ 195 h 195"/>
                  <a:gd name="T20" fmla="*/ 13 w 137"/>
                  <a:gd name="T21" fmla="*/ 194 h 195"/>
                  <a:gd name="T22" fmla="*/ 26 w 137"/>
                  <a:gd name="T23" fmla="*/ 191 h 195"/>
                  <a:gd name="T24" fmla="*/ 43 w 137"/>
                  <a:gd name="T25" fmla="*/ 186 h 195"/>
                  <a:gd name="T26" fmla="*/ 62 w 137"/>
                  <a:gd name="T27" fmla="*/ 180 h 195"/>
                  <a:gd name="T28" fmla="*/ 81 w 137"/>
                  <a:gd name="T29" fmla="*/ 168 h 195"/>
                  <a:gd name="T30" fmla="*/ 99 w 137"/>
                  <a:gd name="T31" fmla="*/ 154 h 195"/>
                  <a:gd name="T32" fmla="*/ 115 w 137"/>
                  <a:gd name="T33" fmla="*/ 134 h 195"/>
                  <a:gd name="T34" fmla="*/ 125 w 137"/>
                  <a:gd name="T35" fmla="*/ 115 h 195"/>
                  <a:gd name="T36" fmla="*/ 133 w 137"/>
                  <a:gd name="T37" fmla="*/ 91 h 195"/>
                  <a:gd name="T38" fmla="*/ 137 w 137"/>
                  <a:gd name="T39" fmla="*/ 65 h 195"/>
                  <a:gd name="T40" fmla="*/ 137 w 137"/>
                  <a:gd name="T41" fmla="*/ 34 h 195"/>
                  <a:gd name="T42" fmla="*/ 103 w 137"/>
                  <a:gd name="T43" fmla="*/ 0 h 1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37"/>
                  <a:gd name="T67" fmla="*/ 0 h 195"/>
                  <a:gd name="T68" fmla="*/ 137 w 137"/>
                  <a:gd name="T69" fmla="*/ 195 h 1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37" h="195">
                    <a:moveTo>
                      <a:pt x="103" y="0"/>
                    </a:moveTo>
                    <a:lnTo>
                      <a:pt x="105" y="6"/>
                    </a:lnTo>
                    <a:lnTo>
                      <a:pt x="106" y="23"/>
                    </a:lnTo>
                    <a:lnTo>
                      <a:pt x="107" y="48"/>
                    </a:lnTo>
                    <a:lnTo>
                      <a:pt x="103" y="79"/>
                    </a:lnTo>
                    <a:lnTo>
                      <a:pt x="93" y="112"/>
                    </a:lnTo>
                    <a:lnTo>
                      <a:pt x="75" y="145"/>
                    </a:lnTo>
                    <a:lnTo>
                      <a:pt x="45" y="173"/>
                    </a:lnTo>
                    <a:lnTo>
                      <a:pt x="0" y="195"/>
                    </a:lnTo>
                    <a:lnTo>
                      <a:pt x="4" y="195"/>
                    </a:lnTo>
                    <a:lnTo>
                      <a:pt x="13" y="194"/>
                    </a:lnTo>
                    <a:lnTo>
                      <a:pt x="26" y="191"/>
                    </a:lnTo>
                    <a:lnTo>
                      <a:pt x="43" y="186"/>
                    </a:lnTo>
                    <a:lnTo>
                      <a:pt x="62" y="180"/>
                    </a:lnTo>
                    <a:lnTo>
                      <a:pt x="81" y="168"/>
                    </a:lnTo>
                    <a:lnTo>
                      <a:pt x="99" y="154"/>
                    </a:lnTo>
                    <a:lnTo>
                      <a:pt x="115" y="134"/>
                    </a:lnTo>
                    <a:lnTo>
                      <a:pt x="125" y="115"/>
                    </a:lnTo>
                    <a:lnTo>
                      <a:pt x="133" y="91"/>
                    </a:lnTo>
                    <a:lnTo>
                      <a:pt x="137" y="65"/>
                    </a:lnTo>
                    <a:lnTo>
                      <a:pt x="137" y="34"/>
                    </a:lnTo>
                    <a:lnTo>
                      <a:pt x="103" y="0"/>
                    </a:lnTo>
                    <a:close/>
                  </a:path>
                </a:pathLst>
              </a:custGeom>
              <a:solidFill>
                <a:srgbClr val="82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100" name="Freeform 38">
                <a:extLst>
                  <a:ext uri="{FF2B5EF4-FFF2-40B4-BE49-F238E27FC236}">
                    <a16:creationId xmlns:a16="http://schemas.microsoft.com/office/drawing/2014/main" id="{76587BDB-FA33-4037-8165-0F8DA2FED8C6}"/>
                  </a:ext>
                </a:extLst>
              </p:cNvPr>
              <p:cNvSpPr>
                <a:spLocks/>
              </p:cNvSpPr>
              <p:nvPr/>
            </p:nvSpPr>
            <p:spPr bwMode="auto">
              <a:xfrm>
                <a:off x="5219" y="1806"/>
                <a:ext cx="83" cy="64"/>
              </a:xfrm>
              <a:custGeom>
                <a:avLst/>
                <a:gdLst>
                  <a:gd name="T0" fmla="*/ 0 w 83"/>
                  <a:gd name="T1" fmla="*/ 0 h 64"/>
                  <a:gd name="T2" fmla="*/ 1 w 83"/>
                  <a:gd name="T3" fmla="*/ 1 h 64"/>
                  <a:gd name="T4" fmla="*/ 6 w 83"/>
                  <a:gd name="T5" fmla="*/ 7 h 64"/>
                  <a:gd name="T6" fmla="*/ 13 w 83"/>
                  <a:gd name="T7" fmla="*/ 14 h 64"/>
                  <a:gd name="T8" fmla="*/ 23 w 83"/>
                  <a:gd name="T9" fmla="*/ 21 h 64"/>
                  <a:gd name="T10" fmla="*/ 35 w 83"/>
                  <a:gd name="T11" fmla="*/ 29 h 64"/>
                  <a:gd name="T12" fmla="*/ 49 w 83"/>
                  <a:gd name="T13" fmla="*/ 35 h 64"/>
                  <a:gd name="T14" fmla="*/ 66 w 83"/>
                  <a:gd name="T15" fmla="*/ 39 h 64"/>
                  <a:gd name="T16" fmla="*/ 83 w 83"/>
                  <a:gd name="T17" fmla="*/ 39 h 64"/>
                  <a:gd name="T18" fmla="*/ 79 w 83"/>
                  <a:gd name="T19" fmla="*/ 42 h 64"/>
                  <a:gd name="T20" fmla="*/ 71 w 83"/>
                  <a:gd name="T21" fmla="*/ 50 h 64"/>
                  <a:gd name="T22" fmla="*/ 58 w 83"/>
                  <a:gd name="T23" fmla="*/ 57 h 64"/>
                  <a:gd name="T24" fmla="*/ 44 w 83"/>
                  <a:gd name="T25" fmla="*/ 64 h 64"/>
                  <a:gd name="T26" fmla="*/ 28 w 83"/>
                  <a:gd name="T27" fmla="*/ 64 h 64"/>
                  <a:gd name="T28" fmla="*/ 15 w 83"/>
                  <a:gd name="T29" fmla="*/ 56 h 64"/>
                  <a:gd name="T30" fmla="*/ 5 w 83"/>
                  <a:gd name="T31" fmla="*/ 35 h 64"/>
                  <a:gd name="T32" fmla="*/ 0 w 83"/>
                  <a:gd name="T33" fmla="*/ 0 h 6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3"/>
                  <a:gd name="T52" fmla="*/ 0 h 64"/>
                  <a:gd name="T53" fmla="*/ 83 w 83"/>
                  <a:gd name="T54" fmla="*/ 64 h 6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3" h="64">
                    <a:moveTo>
                      <a:pt x="0" y="0"/>
                    </a:moveTo>
                    <a:lnTo>
                      <a:pt x="1" y="1"/>
                    </a:lnTo>
                    <a:lnTo>
                      <a:pt x="6" y="7"/>
                    </a:lnTo>
                    <a:lnTo>
                      <a:pt x="13" y="14"/>
                    </a:lnTo>
                    <a:lnTo>
                      <a:pt x="23" y="21"/>
                    </a:lnTo>
                    <a:lnTo>
                      <a:pt x="35" y="29"/>
                    </a:lnTo>
                    <a:lnTo>
                      <a:pt x="49" y="35"/>
                    </a:lnTo>
                    <a:lnTo>
                      <a:pt x="66" y="39"/>
                    </a:lnTo>
                    <a:lnTo>
                      <a:pt x="83" y="39"/>
                    </a:lnTo>
                    <a:lnTo>
                      <a:pt x="79" y="42"/>
                    </a:lnTo>
                    <a:lnTo>
                      <a:pt x="71" y="50"/>
                    </a:lnTo>
                    <a:lnTo>
                      <a:pt x="58" y="57"/>
                    </a:lnTo>
                    <a:lnTo>
                      <a:pt x="44" y="64"/>
                    </a:lnTo>
                    <a:lnTo>
                      <a:pt x="28" y="64"/>
                    </a:lnTo>
                    <a:lnTo>
                      <a:pt x="15" y="56"/>
                    </a:lnTo>
                    <a:lnTo>
                      <a:pt x="5" y="35"/>
                    </a:lnTo>
                    <a:lnTo>
                      <a:pt x="0" y="0"/>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101" name="Freeform 39">
                <a:extLst>
                  <a:ext uri="{FF2B5EF4-FFF2-40B4-BE49-F238E27FC236}">
                    <a16:creationId xmlns:a16="http://schemas.microsoft.com/office/drawing/2014/main" id="{48D7DAF1-0676-4070-8AC4-A4B6CCF80136}"/>
                  </a:ext>
                </a:extLst>
              </p:cNvPr>
              <p:cNvSpPr>
                <a:spLocks/>
              </p:cNvSpPr>
              <p:nvPr/>
            </p:nvSpPr>
            <p:spPr bwMode="auto">
              <a:xfrm>
                <a:off x="5238" y="1698"/>
                <a:ext cx="74" cy="142"/>
              </a:xfrm>
              <a:custGeom>
                <a:avLst/>
                <a:gdLst>
                  <a:gd name="T0" fmla="*/ 0 w 74"/>
                  <a:gd name="T1" fmla="*/ 137 h 142"/>
                  <a:gd name="T2" fmla="*/ 3 w 74"/>
                  <a:gd name="T3" fmla="*/ 131 h 142"/>
                  <a:gd name="T4" fmla="*/ 8 w 74"/>
                  <a:gd name="T5" fmla="*/ 120 h 142"/>
                  <a:gd name="T6" fmla="*/ 16 w 74"/>
                  <a:gd name="T7" fmla="*/ 101 h 142"/>
                  <a:gd name="T8" fmla="*/ 24 w 74"/>
                  <a:gd name="T9" fmla="*/ 79 h 142"/>
                  <a:gd name="T10" fmla="*/ 29 w 74"/>
                  <a:gd name="T11" fmla="*/ 56 h 142"/>
                  <a:gd name="T12" fmla="*/ 31 w 74"/>
                  <a:gd name="T13" fmla="*/ 34 h 142"/>
                  <a:gd name="T14" fmla="*/ 30 w 74"/>
                  <a:gd name="T15" fmla="*/ 14 h 142"/>
                  <a:gd name="T16" fmla="*/ 21 w 74"/>
                  <a:gd name="T17" fmla="*/ 0 h 142"/>
                  <a:gd name="T18" fmla="*/ 74 w 74"/>
                  <a:gd name="T19" fmla="*/ 10 h 142"/>
                  <a:gd name="T20" fmla="*/ 74 w 74"/>
                  <a:gd name="T21" fmla="*/ 14 h 142"/>
                  <a:gd name="T22" fmla="*/ 72 w 74"/>
                  <a:gd name="T23" fmla="*/ 27 h 142"/>
                  <a:gd name="T24" fmla="*/ 69 w 74"/>
                  <a:gd name="T25" fmla="*/ 44 h 142"/>
                  <a:gd name="T26" fmla="*/ 64 w 74"/>
                  <a:gd name="T27" fmla="*/ 65 h 142"/>
                  <a:gd name="T28" fmla="*/ 57 w 74"/>
                  <a:gd name="T29" fmla="*/ 87 h 142"/>
                  <a:gd name="T30" fmla="*/ 50 w 74"/>
                  <a:gd name="T31" fmla="*/ 109 h 142"/>
                  <a:gd name="T32" fmla="*/ 38 w 74"/>
                  <a:gd name="T33" fmla="*/ 128 h 142"/>
                  <a:gd name="T34" fmla="*/ 25 w 74"/>
                  <a:gd name="T35" fmla="*/ 142 h 142"/>
                  <a:gd name="T36" fmla="*/ 0 w 74"/>
                  <a:gd name="T37" fmla="*/ 137 h 14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74"/>
                  <a:gd name="T58" fmla="*/ 0 h 142"/>
                  <a:gd name="T59" fmla="*/ 74 w 74"/>
                  <a:gd name="T60" fmla="*/ 142 h 14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74" h="142">
                    <a:moveTo>
                      <a:pt x="0" y="137"/>
                    </a:moveTo>
                    <a:lnTo>
                      <a:pt x="3" y="131"/>
                    </a:lnTo>
                    <a:lnTo>
                      <a:pt x="8" y="120"/>
                    </a:lnTo>
                    <a:lnTo>
                      <a:pt x="16" y="101"/>
                    </a:lnTo>
                    <a:lnTo>
                      <a:pt x="24" y="79"/>
                    </a:lnTo>
                    <a:lnTo>
                      <a:pt x="29" y="56"/>
                    </a:lnTo>
                    <a:lnTo>
                      <a:pt x="31" y="34"/>
                    </a:lnTo>
                    <a:lnTo>
                      <a:pt x="30" y="14"/>
                    </a:lnTo>
                    <a:lnTo>
                      <a:pt x="21" y="0"/>
                    </a:lnTo>
                    <a:lnTo>
                      <a:pt x="74" y="10"/>
                    </a:lnTo>
                    <a:lnTo>
                      <a:pt x="74" y="14"/>
                    </a:lnTo>
                    <a:lnTo>
                      <a:pt x="72" y="27"/>
                    </a:lnTo>
                    <a:lnTo>
                      <a:pt x="69" y="44"/>
                    </a:lnTo>
                    <a:lnTo>
                      <a:pt x="64" y="65"/>
                    </a:lnTo>
                    <a:lnTo>
                      <a:pt x="57" y="87"/>
                    </a:lnTo>
                    <a:lnTo>
                      <a:pt x="50" y="109"/>
                    </a:lnTo>
                    <a:lnTo>
                      <a:pt x="38" y="128"/>
                    </a:lnTo>
                    <a:lnTo>
                      <a:pt x="25" y="142"/>
                    </a:lnTo>
                    <a:lnTo>
                      <a:pt x="0" y="13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102" name="Freeform 40">
                <a:extLst>
                  <a:ext uri="{FF2B5EF4-FFF2-40B4-BE49-F238E27FC236}">
                    <a16:creationId xmlns:a16="http://schemas.microsoft.com/office/drawing/2014/main" id="{5D633F89-DBD6-46B0-B7A5-853D9E62EE19}"/>
                  </a:ext>
                </a:extLst>
              </p:cNvPr>
              <p:cNvSpPr>
                <a:spLocks/>
              </p:cNvSpPr>
              <p:nvPr/>
            </p:nvSpPr>
            <p:spPr bwMode="auto">
              <a:xfrm>
                <a:off x="5126" y="1582"/>
                <a:ext cx="150" cy="150"/>
              </a:xfrm>
              <a:custGeom>
                <a:avLst/>
                <a:gdLst>
                  <a:gd name="T0" fmla="*/ 5 w 150"/>
                  <a:gd name="T1" fmla="*/ 74 h 150"/>
                  <a:gd name="T2" fmla="*/ 10 w 150"/>
                  <a:gd name="T3" fmla="*/ 86 h 150"/>
                  <a:gd name="T4" fmla="*/ 17 w 150"/>
                  <a:gd name="T5" fmla="*/ 98 h 150"/>
                  <a:gd name="T6" fmla="*/ 27 w 150"/>
                  <a:gd name="T7" fmla="*/ 109 h 150"/>
                  <a:gd name="T8" fmla="*/ 39 w 150"/>
                  <a:gd name="T9" fmla="*/ 120 h 150"/>
                  <a:gd name="T10" fmla="*/ 55 w 150"/>
                  <a:gd name="T11" fmla="*/ 129 h 150"/>
                  <a:gd name="T12" fmla="*/ 74 w 150"/>
                  <a:gd name="T13" fmla="*/ 138 h 150"/>
                  <a:gd name="T14" fmla="*/ 96 w 150"/>
                  <a:gd name="T15" fmla="*/ 144 h 150"/>
                  <a:gd name="T16" fmla="*/ 123 w 150"/>
                  <a:gd name="T17" fmla="*/ 150 h 150"/>
                  <a:gd name="T18" fmla="*/ 124 w 150"/>
                  <a:gd name="T19" fmla="*/ 147 h 150"/>
                  <a:gd name="T20" fmla="*/ 129 w 150"/>
                  <a:gd name="T21" fmla="*/ 138 h 150"/>
                  <a:gd name="T22" fmla="*/ 136 w 150"/>
                  <a:gd name="T23" fmla="*/ 126 h 150"/>
                  <a:gd name="T24" fmla="*/ 141 w 150"/>
                  <a:gd name="T25" fmla="*/ 111 h 150"/>
                  <a:gd name="T26" fmla="*/ 146 w 150"/>
                  <a:gd name="T27" fmla="*/ 92 h 150"/>
                  <a:gd name="T28" fmla="*/ 150 w 150"/>
                  <a:gd name="T29" fmla="*/ 74 h 150"/>
                  <a:gd name="T30" fmla="*/ 149 w 150"/>
                  <a:gd name="T31" fmla="*/ 55 h 150"/>
                  <a:gd name="T32" fmla="*/ 143 w 150"/>
                  <a:gd name="T33" fmla="*/ 38 h 150"/>
                  <a:gd name="T34" fmla="*/ 137 w 150"/>
                  <a:gd name="T35" fmla="*/ 27 h 150"/>
                  <a:gd name="T36" fmla="*/ 129 w 150"/>
                  <a:gd name="T37" fmla="*/ 19 h 150"/>
                  <a:gd name="T38" fmla="*/ 117 w 150"/>
                  <a:gd name="T39" fmla="*/ 12 h 150"/>
                  <a:gd name="T40" fmla="*/ 102 w 150"/>
                  <a:gd name="T41" fmla="*/ 6 h 150"/>
                  <a:gd name="T42" fmla="*/ 83 w 150"/>
                  <a:gd name="T43" fmla="*/ 2 h 150"/>
                  <a:gd name="T44" fmla="*/ 61 w 150"/>
                  <a:gd name="T45" fmla="*/ 0 h 150"/>
                  <a:gd name="T46" fmla="*/ 35 w 150"/>
                  <a:gd name="T47" fmla="*/ 1 h 150"/>
                  <a:gd name="T48" fmla="*/ 5 w 150"/>
                  <a:gd name="T49" fmla="*/ 4 h 150"/>
                  <a:gd name="T50" fmla="*/ 4 w 150"/>
                  <a:gd name="T51" fmla="*/ 9 h 150"/>
                  <a:gd name="T52" fmla="*/ 0 w 150"/>
                  <a:gd name="T53" fmla="*/ 25 h 150"/>
                  <a:gd name="T54" fmla="*/ 0 w 150"/>
                  <a:gd name="T55" fmla="*/ 48 h 150"/>
                  <a:gd name="T56" fmla="*/ 5 w 150"/>
                  <a:gd name="T57" fmla="*/ 74 h 15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50"/>
                  <a:gd name="T88" fmla="*/ 0 h 150"/>
                  <a:gd name="T89" fmla="*/ 150 w 150"/>
                  <a:gd name="T90" fmla="*/ 150 h 15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50" h="150">
                    <a:moveTo>
                      <a:pt x="5" y="74"/>
                    </a:moveTo>
                    <a:lnTo>
                      <a:pt x="10" y="86"/>
                    </a:lnTo>
                    <a:lnTo>
                      <a:pt x="17" y="98"/>
                    </a:lnTo>
                    <a:lnTo>
                      <a:pt x="27" y="109"/>
                    </a:lnTo>
                    <a:lnTo>
                      <a:pt x="39" y="120"/>
                    </a:lnTo>
                    <a:lnTo>
                      <a:pt x="55" y="129"/>
                    </a:lnTo>
                    <a:lnTo>
                      <a:pt x="74" y="138"/>
                    </a:lnTo>
                    <a:lnTo>
                      <a:pt x="96" y="144"/>
                    </a:lnTo>
                    <a:lnTo>
                      <a:pt x="123" y="150"/>
                    </a:lnTo>
                    <a:lnTo>
                      <a:pt x="124" y="147"/>
                    </a:lnTo>
                    <a:lnTo>
                      <a:pt x="129" y="138"/>
                    </a:lnTo>
                    <a:lnTo>
                      <a:pt x="136" y="126"/>
                    </a:lnTo>
                    <a:lnTo>
                      <a:pt x="141" y="111"/>
                    </a:lnTo>
                    <a:lnTo>
                      <a:pt x="146" y="92"/>
                    </a:lnTo>
                    <a:lnTo>
                      <a:pt x="150" y="74"/>
                    </a:lnTo>
                    <a:lnTo>
                      <a:pt x="149" y="55"/>
                    </a:lnTo>
                    <a:lnTo>
                      <a:pt x="143" y="38"/>
                    </a:lnTo>
                    <a:lnTo>
                      <a:pt x="137" y="27"/>
                    </a:lnTo>
                    <a:lnTo>
                      <a:pt x="129" y="19"/>
                    </a:lnTo>
                    <a:lnTo>
                      <a:pt x="117" y="12"/>
                    </a:lnTo>
                    <a:lnTo>
                      <a:pt x="102" y="6"/>
                    </a:lnTo>
                    <a:lnTo>
                      <a:pt x="83" y="2"/>
                    </a:lnTo>
                    <a:lnTo>
                      <a:pt x="61" y="0"/>
                    </a:lnTo>
                    <a:lnTo>
                      <a:pt x="35" y="1"/>
                    </a:lnTo>
                    <a:lnTo>
                      <a:pt x="5" y="4"/>
                    </a:lnTo>
                    <a:lnTo>
                      <a:pt x="4" y="9"/>
                    </a:lnTo>
                    <a:lnTo>
                      <a:pt x="0" y="25"/>
                    </a:lnTo>
                    <a:lnTo>
                      <a:pt x="0" y="48"/>
                    </a:lnTo>
                    <a:lnTo>
                      <a:pt x="5" y="74"/>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103" name="Freeform 41">
                <a:extLst>
                  <a:ext uri="{FF2B5EF4-FFF2-40B4-BE49-F238E27FC236}">
                    <a16:creationId xmlns:a16="http://schemas.microsoft.com/office/drawing/2014/main" id="{65ADF554-43B3-4C08-B336-10385B29F5E5}"/>
                  </a:ext>
                </a:extLst>
              </p:cNvPr>
              <p:cNvSpPr>
                <a:spLocks/>
              </p:cNvSpPr>
              <p:nvPr/>
            </p:nvSpPr>
            <p:spPr bwMode="auto">
              <a:xfrm>
                <a:off x="5160" y="1609"/>
                <a:ext cx="81" cy="74"/>
              </a:xfrm>
              <a:custGeom>
                <a:avLst/>
                <a:gdLst>
                  <a:gd name="T0" fmla="*/ 6 w 81"/>
                  <a:gd name="T1" fmla="*/ 51 h 74"/>
                  <a:gd name="T2" fmla="*/ 10 w 81"/>
                  <a:gd name="T3" fmla="*/ 56 h 74"/>
                  <a:gd name="T4" fmla="*/ 16 w 81"/>
                  <a:gd name="T5" fmla="*/ 60 h 74"/>
                  <a:gd name="T6" fmla="*/ 22 w 81"/>
                  <a:gd name="T7" fmla="*/ 64 h 74"/>
                  <a:gd name="T8" fmla="*/ 29 w 81"/>
                  <a:gd name="T9" fmla="*/ 68 h 74"/>
                  <a:gd name="T10" fmla="*/ 38 w 81"/>
                  <a:gd name="T11" fmla="*/ 71 h 74"/>
                  <a:gd name="T12" fmla="*/ 48 w 81"/>
                  <a:gd name="T13" fmla="*/ 73 h 74"/>
                  <a:gd name="T14" fmla="*/ 60 w 81"/>
                  <a:gd name="T15" fmla="*/ 74 h 74"/>
                  <a:gd name="T16" fmla="*/ 74 w 81"/>
                  <a:gd name="T17" fmla="*/ 74 h 74"/>
                  <a:gd name="T18" fmla="*/ 77 w 81"/>
                  <a:gd name="T19" fmla="*/ 69 h 74"/>
                  <a:gd name="T20" fmla="*/ 81 w 81"/>
                  <a:gd name="T21" fmla="*/ 55 h 74"/>
                  <a:gd name="T22" fmla="*/ 81 w 81"/>
                  <a:gd name="T23" fmla="*/ 38 h 74"/>
                  <a:gd name="T24" fmla="*/ 72 w 81"/>
                  <a:gd name="T25" fmla="*/ 21 h 74"/>
                  <a:gd name="T26" fmla="*/ 68 w 81"/>
                  <a:gd name="T27" fmla="*/ 17 h 74"/>
                  <a:gd name="T28" fmla="*/ 62 w 81"/>
                  <a:gd name="T29" fmla="*/ 13 h 74"/>
                  <a:gd name="T30" fmla="*/ 56 w 81"/>
                  <a:gd name="T31" fmla="*/ 11 h 74"/>
                  <a:gd name="T32" fmla="*/ 48 w 81"/>
                  <a:gd name="T33" fmla="*/ 8 h 74"/>
                  <a:gd name="T34" fmla="*/ 39 w 81"/>
                  <a:gd name="T35" fmla="*/ 5 h 74"/>
                  <a:gd name="T36" fmla="*/ 30 w 81"/>
                  <a:gd name="T37" fmla="*/ 3 h 74"/>
                  <a:gd name="T38" fmla="*/ 18 w 81"/>
                  <a:gd name="T39" fmla="*/ 2 h 74"/>
                  <a:gd name="T40" fmla="*/ 5 w 81"/>
                  <a:gd name="T41" fmla="*/ 0 h 74"/>
                  <a:gd name="T42" fmla="*/ 4 w 81"/>
                  <a:gd name="T43" fmla="*/ 5 h 74"/>
                  <a:gd name="T44" fmla="*/ 0 w 81"/>
                  <a:gd name="T45" fmla="*/ 17 h 74"/>
                  <a:gd name="T46" fmla="*/ 0 w 81"/>
                  <a:gd name="T47" fmla="*/ 34 h 74"/>
                  <a:gd name="T48" fmla="*/ 6 w 81"/>
                  <a:gd name="T49" fmla="*/ 51 h 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1"/>
                  <a:gd name="T76" fmla="*/ 0 h 74"/>
                  <a:gd name="T77" fmla="*/ 81 w 81"/>
                  <a:gd name="T78" fmla="*/ 74 h 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1" h="74">
                    <a:moveTo>
                      <a:pt x="6" y="51"/>
                    </a:moveTo>
                    <a:lnTo>
                      <a:pt x="10" y="56"/>
                    </a:lnTo>
                    <a:lnTo>
                      <a:pt x="16" y="60"/>
                    </a:lnTo>
                    <a:lnTo>
                      <a:pt x="22" y="64"/>
                    </a:lnTo>
                    <a:lnTo>
                      <a:pt x="29" y="68"/>
                    </a:lnTo>
                    <a:lnTo>
                      <a:pt x="38" y="71"/>
                    </a:lnTo>
                    <a:lnTo>
                      <a:pt x="48" y="73"/>
                    </a:lnTo>
                    <a:lnTo>
                      <a:pt x="60" y="74"/>
                    </a:lnTo>
                    <a:lnTo>
                      <a:pt x="74" y="74"/>
                    </a:lnTo>
                    <a:lnTo>
                      <a:pt x="77" y="69"/>
                    </a:lnTo>
                    <a:lnTo>
                      <a:pt x="81" y="55"/>
                    </a:lnTo>
                    <a:lnTo>
                      <a:pt x="81" y="38"/>
                    </a:lnTo>
                    <a:lnTo>
                      <a:pt x="72" y="21"/>
                    </a:lnTo>
                    <a:lnTo>
                      <a:pt x="68" y="17"/>
                    </a:lnTo>
                    <a:lnTo>
                      <a:pt x="62" y="13"/>
                    </a:lnTo>
                    <a:lnTo>
                      <a:pt x="56" y="11"/>
                    </a:lnTo>
                    <a:lnTo>
                      <a:pt x="48" y="8"/>
                    </a:lnTo>
                    <a:lnTo>
                      <a:pt x="39" y="5"/>
                    </a:lnTo>
                    <a:lnTo>
                      <a:pt x="30" y="3"/>
                    </a:lnTo>
                    <a:lnTo>
                      <a:pt x="18" y="2"/>
                    </a:lnTo>
                    <a:lnTo>
                      <a:pt x="5" y="0"/>
                    </a:lnTo>
                    <a:lnTo>
                      <a:pt x="4" y="5"/>
                    </a:lnTo>
                    <a:lnTo>
                      <a:pt x="0" y="17"/>
                    </a:lnTo>
                    <a:lnTo>
                      <a:pt x="0" y="34"/>
                    </a:lnTo>
                    <a:lnTo>
                      <a:pt x="6" y="51"/>
                    </a:lnTo>
                    <a:close/>
                  </a:path>
                </a:pathLst>
              </a:custGeom>
              <a:solidFill>
                <a:srgbClr val="0FFF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grpSp>
        <p:grpSp>
          <p:nvGrpSpPr>
            <p:cNvPr id="34" name="Group 42">
              <a:extLst>
                <a:ext uri="{FF2B5EF4-FFF2-40B4-BE49-F238E27FC236}">
                  <a16:creationId xmlns:a16="http://schemas.microsoft.com/office/drawing/2014/main" id="{1C051C45-D48D-4E51-AE0F-4C69227866F5}"/>
                </a:ext>
              </a:extLst>
            </p:cNvPr>
            <p:cNvGrpSpPr>
              <a:grpSpLocks/>
            </p:cNvGrpSpPr>
            <p:nvPr/>
          </p:nvGrpSpPr>
          <p:grpSpPr bwMode="auto">
            <a:xfrm>
              <a:off x="423863" y="3322895"/>
              <a:ext cx="609600" cy="765175"/>
              <a:chOff x="3950" y="1536"/>
              <a:chExt cx="550" cy="530"/>
            </a:xfrm>
          </p:grpSpPr>
          <p:sp>
            <p:nvSpPr>
              <p:cNvPr id="82" name="Freeform 43">
                <a:extLst>
                  <a:ext uri="{FF2B5EF4-FFF2-40B4-BE49-F238E27FC236}">
                    <a16:creationId xmlns:a16="http://schemas.microsoft.com/office/drawing/2014/main" id="{896E1740-E3B0-47C4-98C5-FCBD8B2A6339}"/>
                  </a:ext>
                </a:extLst>
              </p:cNvPr>
              <p:cNvSpPr>
                <a:spLocks/>
              </p:cNvSpPr>
              <p:nvPr/>
            </p:nvSpPr>
            <p:spPr bwMode="auto">
              <a:xfrm>
                <a:off x="3950" y="1536"/>
                <a:ext cx="526" cy="410"/>
              </a:xfrm>
              <a:custGeom>
                <a:avLst/>
                <a:gdLst>
                  <a:gd name="T0" fmla="*/ 262 w 1052"/>
                  <a:gd name="T1" fmla="*/ 154 h 820"/>
                  <a:gd name="T2" fmla="*/ 259 w 1052"/>
                  <a:gd name="T3" fmla="*/ 149 h 820"/>
                  <a:gd name="T4" fmla="*/ 254 w 1052"/>
                  <a:gd name="T5" fmla="*/ 142 h 820"/>
                  <a:gd name="T6" fmla="*/ 249 w 1052"/>
                  <a:gd name="T7" fmla="*/ 134 h 820"/>
                  <a:gd name="T8" fmla="*/ 242 w 1052"/>
                  <a:gd name="T9" fmla="*/ 120 h 820"/>
                  <a:gd name="T10" fmla="*/ 237 w 1052"/>
                  <a:gd name="T11" fmla="*/ 97 h 820"/>
                  <a:gd name="T12" fmla="*/ 237 w 1052"/>
                  <a:gd name="T13" fmla="*/ 73 h 820"/>
                  <a:gd name="T14" fmla="*/ 238 w 1052"/>
                  <a:gd name="T15" fmla="*/ 52 h 820"/>
                  <a:gd name="T16" fmla="*/ 238 w 1052"/>
                  <a:gd name="T17" fmla="*/ 37 h 820"/>
                  <a:gd name="T18" fmla="*/ 234 w 1052"/>
                  <a:gd name="T19" fmla="*/ 23 h 820"/>
                  <a:gd name="T20" fmla="*/ 227 w 1052"/>
                  <a:gd name="T21" fmla="*/ 13 h 820"/>
                  <a:gd name="T22" fmla="*/ 223 w 1052"/>
                  <a:gd name="T23" fmla="*/ 10 h 820"/>
                  <a:gd name="T24" fmla="*/ 220 w 1052"/>
                  <a:gd name="T25" fmla="*/ 9 h 820"/>
                  <a:gd name="T26" fmla="*/ 211 w 1052"/>
                  <a:gd name="T27" fmla="*/ 7 h 820"/>
                  <a:gd name="T28" fmla="*/ 199 w 1052"/>
                  <a:gd name="T29" fmla="*/ 5 h 820"/>
                  <a:gd name="T30" fmla="*/ 191 w 1052"/>
                  <a:gd name="T31" fmla="*/ 3 h 820"/>
                  <a:gd name="T32" fmla="*/ 187 w 1052"/>
                  <a:gd name="T33" fmla="*/ 3 h 820"/>
                  <a:gd name="T34" fmla="*/ 183 w 1052"/>
                  <a:gd name="T35" fmla="*/ 2 h 820"/>
                  <a:gd name="T36" fmla="*/ 179 w 1052"/>
                  <a:gd name="T37" fmla="*/ 1 h 820"/>
                  <a:gd name="T38" fmla="*/ 175 w 1052"/>
                  <a:gd name="T39" fmla="*/ 0 h 820"/>
                  <a:gd name="T40" fmla="*/ 171 w 1052"/>
                  <a:gd name="T41" fmla="*/ 0 h 820"/>
                  <a:gd name="T42" fmla="*/ 167 w 1052"/>
                  <a:gd name="T43" fmla="*/ 0 h 820"/>
                  <a:gd name="T44" fmla="*/ 163 w 1052"/>
                  <a:gd name="T45" fmla="*/ 1 h 820"/>
                  <a:gd name="T46" fmla="*/ 158 w 1052"/>
                  <a:gd name="T47" fmla="*/ 1 h 820"/>
                  <a:gd name="T48" fmla="*/ 147 w 1052"/>
                  <a:gd name="T49" fmla="*/ 3 h 820"/>
                  <a:gd name="T50" fmla="*/ 132 w 1052"/>
                  <a:gd name="T51" fmla="*/ 7 h 820"/>
                  <a:gd name="T52" fmla="*/ 121 w 1052"/>
                  <a:gd name="T53" fmla="*/ 13 h 820"/>
                  <a:gd name="T54" fmla="*/ 111 w 1052"/>
                  <a:gd name="T55" fmla="*/ 19 h 820"/>
                  <a:gd name="T56" fmla="*/ 102 w 1052"/>
                  <a:gd name="T57" fmla="*/ 26 h 820"/>
                  <a:gd name="T58" fmla="*/ 90 w 1052"/>
                  <a:gd name="T59" fmla="*/ 33 h 820"/>
                  <a:gd name="T60" fmla="*/ 76 w 1052"/>
                  <a:gd name="T61" fmla="*/ 39 h 820"/>
                  <a:gd name="T62" fmla="*/ 57 w 1052"/>
                  <a:gd name="T63" fmla="*/ 45 h 820"/>
                  <a:gd name="T64" fmla="*/ 35 w 1052"/>
                  <a:gd name="T65" fmla="*/ 50 h 820"/>
                  <a:gd name="T66" fmla="*/ 19 w 1052"/>
                  <a:gd name="T67" fmla="*/ 57 h 820"/>
                  <a:gd name="T68" fmla="*/ 8 w 1052"/>
                  <a:gd name="T69" fmla="*/ 67 h 820"/>
                  <a:gd name="T70" fmla="*/ 2 w 1052"/>
                  <a:gd name="T71" fmla="*/ 79 h 820"/>
                  <a:gd name="T72" fmla="*/ 1 w 1052"/>
                  <a:gd name="T73" fmla="*/ 86 h 820"/>
                  <a:gd name="T74" fmla="*/ 1 w 1052"/>
                  <a:gd name="T75" fmla="*/ 89 h 820"/>
                  <a:gd name="T76" fmla="*/ 0 w 1052"/>
                  <a:gd name="T77" fmla="*/ 92 h 820"/>
                  <a:gd name="T78" fmla="*/ 0 w 1052"/>
                  <a:gd name="T79" fmla="*/ 94 h 820"/>
                  <a:gd name="T80" fmla="*/ 1 w 1052"/>
                  <a:gd name="T81" fmla="*/ 102 h 820"/>
                  <a:gd name="T82" fmla="*/ 5 w 1052"/>
                  <a:gd name="T83" fmla="*/ 115 h 820"/>
                  <a:gd name="T84" fmla="*/ 11 w 1052"/>
                  <a:gd name="T85" fmla="*/ 125 h 820"/>
                  <a:gd name="T86" fmla="*/ 18 w 1052"/>
                  <a:gd name="T87" fmla="*/ 134 h 820"/>
                  <a:gd name="T88" fmla="*/ 27 w 1052"/>
                  <a:gd name="T89" fmla="*/ 140 h 820"/>
                  <a:gd name="T90" fmla="*/ 41 w 1052"/>
                  <a:gd name="T91" fmla="*/ 155 h 820"/>
                  <a:gd name="T92" fmla="*/ 52 w 1052"/>
                  <a:gd name="T93" fmla="*/ 176 h 820"/>
                  <a:gd name="T94" fmla="*/ 60 w 1052"/>
                  <a:gd name="T95" fmla="*/ 195 h 820"/>
                  <a:gd name="T96" fmla="*/ 63 w 1052"/>
                  <a:gd name="T97" fmla="*/ 203 h 820"/>
                  <a:gd name="T98" fmla="*/ 63 w 1052"/>
                  <a:gd name="T99" fmla="*/ 205 h 820"/>
                  <a:gd name="T100" fmla="*/ 73 w 1052"/>
                  <a:gd name="T101" fmla="*/ 200 h 820"/>
                  <a:gd name="T102" fmla="*/ 93 w 1052"/>
                  <a:gd name="T103" fmla="*/ 189 h 820"/>
                  <a:gd name="T104" fmla="*/ 113 w 1052"/>
                  <a:gd name="T105" fmla="*/ 180 h 820"/>
                  <a:gd name="T106" fmla="*/ 135 w 1052"/>
                  <a:gd name="T107" fmla="*/ 173 h 820"/>
                  <a:gd name="T108" fmla="*/ 157 w 1052"/>
                  <a:gd name="T109" fmla="*/ 166 h 820"/>
                  <a:gd name="T110" fmla="*/ 180 w 1052"/>
                  <a:gd name="T111" fmla="*/ 161 h 820"/>
                  <a:gd name="T112" fmla="*/ 203 w 1052"/>
                  <a:gd name="T113" fmla="*/ 158 h 820"/>
                  <a:gd name="T114" fmla="*/ 226 w 1052"/>
                  <a:gd name="T115" fmla="*/ 156 h 820"/>
                  <a:gd name="T116" fmla="*/ 242 w 1052"/>
                  <a:gd name="T117" fmla="*/ 156 h 820"/>
                  <a:gd name="T118" fmla="*/ 248 w 1052"/>
                  <a:gd name="T119" fmla="*/ 156 h 820"/>
                  <a:gd name="T120" fmla="*/ 254 w 1052"/>
                  <a:gd name="T121" fmla="*/ 157 h 820"/>
                  <a:gd name="T122" fmla="*/ 260 w 1052"/>
                  <a:gd name="T123" fmla="*/ 157 h 82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52"/>
                  <a:gd name="T187" fmla="*/ 0 h 820"/>
                  <a:gd name="T188" fmla="*/ 1052 w 1052"/>
                  <a:gd name="T189" fmla="*/ 820 h 82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52" h="820">
                    <a:moveTo>
                      <a:pt x="1052" y="628"/>
                    </a:moveTo>
                    <a:lnTo>
                      <a:pt x="1045" y="616"/>
                    </a:lnTo>
                    <a:lnTo>
                      <a:pt x="1040" y="606"/>
                    </a:lnTo>
                    <a:lnTo>
                      <a:pt x="1033" y="593"/>
                    </a:lnTo>
                    <a:lnTo>
                      <a:pt x="1025" y="580"/>
                    </a:lnTo>
                    <a:lnTo>
                      <a:pt x="1016" y="566"/>
                    </a:lnTo>
                    <a:lnTo>
                      <a:pt x="1007" y="552"/>
                    </a:lnTo>
                    <a:lnTo>
                      <a:pt x="999" y="536"/>
                    </a:lnTo>
                    <a:lnTo>
                      <a:pt x="988" y="521"/>
                    </a:lnTo>
                    <a:lnTo>
                      <a:pt x="969" y="483"/>
                    </a:lnTo>
                    <a:lnTo>
                      <a:pt x="957" y="438"/>
                    </a:lnTo>
                    <a:lnTo>
                      <a:pt x="950" y="388"/>
                    </a:lnTo>
                    <a:lnTo>
                      <a:pt x="949" y="339"/>
                    </a:lnTo>
                    <a:lnTo>
                      <a:pt x="949" y="291"/>
                    </a:lnTo>
                    <a:lnTo>
                      <a:pt x="950" y="247"/>
                    </a:lnTo>
                    <a:lnTo>
                      <a:pt x="954" y="209"/>
                    </a:lnTo>
                    <a:lnTo>
                      <a:pt x="956" y="182"/>
                    </a:lnTo>
                    <a:lnTo>
                      <a:pt x="954" y="145"/>
                    </a:lnTo>
                    <a:lnTo>
                      <a:pt x="949" y="116"/>
                    </a:lnTo>
                    <a:lnTo>
                      <a:pt x="937" y="90"/>
                    </a:lnTo>
                    <a:lnTo>
                      <a:pt x="924" y="71"/>
                    </a:lnTo>
                    <a:lnTo>
                      <a:pt x="911" y="55"/>
                    </a:lnTo>
                    <a:lnTo>
                      <a:pt x="900" y="45"/>
                    </a:lnTo>
                    <a:lnTo>
                      <a:pt x="892" y="38"/>
                    </a:lnTo>
                    <a:lnTo>
                      <a:pt x="888" y="36"/>
                    </a:lnTo>
                    <a:lnTo>
                      <a:pt x="883" y="35"/>
                    </a:lnTo>
                    <a:lnTo>
                      <a:pt x="867" y="33"/>
                    </a:lnTo>
                    <a:lnTo>
                      <a:pt x="847" y="28"/>
                    </a:lnTo>
                    <a:lnTo>
                      <a:pt x="822" y="22"/>
                    </a:lnTo>
                    <a:lnTo>
                      <a:pt x="798" y="19"/>
                    </a:lnTo>
                    <a:lnTo>
                      <a:pt x="778" y="14"/>
                    </a:lnTo>
                    <a:lnTo>
                      <a:pt x="764" y="12"/>
                    </a:lnTo>
                    <a:lnTo>
                      <a:pt x="758" y="10"/>
                    </a:lnTo>
                    <a:lnTo>
                      <a:pt x="750" y="9"/>
                    </a:lnTo>
                    <a:lnTo>
                      <a:pt x="741" y="7"/>
                    </a:lnTo>
                    <a:lnTo>
                      <a:pt x="733" y="5"/>
                    </a:lnTo>
                    <a:lnTo>
                      <a:pt x="726" y="3"/>
                    </a:lnTo>
                    <a:lnTo>
                      <a:pt x="717" y="3"/>
                    </a:lnTo>
                    <a:lnTo>
                      <a:pt x="708" y="2"/>
                    </a:lnTo>
                    <a:lnTo>
                      <a:pt x="700" y="0"/>
                    </a:lnTo>
                    <a:lnTo>
                      <a:pt x="691" y="0"/>
                    </a:lnTo>
                    <a:lnTo>
                      <a:pt x="684" y="0"/>
                    </a:lnTo>
                    <a:lnTo>
                      <a:pt x="677" y="0"/>
                    </a:lnTo>
                    <a:lnTo>
                      <a:pt x="670" y="0"/>
                    </a:lnTo>
                    <a:lnTo>
                      <a:pt x="663" y="2"/>
                    </a:lnTo>
                    <a:lnTo>
                      <a:pt x="655" y="2"/>
                    </a:lnTo>
                    <a:lnTo>
                      <a:pt x="644" y="3"/>
                    </a:lnTo>
                    <a:lnTo>
                      <a:pt x="634" y="3"/>
                    </a:lnTo>
                    <a:lnTo>
                      <a:pt x="624" y="5"/>
                    </a:lnTo>
                    <a:lnTo>
                      <a:pt x="589" y="12"/>
                    </a:lnTo>
                    <a:lnTo>
                      <a:pt x="558" y="21"/>
                    </a:lnTo>
                    <a:lnTo>
                      <a:pt x="530" y="31"/>
                    </a:lnTo>
                    <a:lnTo>
                      <a:pt x="506" y="42"/>
                    </a:lnTo>
                    <a:lnTo>
                      <a:pt x="485" y="52"/>
                    </a:lnTo>
                    <a:lnTo>
                      <a:pt x="465" y="64"/>
                    </a:lnTo>
                    <a:lnTo>
                      <a:pt x="446" y="76"/>
                    </a:lnTo>
                    <a:lnTo>
                      <a:pt x="427" y="90"/>
                    </a:lnTo>
                    <a:lnTo>
                      <a:pt x="408" y="102"/>
                    </a:lnTo>
                    <a:lnTo>
                      <a:pt x="387" y="116"/>
                    </a:lnTo>
                    <a:lnTo>
                      <a:pt x="363" y="130"/>
                    </a:lnTo>
                    <a:lnTo>
                      <a:pt x="337" y="142"/>
                    </a:lnTo>
                    <a:lnTo>
                      <a:pt x="306" y="154"/>
                    </a:lnTo>
                    <a:lnTo>
                      <a:pt x="271" y="166"/>
                    </a:lnTo>
                    <a:lnTo>
                      <a:pt x="231" y="178"/>
                    </a:lnTo>
                    <a:lnTo>
                      <a:pt x="186" y="189"/>
                    </a:lnTo>
                    <a:lnTo>
                      <a:pt x="143" y="199"/>
                    </a:lnTo>
                    <a:lnTo>
                      <a:pt x="107" y="215"/>
                    </a:lnTo>
                    <a:lnTo>
                      <a:pt x="77" y="230"/>
                    </a:lnTo>
                    <a:lnTo>
                      <a:pt x="53" y="249"/>
                    </a:lnTo>
                    <a:lnTo>
                      <a:pt x="32" y="268"/>
                    </a:lnTo>
                    <a:lnTo>
                      <a:pt x="19" y="291"/>
                    </a:lnTo>
                    <a:lnTo>
                      <a:pt x="8" y="313"/>
                    </a:lnTo>
                    <a:lnTo>
                      <a:pt x="3" y="337"/>
                    </a:lnTo>
                    <a:lnTo>
                      <a:pt x="1" y="344"/>
                    </a:lnTo>
                    <a:lnTo>
                      <a:pt x="1" y="349"/>
                    </a:lnTo>
                    <a:lnTo>
                      <a:pt x="1" y="356"/>
                    </a:lnTo>
                    <a:lnTo>
                      <a:pt x="0" y="363"/>
                    </a:lnTo>
                    <a:lnTo>
                      <a:pt x="0" y="367"/>
                    </a:lnTo>
                    <a:lnTo>
                      <a:pt x="0" y="370"/>
                    </a:lnTo>
                    <a:lnTo>
                      <a:pt x="0" y="375"/>
                    </a:lnTo>
                    <a:lnTo>
                      <a:pt x="1" y="379"/>
                    </a:lnTo>
                    <a:lnTo>
                      <a:pt x="5" y="407"/>
                    </a:lnTo>
                    <a:lnTo>
                      <a:pt x="12" y="434"/>
                    </a:lnTo>
                    <a:lnTo>
                      <a:pt x="22" y="460"/>
                    </a:lnTo>
                    <a:lnTo>
                      <a:pt x="34" y="483"/>
                    </a:lnTo>
                    <a:lnTo>
                      <a:pt x="46" y="503"/>
                    </a:lnTo>
                    <a:lnTo>
                      <a:pt x="60" y="521"/>
                    </a:lnTo>
                    <a:lnTo>
                      <a:pt x="74" y="533"/>
                    </a:lnTo>
                    <a:lnTo>
                      <a:pt x="86" y="542"/>
                    </a:lnTo>
                    <a:lnTo>
                      <a:pt x="110" y="557"/>
                    </a:lnTo>
                    <a:lnTo>
                      <a:pt x="136" y="585"/>
                    </a:lnTo>
                    <a:lnTo>
                      <a:pt x="164" y="619"/>
                    </a:lnTo>
                    <a:lnTo>
                      <a:pt x="188" y="659"/>
                    </a:lnTo>
                    <a:lnTo>
                      <a:pt x="210" y="701"/>
                    </a:lnTo>
                    <a:lnTo>
                      <a:pt x="229" y="742"/>
                    </a:lnTo>
                    <a:lnTo>
                      <a:pt x="243" y="779"/>
                    </a:lnTo>
                    <a:lnTo>
                      <a:pt x="252" y="810"/>
                    </a:lnTo>
                    <a:lnTo>
                      <a:pt x="252" y="811"/>
                    </a:lnTo>
                    <a:lnTo>
                      <a:pt x="254" y="815"/>
                    </a:lnTo>
                    <a:lnTo>
                      <a:pt x="254" y="817"/>
                    </a:lnTo>
                    <a:lnTo>
                      <a:pt x="254" y="820"/>
                    </a:lnTo>
                    <a:lnTo>
                      <a:pt x="292" y="798"/>
                    </a:lnTo>
                    <a:lnTo>
                      <a:pt x="331" y="775"/>
                    </a:lnTo>
                    <a:lnTo>
                      <a:pt x="373" y="756"/>
                    </a:lnTo>
                    <a:lnTo>
                      <a:pt x="413" y="737"/>
                    </a:lnTo>
                    <a:lnTo>
                      <a:pt x="454" y="720"/>
                    </a:lnTo>
                    <a:lnTo>
                      <a:pt x="497" y="702"/>
                    </a:lnTo>
                    <a:lnTo>
                      <a:pt x="541" y="689"/>
                    </a:lnTo>
                    <a:lnTo>
                      <a:pt x="584" y="675"/>
                    </a:lnTo>
                    <a:lnTo>
                      <a:pt x="629" y="663"/>
                    </a:lnTo>
                    <a:lnTo>
                      <a:pt x="674" y="652"/>
                    </a:lnTo>
                    <a:lnTo>
                      <a:pt x="720" y="644"/>
                    </a:lnTo>
                    <a:lnTo>
                      <a:pt x="765" y="637"/>
                    </a:lnTo>
                    <a:lnTo>
                      <a:pt x="812" y="630"/>
                    </a:lnTo>
                    <a:lnTo>
                      <a:pt x="860" y="626"/>
                    </a:lnTo>
                    <a:lnTo>
                      <a:pt x="907" y="623"/>
                    </a:lnTo>
                    <a:lnTo>
                      <a:pt x="956" y="623"/>
                    </a:lnTo>
                    <a:lnTo>
                      <a:pt x="968" y="623"/>
                    </a:lnTo>
                    <a:lnTo>
                      <a:pt x="980" y="623"/>
                    </a:lnTo>
                    <a:lnTo>
                      <a:pt x="992" y="623"/>
                    </a:lnTo>
                    <a:lnTo>
                      <a:pt x="1004" y="625"/>
                    </a:lnTo>
                    <a:lnTo>
                      <a:pt x="1016" y="625"/>
                    </a:lnTo>
                    <a:lnTo>
                      <a:pt x="1028" y="626"/>
                    </a:lnTo>
                    <a:lnTo>
                      <a:pt x="1040" y="626"/>
                    </a:lnTo>
                    <a:lnTo>
                      <a:pt x="1052" y="62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3" name="Freeform 44">
                <a:extLst>
                  <a:ext uri="{FF2B5EF4-FFF2-40B4-BE49-F238E27FC236}">
                    <a16:creationId xmlns:a16="http://schemas.microsoft.com/office/drawing/2014/main" id="{A6849C51-5A97-4A68-881A-E952192431CC}"/>
                  </a:ext>
                </a:extLst>
              </p:cNvPr>
              <p:cNvSpPr>
                <a:spLocks/>
              </p:cNvSpPr>
              <p:nvPr/>
            </p:nvSpPr>
            <p:spPr bwMode="auto">
              <a:xfrm>
                <a:off x="4077" y="1847"/>
                <a:ext cx="423" cy="219"/>
              </a:xfrm>
              <a:custGeom>
                <a:avLst/>
                <a:gdLst>
                  <a:gd name="T0" fmla="*/ 45 w 847"/>
                  <a:gd name="T1" fmla="*/ 107 h 438"/>
                  <a:gd name="T2" fmla="*/ 51 w 847"/>
                  <a:gd name="T3" fmla="*/ 104 h 438"/>
                  <a:gd name="T4" fmla="*/ 57 w 847"/>
                  <a:gd name="T5" fmla="*/ 101 h 438"/>
                  <a:gd name="T6" fmla="*/ 66 w 847"/>
                  <a:gd name="T7" fmla="*/ 98 h 438"/>
                  <a:gd name="T8" fmla="*/ 74 w 847"/>
                  <a:gd name="T9" fmla="*/ 94 h 438"/>
                  <a:gd name="T10" fmla="*/ 83 w 847"/>
                  <a:gd name="T11" fmla="*/ 91 h 438"/>
                  <a:gd name="T12" fmla="*/ 93 w 847"/>
                  <a:gd name="T13" fmla="*/ 87 h 438"/>
                  <a:gd name="T14" fmla="*/ 104 w 847"/>
                  <a:gd name="T15" fmla="*/ 83 h 438"/>
                  <a:gd name="T16" fmla="*/ 114 w 847"/>
                  <a:gd name="T17" fmla="*/ 80 h 438"/>
                  <a:gd name="T18" fmla="*/ 124 w 847"/>
                  <a:gd name="T19" fmla="*/ 77 h 438"/>
                  <a:gd name="T20" fmla="*/ 134 w 847"/>
                  <a:gd name="T21" fmla="*/ 73 h 438"/>
                  <a:gd name="T22" fmla="*/ 144 w 847"/>
                  <a:gd name="T23" fmla="*/ 71 h 438"/>
                  <a:gd name="T24" fmla="*/ 153 w 847"/>
                  <a:gd name="T25" fmla="*/ 68 h 438"/>
                  <a:gd name="T26" fmla="*/ 161 w 847"/>
                  <a:gd name="T27" fmla="*/ 66 h 438"/>
                  <a:gd name="T28" fmla="*/ 169 w 847"/>
                  <a:gd name="T29" fmla="*/ 63 h 438"/>
                  <a:gd name="T30" fmla="*/ 175 w 847"/>
                  <a:gd name="T31" fmla="*/ 61 h 438"/>
                  <a:gd name="T32" fmla="*/ 179 w 847"/>
                  <a:gd name="T33" fmla="*/ 60 h 438"/>
                  <a:gd name="T34" fmla="*/ 183 w 847"/>
                  <a:gd name="T35" fmla="*/ 58 h 438"/>
                  <a:gd name="T36" fmla="*/ 186 w 847"/>
                  <a:gd name="T37" fmla="*/ 57 h 438"/>
                  <a:gd name="T38" fmla="*/ 189 w 847"/>
                  <a:gd name="T39" fmla="*/ 55 h 438"/>
                  <a:gd name="T40" fmla="*/ 191 w 847"/>
                  <a:gd name="T41" fmla="*/ 53 h 438"/>
                  <a:gd name="T42" fmla="*/ 211 w 847"/>
                  <a:gd name="T43" fmla="*/ 34 h 438"/>
                  <a:gd name="T44" fmla="*/ 211 w 847"/>
                  <a:gd name="T45" fmla="*/ 34 h 438"/>
                  <a:gd name="T46" fmla="*/ 211 w 847"/>
                  <a:gd name="T47" fmla="*/ 33 h 438"/>
                  <a:gd name="T48" fmla="*/ 211 w 847"/>
                  <a:gd name="T49" fmla="*/ 30 h 438"/>
                  <a:gd name="T50" fmla="*/ 210 w 847"/>
                  <a:gd name="T51" fmla="*/ 27 h 438"/>
                  <a:gd name="T52" fmla="*/ 209 w 847"/>
                  <a:gd name="T53" fmla="*/ 24 h 438"/>
                  <a:gd name="T54" fmla="*/ 207 w 847"/>
                  <a:gd name="T55" fmla="*/ 19 h 438"/>
                  <a:gd name="T56" fmla="*/ 204 w 847"/>
                  <a:gd name="T57" fmla="*/ 11 h 438"/>
                  <a:gd name="T58" fmla="*/ 199 w 847"/>
                  <a:gd name="T59" fmla="*/ 2 h 438"/>
                  <a:gd name="T60" fmla="*/ 196 w 847"/>
                  <a:gd name="T61" fmla="*/ 1 h 438"/>
                  <a:gd name="T62" fmla="*/ 193 w 847"/>
                  <a:gd name="T63" fmla="*/ 1 h 438"/>
                  <a:gd name="T64" fmla="*/ 190 w 847"/>
                  <a:gd name="T65" fmla="*/ 1 h 438"/>
                  <a:gd name="T66" fmla="*/ 187 w 847"/>
                  <a:gd name="T67" fmla="*/ 1 h 438"/>
                  <a:gd name="T68" fmla="*/ 184 w 847"/>
                  <a:gd name="T69" fmla="*/ 0 h 438"/>
                  <a:gd name="T70" fmla="*/ 181 w 847"/>
                  <a:gd name="T71" fmla="*/ 0 h 438"/>
                  <a:gd name="T72" fmla="*/ 178 w 847"/>
                  <a:gd name="T73" fmla="*/ 0 h 438"/>
                  <a:gd name="T74" fmla="*/ 175 w 847"/>
                  <a:gd name="T75" fmla="*/ 0 h 438"/>
                  <a:gd name="T76" fmla="*/ 163 w 847"/>
                  <a:gd name="T77" fmla="*/ 0 h 438"/>
                  <a:gd name="T78" fmla="*/ 151 w 847"/>
                  <a:gd name="T79" fmla="*/ 1 h 438"/>
                  <a:gd name="T80" fmla="*/ 139 w 847"/>
                  <a:gd name="T81" fmla="*/ 2 h 438"/>
                  <a:gd name="T82" fmla="*/ 127 w 847"/>
                  <a:gd name="T83" fmla="*/ 3 h 438"/>
                  <a:gd name="T84" fmla="*/ 116 w 847"/>
                  <a:gd name="T85" fmla="*/ 6 h 438"/>
                  <a:gd name="T86" fmla="*/ 105 w 847"/>
                  <a:gd name="T87" fmla="*/ 7 h 438"/>
                  <a:gd name="T88" fmla="*/ 93 w 847"/>
                  <a:gd name="T89" fmla="*/ 10 h 438"/>
                  <a:gd name="T90" fmla="*/ 82 w 847"/>
                  <a:gd name="T91" fmla="*/ 13 h 438"/>
                  <a:gd name="T92" fmla="*/ 71 w 847"/>
                  <a:gd name="T93" fmla="*/ 17 h 438"/>
                  <a:gd name="T94" fmla="*/ 60 w 847"/>
                  <a:gd name="T95" fmla="*/ 20 h 438"/>
                  <a:gd name="T96" fmla="*/ 50 w 847"/>
                  <a:gd name="T97" fmla="*/ 25 h 438"/>
                  <a:gd name="T98" fmla="*/ 39 w 847"/>
                  <a:gd name="T99" fmla="*/ 28 h 438"/>
                  <a:gd name="T100" fmla="*/ 29 w 847"/>
                  <a:gd name="T101" fmla="*/ 34 h 438"/>
                  <a:gd name="T102" fmla="*/ 19 w 847"/>
                  <a:gd name="T103" fmla="*/ 38 h 438"/>
                  <a:gd name="T104" fmla="*/ 9 w 847"/>
                  <a:gd name="T105" fmla="*/ 44 h 438"/>
                  <a:gd name="T106" fmla="*/ 0 w 847"/>
                  <a:gd name="T107" fmla="*/ 50 h 438"/>
                  <a:gd name="T108" fmla="*/ 2 w 847"/>
                  <a:gd name="T109" fmla="*/ 58 h 438"/>
                  <a:gd name="T110" fmla="*/ 5 w 847"/>
                  <a:gd name="T111" fmla="*/ 69 h 438"/>
                  <a:gd name="T112" fmla="*/ 9 w 847"/>
                  <a:gd name="T113" fmla="*/ 81 h 438"/>
                  <a:gd name="T114" fmla="*/ 15 w 847"/>
                  <a:gd name="T115" fmla="*/ 92 h 438"/>
                  <a:gd name="T116" fmla="*/ 21 w 847"/>
                  <a:gd name="T117" fmla="*/ 101 h 438"/>
                  <a:gd name="T118" fmla="*/ 29 w 847"/>
                  <a:gd name="T119" fmla="*/ 107 h 438"/>
                  <a:gd name="T120" fmla="*/ 36 w 847"/>
                  <a:gd name="T121" fmla="*/ 110 h 438"/>
                  <a:gd name="T122" fmla="*/ 45 w 847"/>
                  <a:gd name="T123" fmla="*/ 107 h 43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847"/>
                  <a:gd name="T187" fmla="*/ 0 h 438"/>
                  <a:gd name="T188" fmla="*/ 847 w 847"/>
                  <a:gd name="T189" fmla="*/ 438 h 43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847" h="438">
                    <a:moveTo>
                      <a:pt x="183" y="427"/>
                    </a:moveTo>
                    <a:lnTo>
                      <a:pt x="205" y="415"/>
                    </a:lnTo>
                    <a:lnTo>
                      <a:pt x="231" y="403"/>
                    </a:lnTo>
                    <a:lnTo>
                      <a:pt x="264" y="389"/>
                    </a:lnTo>
                    <a:lnTo>
                      <a:pt x="299" y="375"/>
                    </a:lnTo>
                    <a:lnTo>
                      <a:pt x="335" y="361"/>
                    </a:lnTo>
                    <a:lnTo>
                      <a:pt x="375" y="346"/>
                    </a:lnTo>
                    <a:lnTo>
                      <a:pt x="416" y="332"/>
                    </a:lnTo>
                    <a:lnTo>
                      <a:pt x="458" y="318"/>
                    </a:lnTo>
                    <a:lnTo>
                      <a:pt x="499" y="306"/>
                    </a:lnTo>
                    <a:lnTo>
                      <a:pt x="539" y="292"/>
                    </a:lnTo>
                    <a:lnTo>
                      <a:pt x="577" y="282"/>
                    </a:lnTo>
                    <a:lnTo>
                      <a:pt x="613" y="270"/>
                    </a:lnTo>
                    <a:lnTo>
                      <a:pt x="646" y="261"/>
                    </a:lnTo>
                    <a:lnTo>
                      <a:pt x="676" y="252"/>
                    </a:lnTo>
                    <a:lnTo>
                      <a:pt x="700" y="246"/>
                    </a:lnTo>
                    <a:lnTo>
                      <a:pt x="719" y="240"/>
                    </a:lnTo>
                    <a:lnTo>
                      <a:pt x="734" y="235"/>
                    </a:lnTo>
                    <a:lnTo>
                      <a:pt x="747" y="228"/>
                    </a:lnTo>
                    <a:lnTo>
                      <a:pt x="757" y="220"/>
                    </a:lnTo>
                    <a:lnTo>
                      <a:pt x="764" y="209"/>
                    </a:lnTo>
                    <a:lnTo>
                      <a:pt x="845" y="135"/>
                    </a:lnTo>
                    <a:lnTo>
                      <a:pt x="845" y="133"/>
                    </a:lnTo>
                    <a:lnTo>
                      <a:pt x="847" y="130"/>
                    </a:lnTo>
                    <a:lnTo>
                      <a:pt x="845" y="123"/>
                    </a:lnTo>
                    <a:lnTo>
                      <a:pt x="843" y="111"/>
                    </a:lnTo>
                    <a:lnTo>
                      <a:pt x="838" y="95"/>
                    </a:lnTo>
                    <a:lnTo>
                      <a:pt x="831" y="73"/>
                    </a:lnTo>
                    <a:lnTo>
                      <a:pt x="817" y="43"/>
                    </a:lnTo>
                    <a:lnTo>
                      <a:pt x="798" y="5"/>
                    </a:lnTo>
                    <a:lnTo>
                      <a:pt x="786" y="3"/>
                    </a:lnTo>
                    <a:lnTo>
                      <a:pt x="774" y="3"/>
                    </a:lnTo>
                    <a:lnTo>
                      <a:pt x="762" y="2"/>
                    </a:lnTo>
                    <a:lnTo>
                      <a:pt x="750" y="2"/>
                    </a:lnTo>
                    <a:lnTo>
                      <a:pt x="738" y="0"/>
                    </a:lnTo>
                    <a:lnTo>
                      <a:pt x="726" y="0"/>
                    </a:lnTo>
                    <a:lnTo>
                      <a:pt x="714" y="0"/>
                    </a:lnTo>
                    <a:lnTo>
                      <a:pt x="702" y="0"/>
                    </a:lnTo>
                    <a:lnTo>
                      <a:pt x="653" y="0"/>
                    </a:lnTo>
                    <a:lnTo>
                      <a:pt x="606" y="3"/>
                    </a:lnTo>
                    <a:lnTo>
                      <a:pt x="558" y="7"/>
                    </a:lnTo>
                    <a:lnTo>
                      <a:pt x="511" y="14"/>
                    </a:lnTo>
                    <a:lnTo>
                      <a:pt x="466" y="21"/>
                    </a:lnTo>
                    <a:lnTo>
                      <a:pt x="420" y="29"/>
                    </a:lnTo>
                    <a:lnTo>
                      <a:pt x="375" y="40"/>
                    </a:lnTo>
                    <a:lnTo>
                      <a:pt x="330" y="52"/>
                    </a:lnTo>
                    <a:lnTo>
                      <a:pt x="287" y="66"/>
                    </a:lnTo>
                    <a:lnTo>
                      <a:pt x="243" y="79"/>
                    </a:lnTo>
                    <a:lnTo>
                      <a:pt x="200" y="97"/>
                    </a:lnTo>
                    <a:lnTo>
                      <a:pt x="159" y="114"/>
                    </a:lnTo>
                    <a:lnTo>
                      <a:pt x="119" y="133"/>
                    </a:lnTo>
                    <a:lnTo>
                      <a:pt x="77" y="152"/>
                    </a:lnTo>
                    <a:lnTo>
                      <a:pt x="38" y="175"/>
                    </a:lnTo>
                    <a:lnTo>
                      <a:pt x="0" y="197"/>
                    </a:lnTo>
                    <a:lnTo>
                      <a:pt x="8" y="233"/>
                    </a:lnTo>
                    <a:lnTo>
                      <a:pt x="22" y="275"/>
                    </a:lnTo>
                    <a:lnTo>
                      <a:pt x="39" y="322"/>
                    </a:lnTo>
                    <a:lnTo>
                      <a:pt x="60" y="365"/>
                    </a:lnTo>
                    <a:lnTo>
                      <a:pt x="86" y="401"/>
                    </a:lnTo>
                    <a:lnTo>
                      <a:pt x="116" y="427"/>
                    </a:lnTo>
                    <a:lnTo>
                      <a:pt x="147" y="438"/>
                    </a:lnTo>
                    <a:lnTo>
                      <a:pt x="183" y="42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4" name="Freeform 45">
                <a:extLst>
                  <a:ext uri="{FF2B5EF4-FFF2-40B4-BE49-F238E27FC236}">
                    <a16:creationId xmlns:a16="http://schemas.microsoft.com/office/drawing/2014/main" id="{9F6EEE72-9896-419C-8746-37EA57C96510}"/>
                  </a:ext>
                </a:extLst>
              </p:cNvPr>
              <p:cNvSpPr>
                <a:spLocks/>
              </p:cNvSpPr>
              <p:nvPr/>
            </p:nvSpPr>
            <p:spPr bwMode="auto">
              <a:xfrm>
                <a:off x="4009" y="1585"/>
                <a:ext cx="379" cy="344"/>
              </a:xfrm>
              <a:custGeom>
                <a:avLst/>
                <a:gdLst>
                  <a:gd name="T0" fmla="*/ 176 w 759"/>
                  <a:gd name="T1" fmla="*/ 99 h 687"/>
                  <a:gd name="T2" fmla="*/ 171 w 759"/>
                  <a:gd name="T3" fmla="*/ 72 h 687"/>
                  <a:gd name="T4" fmla="*/ 172 w 759"/>
                  <a:gd name="T5" fmla="*/ 31 h 687"/>
                  <a:gd name="T6" fmla="*/ 164 w 759"/>
                  <a:gd name="T7" fmla="*/ 12 h 687"/>
                  <a:gd name="T8" fmla="*/ 149 w 759"/>
                  <a:gd name="T9" fmla="*/ 2 h 687"/>
                  <a:gd name="T10" fmla="*/ 131 w 759"/>
                  <a:gd name="T11" fmla="*/ 0 h 687"/>
                  <a:gd name="T12" fmla="*/ 115 w 759"/>
                  <a:gd name="T13" fmla="*/ 2 h 687"/>
                  <a:gd name="T14" fmla="*/ 104 w 759"/>
                  <a:gd name="T15" fmla="*/ 6 h 687"/>
                  <a:gd name="T16" fmla="*/ 95 w 759"/>
                  <a:gd name="T17" fmla="*/ 11 h 687"/>
                  <a:gd name="T18" fmla="*/ 87 w 759"/>
                  <a:gd name="T19" fmla="*/ 16 h 687"/>
                  <a:gd name="T20" fmla="*/ 80 w 759"/>
                  <a:gd name="T21" fmla="*/ 21 h 687"/>
                  <a:gd name="T22" fmla="*/ 71 w 759"/>
                  <a:gd name="T23" fmla="*/ 27 h 687"/>
                  <a:gd name="T24" fmla="*/ 60 w 759"/>
                  <a:gd name="T25" fmla="*/ 32 h 687"/>
                  <a:gd name="T26" fmla="*/ 45 w 759"/>
                  <a:gd name="T27" fmla="*/ 37 h 687"/>
                  <a:gd name="T28" fmla="*/ 18 w 759"/>
                  <a:gd name="T29" fmla="*/ 46 h 687"/>
                  <a:gd name="T30" fmla="*/ 1 w 759"/>
                  <a:gd name="T31" fmla="*/ 66 h 687"/>
                  <a:gd name="T32" fmla="*/ 1 w 759"/>
                  <a:gd name="T33" fmla="*/ 88 h 687"/>
                  <a:gd name="T34" fmla="*/ 11 w 759"/>
                  <a:gd name="T35" fmla="*/ 106 h 687"/>
                  <a:gd name="T36" fmla="*/ 21 w 759"/>
                  <a:gd name="T37" fmla="*/ 114 h 687"/>
                  <a:gd name="T38" fmla="*/ 31 w 759"/>
                  <a:gd name="T39" fmla="*/ 127 h 687"/>
                  <a:gd name="T40" fmla="*/ 40 w 759"/>
                  <a:gd name="T41" fmla="*/ 143 h 687"/>
                  <a:gd name="T42" fmla="*/ 46 w 759"/>
                  <a:gd name="T43" fmla="*/ 159 h 687"/>
                  <a:gd name="T44" fmla="*/ 48 w 759"/>
                  <a:gd name="T45" fmla="*/ 167 h 687"/>
                  <a:gd name="T46" fmla="*/ 49 w 759"/>
                  <a:gd name="T47" fmla="*/ 170 h 687"/>
                  <a:gd name="T48" fmla="*/ 57 w 759"/>
                  <a:gd name="T49" fmla="*/ 168 h 687"/>
                  <a:gd name="T50" fmla="*/ 74 w 759"/>
                  <a:gd name="T51" fmla="*/ 160 h 687"/>
                  <a:gd name="T52" fmla="*/ 90 w 759"/>
                  <a:gd name="T53" fmla="*/ 153 h 687"/>
                  <a:gd name="T54" fmla="*/ 107 w 759"/>
                  <a:gd name="T55" fmla="*/ 147 h 687"/>
                  <a:gd name="T56" fmla="*/ 125 w 759"/>
                  <a:gd name="T57" fmla="*/ 142 h 687"/>
                  <a:gd name="T58" fmla="*/ 143 w 759"/>
                  <a:gd name="T59" fmla="*/ 138 h 687"/>
                  <a:gd name="T60" fmla="*/ 161 w 759"/>
                  <a:gd name="T61" fmla="*/ 135 h 687"/>
                  <a:gd name="T62" fmla="*/ 180 w 759"/>
                  <a:gd name="T63" fmla="*/ 133 h 687"/>
                  <a:gd name="T64" fmla="*/ 186 w 759"/>
                  <a:gd name="T65" fmla="*/ 125 h 687"/>
                  <a:gd name="T66" fmla="*/ 180 w 759"/>
                  <a:gd name="T67" fmla="*/ 111 h 68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59"/>
                  <a:gd name="T103" fmla="*/ 0 h 687"/>
                  <a:gd name="T104" fmla="*/ 759 w 759"/>
                  <a:gd name="T105" fmla="*/ 687 h 68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59" h="687">
                    <a:moveTo>
                      <a:pt x="716" y="425"/>
                    </a:moveTo>
                    <a:lnTo>
                      <a:pt x="704" y="394"/>
                    </a:lnTo>
                    <a:lnTo>
                      <a:pt x="693" y="353"/>
                    </a:lnTo>
                    <a:lnTo>
                      <a:pt x="686" y="287"/>
                    </a:lnTo>
                    <a:lnTo>
                      <a:pt x="692" y="178"/>
                    </a:lnTo>
                    <a:lnTo>
                      <a:pt x="690" y="122"/>
                    </a:lnTo>
                    <a:lnTo>
                      <a:pt x="680" y="79"/>
                    </a:lnTo>
                    <a:lnTo>
                      <a:pt x="659" y="46"/>
                    </a:lnTo>
                    <a:lnTo>
                      <a:pt x="631" y="22"/>
                    </a:lnTo>
                    <a:lnTo>
                      <a:pt x="598" y="8"/>
                    </a:lnTo>
                    <a:lnTo>
                      <a:pt x="564" y="0"/>
                    </a:lnTo>
                    <a:lnTo>
                      <a:pt x="526" y="0"/>
                    </a:lnTo>
                    <a:lnTo>
                      <a:pt x="489" y="3"/>
                    </a:lnTo>
                    <a:lnTo>
                      <a:pt x="462" y="8"/>
                    </a:lnTo>
                    <a:lnTo>
                      <a:pt x="437" y="17"/>
                    </a:lnTo>
                    <a:lnTo>
                      <a:pt x="417" y="24"/>
                    </a:lnTo>
                    <a:lnTo>
                      <a:pt x="398" y="32"/>
                    </a:lnTo>
                    <a:lnTo>
                      <a:pt x="380" y="43"/>
                    </a:lnTo>
                    <a:lnTo>
                      <a:pt x="365" y="52"/>
                    </a:lnTo>
                    <a:lnTo>
                      <a:pt x="349" y="62"/>
                    </a:lnTo>
                    <a:lnTo>
                      <a:pt x="336" y="72"/>
                    </a:lnTo>
                    <a:lnTo>
                      <a:pt x="320" y="83"/>
                    </a:lnTo>
                    <a:lnTo>
                      <a:pt x="303" y="95"/>
                    </a:lnTo>
                    <a:lnTo>
                      <a:pt x="285" y="105"/>
                    </a:lnTo>
                    <a:lnTo>
                      <a:pt x="265" y="116"/>
                    </a:lnTo>
                    <a:lnTo>
                      <a:pt x="240" y="126"/>
                    </a:lnTo>
                    <a:lnTo>
                      <a:pt x="214" y="136"/>
                    </a:lnTo>
                    <a:lnTo>
                      <a:pt x="183" y="147"/>
                    </a:lnTo>
                    <a:lnTo>
                      <a:pt x="147" y="155"/>
                    </a:lnTo>
                    <a:lnTo>
                      <a:pt x="74" y="181"/>
                    </a:lnTo>
                    <a:lnTo>
                      <a:pt x="28" y="218"/>
                    </a:lnTo>
                    <a:lnTo>
                      <a:pt x="5" y="261"/>
                    </a:lnTo>
                    <a:lnTo>
                      <a:pt x="0" y="306"/>
                    </a:lnTo>
                    <a:lnTo>
                      <a:pt x="7" y="351"/>
                    </a:lnTo>
                    <a:lnTo>
                      <a:pt x="24" y="392"/>
                    </a:lnTo>
                    <a:lnTo>
                      <a:pt x="45" y="424"/>
                    </a:lnTo>
                    <a:lnTo>
                      <a:pt x="66" y="443"/>
                    </a:lnTo>
                    <a:lnTo>
                      <a:pt x="85" y="456"/>
                    </a:lnTo>
                    <a:lnTo>
                      <a:pt x="104" y="479"/>
                    </a:lnTo>
                    <a:lnTo>
                      <a:pt x="125" y="507"/>
                    </a:lnTo>
                    <a:lnTo>
                      <a:pt x="144" y="539"/>
                    </a:lnTo>
                    <a:lnTo>
                      <a:pt x="161" y="572"/>
                    </a:lnTo>
                    <a:lnTo>
                      <a:pt x="176" y="605"/>
                    </a:lnTo>
                    <a:lnTo>
                      <a:pt x="187" y="635"/>
                    </a:lnTo>
                    <a:lnTo>
                      <a:pt x="194" y="661"/>
                    </a:lnTo>
                    <a:lnTo>
                      <a:pt x="194" y="666"/>
                    </a:lnTo>
                    <a:lnTo>
                      <a:pt x="195" y="673"/>
                    </a:lnTo>
                    <a:lnTo>
                      <a:pt x="197" y="680"/>
                    </a:lnTo>
                    <a:lnTo>
                      <a:pt x="199" y="687"/>
                    </a:lnTo>
                    <a:lnTo>
                      <a:pt x="230" y="669"/>
                    </a:lnTo>
                    <a:lnTo>
                      <a:pt x="263" y="654"/>
                    </a:lnTo>
                    <a:lnTo>
                      <a:pt x="296" y="638"/>
                    </a:lnTo>
                    <a:lnTo>
                      <a:pt x="329" y="624"/>
                    </a:lnTo>
                    <a:lnTo>
                      <a:pt x="363" y="612"/>
                    </a:lnTo>
                    <a:lnTo>
                      <a:pt x="396" y="598"/>
                    </a:lnTo>
                    <a:lnTo>
                      <a:pt x="431" y="588"/>
                    </a:lnTo>
                    <a:lnTo>
                      <a:pt x="467" y="578"/>
                    </a:lnTo>
                    <a:lnTo>
                      <a:pt x="501" y="567"/>
                    </a:lnTo>
                    <a:lnTo>
                      <a:pt x="538" y="558"/>
                    </a:lnTo>
                    <a:lnTo>
                      <a:pt x="574" y="552"/>
                    </a:lnTo>
                    <a:lnTo>
                      <a:pt x="610" y="545"/>
                    </a:lnTo>
                    <a:lnTo>
                      <a:pt x="647" y="539"/>
                    </a:lnTo>
                    <a:lnTo>
                      <a:pt x="683" y="534"/>
                    </a:lnTo>
                    <a:lnTo>
                      <a:pt x="721" y="531"/>
                    </a:lnTo>
                    <a:lnTo>
                      <a:pt x="759" y="527"/>
                    </a:lnTo>
                    <a:lnTo>
                      <a:pt x="745" y="500"/>
                    </a:lnTo>
                    <a:lnTo>
                      <a:pt x="733" y="470"/>
                    </a:lnTo>
                    <a:lnTo>
                      <a:pt x="723" y="444"/>
                    </a:lnTo>
                    <a:lnTo>
                      <a:pt x="716" y="425"/>
                    </a:lnTo>
                    <a:close/>
                  </a:path>
                </a:pathLst>
              </a:custGeom>
              <a:solidFill>
                <a:srgbClr val="FF9E0F"/>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5" name="Freeform 46">
                <a:extLst>
                  <a:ext uri="{FF2B5EF4-FFF2-40B4-BE49-F238E27FC236}">
                    <a16:creationId xmlns:a16="http://schemas.microsoft.com/office/drawing/2014/main" id="{2CFD8AAC-ABBE-42EB-8AC1-BFDCC7D1EF3D}"/>
                  </a:ext>
                </a:extLst>
              </p:cNvPr>
              <p:cNvSpPr>
                <a:spLocks/>
              </p:cNvSpPr>
              <p:nvPr/>
            </p:nvSpPr>
            <p:spPr bwMode="auto">
              <a:xfrm>
                <a:off x="4108" y="1849"/>
                <a:ext cx="300" cy="167"/>
              </a:xfrm>
              <a:custGeom>
                <a:avLst/>
                <a:gdLst>
                  <a:gd name="T0" fmla="*/ 35 w 600"/>
                  <a:gd name="T1" fmla="*/ 82 h 334"/>
                  <a:gd name="T2" fmla="*/ 38 w 600"/>
                  <a:gd name="T3" fmla="*/ 79 h 334"/>
                  <a:gd name="T4" fmla="*/ 43 w 600"/>
                  <a:gd name="T5" fmla="*/ 77 h 334"/>
                  <a:gd name="T6" fmla="*/ 49 w 600"/>
                  <a:gd name="T7" fmla="*/ 74 h 334"/>
                  <a:gd name="T8" fmla="*/ 56 w 600"/>
                  <a:gd name="T9" fmla="*/ 71 h 334"/>
                  <a:gd name="T10" fmla="*/ 64 w 600"/>
                  <a:gd name="T11" fmla="*/ 68 h 334"/>
                  <a:gd name="T12" fmla="*/ 72 w 600"/>
                  <a:gd name="T13" fmla="*/ 65 h 334"/>
                  <a:gd name="T14" fmla="*/ 79 w 600"/>
                  <a:gd name="T15" fmla="*/ 62 h 334"/>
                  <a:gd name="T16" fmla="*/ 87 w 600"/>
                  <a:gd name="T17" fmla="*/ 59 h 334"/>
                  <a:gd name="T18" fmla="*/ 96 w 600"/>
                  <a:gd name="T19" fmla="*/ 56 h 334"/>
                  <a:gd name="T20" fmla="*/ 103 w 600"/>
                  <a:gd name="T21" fmla="*/ 53 h 334"/>
                  <a:gd name="T22" fmla="*/ 111 w 600"/>
                  <a:gd name="T23" fmla="*/ 51 h 334"/>
                  <a:gd name="T24" fmla="*/ 118 w 600"/>
                  <a:gd name="T25" fmla="*/ 49 h 334"/>
                  <a:gd name="T26" fmla="*/ 125 w 600"/>
                  <a:gd name="T27" fmla="*/ 46 h 334"/>
                  <a:gd name="T28" fmla="*/ 131 w 600"/>
                  <a:gd name="T29" fmla="*/ 45 h 334"/>
                  <a:gd name="T30" fmla="*/ 136 w 600"/>
                  <a:gd name="T31" fmla="*/ 43 h 334"/>
                  <a:gd name="T32" fmla="*/ 140 w 600"/>
                  <a:gd name="T33" fmla="*/ 42 h 334"/>
                  <a:gd name="T34" fmla="*/ 145 w 600"/>
                  <a:gd name="T35" fmla="*/ 40 h 334"/>
                  <a:gd name="T36" fmla="*/ 148 w 600"/>
                  <a:gd name="T37" fmla="*/ 36 h 334"/>
                  <a:gd name="T38" fmla="*/ 150 w 600"/>
                  <a:gd name="T39" fmla="*/ 31 h 334"/>
                  <a:gd name="T40" fmla="*/ 150 w 600"/>
                  <a:gd name="T41" fmla="*/ 27 h 334"/>
                  <a:gd name="T42" fmla="*/ 150 w 600"/>
                  <a:gd name="T43" fmla="*/ 22 h 334"/>
                  <a:gd name="T44" fmla="*/ 149 w 600"/>
                  <a:gd name="T45" fmla="*/ 19 h 334"/>
                  <a:gd name="T46" fmla="*/ 149 w 600"/>
                  <a:gd name="T47" fmla="*/ 15 h 334"/>
                  <a:gd name="T48" fmla="*/ 148 w 600"/>
                  <a:gd name="T49" fmla="*/ 14 h 334"/>
                  <a:gd name="T50" fmla="*/ 148 w 600"/>
                  <a:gd name="T51" fmla="*/ 13 h 334"/>
                  <a:gd name="T52" fmla="*/ 146 w 600"/>
                  <a:gd name="T53" fmla="*/ 10 h 334"/>
                  <a:gd name="T54" fmla="*/ 143 w 600"/>
                  <a:gd name="T55" fmla="*/ 5 h 334"/>
                  <a:gd name="T56" fmla="*/ 140 w 600"/>
                  <a:gd name="T57" fmla="*/ 0 h 334"/>
                  <a:gd name="T58" fmla="*/ 131 w 600"/>
                  <a:gd name="T59" fmla="*/ 1 h 334"/>
                  <a:gd name="T60" fmla="*/ 121 w 600"/>
                  <a:gd name="T61" fmla="*/ 1 h 334"/>
                  <a:gd name="T62" fmla="*/ 112 w 600"/>
                  <a:gd name="T63" fmla="*/ 3 h 334"/>
                  <a:gd name="T64" fmla="*/ 102 w 600"/>
                  <a:gd name="T65" fmla="*/ 5 h 334"/>
                  <a:gd name="T66" fmla="*/ 93 w 600"/>
                  <a:gd name="T67" fmla="*/ 6 h 334"/>
                  <a:gd name="T68" fmla="*/ 84 w 600"/>
                  <a:gd name="T69" fmla="*/ 7 h 334"/>
                  <a:gd name="T70" fmla="*/ 75 w 600"/>
                  <a:gd name="T71" fmla="*/ 10 h 334"/>
                  <a:gd name="T72" fmla="*/ 67 w 600"/>
                  <a:gd name="T73" fmla="*/ 12 h 334"/>
                  <a:gd name="T74" fmla="*/ 58 w 600"/>
                  <a:gd name="T75" fmla="*/ 15 h 334"/>
                  <a:gd name="T76" fmla="*/ 49 w 600"/>
                  <a:gd name="T77" fmla="*/ 18 h 334"/>
                  <a:gd name="T78" fmla="*/ 41 w 600"/>
                  <a:gd name="T79" fmla="*/ 21 h 334"/>
                  <a:gd name="T80" fmla="*/ 33 w 600"/>
                  <a:gd name="T81" fmla="*/ 24 h 334"/>
                  <a:gd name="T82" fmla="*/ 24 w 600"/>
                  <a:gd name="T83" fmla="*/ 27 h 334"/>
                  <a:gd name="T84" fmla="*/ 16 w 600"/>
                  <a:gd name="T85" fmla="*/ 31 h 334"/>
                  <a:gd name="T86" fmla="*/ 7 w 600"/>
                  <a:gd name="T87" fmla="*/ 36 h 334"/>
                  <a:gd name="T88" fmla="*/ 0 w 600"/>
                  <a:gd name="T89" fmla="*/ 40 h 334"/>
                  <a:gd name="T90" fmla="*/ 2 w 600"/>
                  <a:gd name="T91" fmla="*/ 47 h 334"/>
                  <a:gd name="T92" fmla="*/ 5 w 600"/>
                  <a:gd name="T93" fmla="*/ 55 h 334"/>
                  <a:gd name="T94" fmla="*/ 9 w 600"/>
                  <a:gd name="T95" fmla="*/ 64 h 334"/>
                  <a:gd name="T96" fmla="*/ 12 w 600"/>
                  <a:gd name="T97" fmla="*/ 72 h 334"/>
                  <a:gd name="T98" fmla="*/ 17 w 600"/>
                  <a:gd name="T99" fmla="*/ 78 h 334"/>
                  <a:gd name="T100" fmla="*/ 22 w 600"/>
                  <a:gd name="T101" fmla="*/ 83 h 334"/>
                  <a:gd name="T102" fmla="*/ 27 w 600"/>
                  <a:gd name="T103" fmla="*/ 84 h 334"/>
                  <a:gd name="T104" fmla="*/ 35 w 600"/>
                  <a:gd name="T105" fmla="*/ 82 h 33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00"/>
                  <a:gd name="T160" fmla="*/ 0 h 334"/>
                  <a:gd name="T161" fmla="*/ 600 w 600"/>
                  <a:gd name="T162" fmla="*/ 334 h 33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00" h="334">
                    <a:moveTo>
                      <a:pt x="137" y="326"/>
                    </a:moveTo>
                    <a:lnTo>
                      <a:pt x="154" y="315"/>
                    </a:lnTo>
                    <a:lnTo>
                      <a:pt x="175" y="305"/>
                    </a:lnTo>
                    <a:lnTo>
                      <a:pt x="199" y="294"/>
                    </a:lnTo>
                    <a:lnTo>
                      <a:pt x="226" y="282"/>
                    </a:lnTo>
                    <a:lnTo>
                      <a:pt x="256" y="272"/>
                    </a:lnTo>
                    <a:lnTo>
                      <a:pt x="287" y="260"/>
                    </a:lnTo>
                    <a:lnTo>
                      <a:pt x="318" y="248"/>
                    </a:lnTo>
                    <a:lnTo>
                      <a:pt x="351" y="237"/>
                    </a:lnTo>
                    <a:lnTo>
                      <a:pt x="384" y="225"/>
                    </a:lnTo>
                    <a:lnTo>
                      <a:pt x="415" y="215"/>
                    </a:lnTo>
                    <a:lnTo>
                      <a:pt x="444" y="204"/>
                    </a:lnTo>
                    <a:lnTo>
                      <a:pt x="474" y="196"/>
                    </a:lnTo>
                    <a:lnTo>
                      <a:pt x="500" y="187"/>
                    </a:lnTo>
                    <a:lnTo>
                      <a:pt x="522" y="180"/>
                    </a:lnTo>
                    <a:lnTo>
                      <a:pt x="541" y="175"/>
                    </a:lnTo>
                    <a:lnTo>
                      <a:pt x="557" y="170"/>
                    </a:lnTo>
                    <a:lnTo>
                      <a:pt x="577" y="160"/>
                    </a:lnTo>
                    <a:lnTo>
                      <a:pt x="591" y="144"/>
                    </a:lnTo>
                    <a:lnTo>
                      <a:pt x="598" y="127"/>
                    </a:lnTo>
                    <a:lnTo>
                      <a:pt x="600" y="108"/>
                    </a:lnTo>
                    <a:lnTo>
                      <a:pt x="598" y="89"/>
                    </a:lnTo>
                    <a:lnTo>
                      <a:pt x="596" y="73"/>
                    </a:lnTo>
                    <a:lnTo>
                      <a:pt x="593" y="63"/>
                    </a:lnTo>
                    <a:lnTo>
                      <a:pt x="591" y="59"/>
                    </a:lnTo>
                    <a:lnTo>
                      <a:pt x="589" y="54"/>
                    </a:lnTo>
                    <a:lnTo>
                      <a:pt x="583" y="42"/>
                    </a:lnTo>
                    <a:lnTo>
                      <a:pt x="572" y="23"/>
                    </a:lnTo>
                    <a:lnTo>
                      <a:pt x="560" y="0"/>
                    </a:lnTo>
                    <a:lnTo>
                      <a:pt x="522" y="4"/>
                    </a:lnTo>
                    <a:lnTo>
                      <a:pt x="484" y="7"/>
                    </a:lnTo>
                    <a:lnTo>
                      <a:pt x="448" y="12"/>
                    </a:lnTo>
                    <a:lnTo>
                      <a:pt x="411" y="18"/>
                    </a:lnTo>
                    <a:lnTo>
                      <a:pt x="375" y="25"/>
                    </a:lnTo>
                    <a:lnTo>
                      <a:pt x="339" y="31"/>
                    </a:lnTo>
                    <a:lnTo>
                      <a:pt x="302" y="40"/>
                    </a:lnTo>
                    <a:lnTo>
                      <a:pt x="268" y="51"/>
                    </a:lnTo>
                    <a:lnTo>
                      <a:pt x="232" y="61"/>
                    </a:lnTo>
                    <a:lnTo>
                      <a:pt x="197" y="71"/>
                    </a:lnTo>
                    <a:lnTo>
                      <a:pt x="164" y="85"/>
                    </a:lnTo>
                    <a:lnTo>
                      <a:pt x="130" y="97"/>
                    </a:lnTo>
                    <a:lnTo>
                      <a:pt x="97" y="111"/>
                    </a:lnTo>
                    <a:lnTo>
                      <a:pt x="64" y="127"/>
                    </a:lnTo>
                    <a:lnTo>
                      <a:pt x="31" y="142"/>
                    </a:lnTo>
                    <a:lnTo>
                      <a:pt x="0" y="160"/>
                    </a:lnTo>
                    <a:lnTo>
                      <a:pt x="9" y="189"/>
                    </a:lnTo>
                    <a:lnTo>
                      <a:pt x="19" y="222"/>
                    </a:lnTo>
                    <a:lnTo>
                      <a:pt x="33" y="256"/>
                    </a:lnTo>
                    <a:lnTo>
                      <a:pt x="48" y="286"/>
                    </a:lnTo>
                    <a:lnTo>
                      <a:pt x="67" y="312"/>
                    </a:lnTo>
                    <a:lnTo>
                      <a:pt x="88" y="329"/>
                    </a:lnTo>
                    <a:lnTo>
                      <a:pt x="111" y="334"/>
                    </a:lnTo>
                    <a:lnTo>
                      <a:pt x="137" y="326"/>
                    </a:lnTo>
                    <a:close/>
                  </a:path>
                </a:pathLst>
              </a:custGeom>
              <a:solidFill>
                <a:srgbClr val="FF9E0F"/>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6" name="Freeform 47">
                <a:extLst>
                  <a:ext uri="{FF2B5EF4-FFF2-40B4-BE49-F238E27FC236}">
                    <a16:creationId xmlns:a16="http://schemas.microsoft.com/office/drawing/2014/main" id="{943DCC89-DB47-41B3-A62D-99B99C101B54}"/>
                  </a:ext>
                </a:extLst>
              </p:cNvPr>
              <p:cNvSpPr>
                <a:spLocks/>
              </p:cNvSpPr>
              <p:nvPr/>
            </p:nvSpPr>
            <p:spPr bwMode="auto">
              <a:xfrm>
                <a:off x="4066" y="1717"/>
                <a:ext cx="33" cy="33"/>
              </a:xfrm>
              <a:custGeom>
                <a:avLst/>
                <a:gdLst>
                  <a:gd name="T0" fmla="*/ 6 w 66"/>
                  <a:gd name="T1" fmla="*/ 17 h 65"/>
                  <a:gd name="T2" fmla="*/ 9 w 66"/>
                  <a:gd name="T3" fmla="*/ 17 h 65"/>
                  <a:gd name="T4" fmla="*/ 12 w 66"/>
                  <a:gd name="T5" fmla="*/ 15 h 65"/>
                  <a:gd name="T6" fmla="*/ 15 w 66"/>
                  <a:gd name="T7" fmla="*/ 13 h 65"/>
                  <a:gd name="T8" fmla="*/ 17 w 66"/>
                  <a:gd name="T9" fmla="*/ 10 h 65"/>
                  <a:gd name="T10" fmla="*/ 17 w 66"/>
                  <a:gd name="T11" fmla="*/ 7 h 65"/>
                  <a:gd name="T12" fmla="*/ 15 w 66"/>
                  <a:gd name="T13" fmla="*/ 4 h 65"/>
                  <a:gd name="T14" fmla="*/ 13 w 66"/>
                  <a:gd name="T15" fmla="*/ 2 h 65"/>
                  <a:gd name="T16" fmla="*/ 10 w 66"/>
                  <a:gd name="T17" fmla="*/ 0 h 65"/>
                  <a:gd name="T18" fmla="*/ 6 w 66"/>
                  <a:gd name="T19" fmla="*/ 0 h 65"/>
                  <a:gd name="T20" fmla="*/ 3 w 66"/>
                  <a:gd name="T21" fmla="*/ 2 h 65"/>
                  <a:gd name="T22" fmla="*/ 1 w 66"/>
                  <a:gd name="T23" fmla="*/ 4 h 65"/>
                  <a:gd name="T24" fmla="*/ 0 w 66"/>
                  <a:gd name="T25" fmla="*/ 7 h 65"/>
                  <a:gd name="T26" fmla="*/ 0 w 66"/>
                  <a:gd name="T27" fmla="*/ 10 h 65"/>
                  <a:gd name="T28" fmla="*/ 1 w 66"/>
                  <a:gd name="T29" fmla="*/ 13 h 65"/>
                  <a:gd name="T30" fmla="*/ 3 w 66"/>
                  <a:gd name="T31" fmla="*/ 15 h 65"/>
                  <a:gd name="T32" fmla="*/ 6 w 66"/>
                  <a:gd name="T33" fmla="*/ 17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6"/>
                  <a:gd name="T52" fmla="*/ 0 h 65"/>
                  <a:gd name="T53" fmla="*/ 66 w 66"/>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6" h="65">
                    <a:moveTo>
                      <a:pt x="26" y="65"/>
                    </a:moveTo>
                    <a:lnTo>
                      <a:pt x="38" y="65"/>
                    </a:lnTo>
                    <a:lnTo>
                      <a:pt x="50" y="60"/>
                    </a:lnTo>
                    <a:lnTo>
                      <a:pt x="60" y="52"/>
                    </a:lnTo>
                    <a:lnTo>
                      <a:pt x="66" y="39"/>
                    </a:lnTo>
                    <a:lnTo>
                      <a:pt x="66" y="26"/>
                    </a:lnTo>
                    <a:lnTo>
                      <a:pt x="60" y="13"/>
                    </a:lnTo>
                    <a:lnTo>
                      <a:pt x="52" y="5"/>
                    </a:lnTo>
                    <a:lnTo>
                      <a:pt x="40" y="0"/>
                    </a:lnTo>
                    <a:lnTo>
                      <a:pt x="26" y="0"/>
                    </a:lnTo>
                    <a:lnTo>
                      <a:pt x="14" y="5"/>
                    </a:lnTo>
                    <a:lnTo>
                      <a:pt x="5" y="13"/>
                    </a:lnTo>
                    <a:lnTo>
                      <a:pt x="0" y="26"/>
                    </a:lnTo>
                    <a:lnTo>
                      <a:pt x="0" y="39"/>
                    </a:lnTo>
                    <a:lnTo>
                      <a:pt x="3" y="52"/>
                    </a:lnTo>
                    <a:lnTo>
                      <a:pt x="14" y="60"/>
                    </a:lnTo>
                    <a:lnTo>
                      <a:pt x="26" y="65"/>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7" name="Freeform 48">
                <a:extLst>
                  <a:ext uri="{FF2B5EF4-FFF2-40B4-BE49-F238E27FC236}">
                    <a16:creationId xmlns:a16="http://schemas.microsoft.com/office/drawing/2014/main" id="{F48AD931-126A-4ED4-8748-EA564C1CA204}"/>
                  </a:ext>
                </a:extLst>
              </p:cNvPr>
              <p:cNvSpPr>
                <a:spLocks/>
              </p:cNvSpPr>
              <p:nvPr/>
            </p:nvSpPr>
            <p:spPr bwMode="auto">
              <a:xfrm>
                <a:off x="4160" y="1761"/>
                <a:ext cx="23" cy="23"/>
              </a:xfrm>
              <a:custGeom>
                <a:avLst/>
                <a:gdLst>
                  <a:gd name="T0" fmla="*/ 5 w 46"/>
                  <a:gd name="T1" fmla="*/ 11 h 47"/>
                  <a:gd name="T2" fmla="*/ 6 w 46"/>
                  <a:gd name="T3" fmla="*/ 11 h 47"/>
                  <a:gd name="T4" fmla="*/ 9 w 46"/>
                  <a:gd name="T5" fmla="*/ 10 h 47"/>
                  <a:gd name="T6" fmla="*/ 11 w 46"/>
                  <a:gd name="T7" fmla="*/ 9 h 47"/>
                  <a:gd name="T8" fmla="*/ 12 w 46"/>
                  <a:gd name="T9" fmla="*/ 7 h 47"/>
                  <a:gd name="T10" fmla="*/ 12 w 46"/>
                  <a:gd name="T11" fmla="*/ 4 h 47"/>
                  <a:gd name="T12" fmla="*/ 11 w 46"/>
                  <a:gd name="T13" fmla="*/ 2 h 47"/>
                  <a:gd name="T14" fmla="*/ 9 w 46"/>
                  <a:gd name="T15" fmla="*/ 0 h 47"/>
                  <a:gd name="T16" fmla="*/ 6 w 46"/>
                  <a:gd name="T17" fmla="*/ 0 h 47"/>
                  <a:gd name="T18" fmla="*/ 5 w 46"/>
                  <a:gd name="T19" fmla="*/ 0 h 47"/>
                  <a:gd name="T20" fmla="*/ 3 w 46"/>
                  <a:gd name="T21" fmla="*/ 0 h 47"/>
                  <a:gd name="T22" fmla="*/ 1 w 46"/>
                  <a:gd name="T23" fmla="*/ 2 h 47"/>
                  <a:gd name="T24" fmla="*/ 0 w 46"/>
                  <a:gd name="T25" fmla="*/ 4 h 47"/>
                  <a:gd name="T26" fmla="*/ 0 w 46"/>
                  <a:gd name="T27" fmla="*/ 7 h 47"/>
                  <a:gd name="T28" fmla="*/ 1 w 46"/>
                  <a:gd name="T29" fmla="*/ 9 h 47"/>
                  <a:gd name="T30" fmla="*/ 2 w 46"/>
                  <a:gd name="T31" fmla="*/ 10 h 47"/>
                  <a:gd name="T32" fmla="*/ 5 w 46"/>
                  <a:gd name="T33" fmla="*/ 11 h 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
                  <a:gd name="T52" fmla="*/ 0 h 47"/>
                  <a:gd name="T53" fmla="*/ 46 w 46"/>
                  <a:gd name="T54" fmla="*/ 47 h 4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 h="47">
                    <a:moveTo>
                      <a:pt x="17" y="47"/>
                    </a:moveTo>
                    <a:lnTo>
                      <a:pt x="27" y="47"/>
                    </a:lnTo>
                    <a:lnTo>
                      <a:pt x="36" y="43"/>
                    </a:lnTo>
                    <a:lnTo>
                      <a:pt x="43" y="36"/>
                    </a:lnTo>
                    <a:lnTo>
                      <a:pt x="46" y="28"/>
                    </a:lnTo>
                    <a:lnTo>
                      <a:pt x="46" y="19"/>
                    </a:lnTo>
                    <a:lnTo>
                      <a:pt x="43" y="10"/>
                    </a:lnTo>
                    <a:lnTo>
                      <a:pt x="36" y="3"/>
                    </a:lnTo>
                    <a:lnTo>
                      <a:pt x="27" y="0"/>
                    </a:lnTo>
                    <a:lnTo>
                      <a:pt x="19" y="0"/>
                    </a:lnTo>
                    <a:lnTo>
                      <a:pt x="10" y="3"/>
                    </a:lnTo>
                    <a:lnTo>
                      <a:pt x="3" y="10"/>
                    </a:lnTo>
                    <a:lnTo>
                      <a:pt x="0" y="19"/>
                    </a:lnTo>
                    <a:lnTo>
                      <a:pt x="0" y="28"/>
                    </a:lnTo>
                    <a:lnTo>
                      <a:pt x="3" y="36"/>
                    </a:lnTo>
                    <a:lnTo>
                      <a:pt x="8" y="43"/>
                    </a:lnTo>
                    <a:lnTo>
                      <a:pt x="17" y="4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8" name="Freeform 49">
                <a:extLst>
                  <a:ext uri="{FF2B5EF4-FFF2-40B4-BE49-F238E27FC236}">
                    <a16:creationId xmlns:a16="http://schemas.microsoft.com/office/drawing/2014/main" id="{8BA95A05-FC8F-4F13-89DA-3AD9ADB1E3E0}"/>
                  </a:ext>
                </a:extLst>
              </p:cNvPr>
              <p:cNvSpPr>
                <a:spLocks/>
              </p:cNvSpPr>
              <p:nvPr/>
            </p:nvSpPr>
            <p:spPr bwMode="auto">
              <a:xfrm>
                <a:off x="4234" y="1645"/>
                <a:ext cx="29" cy="28"/>
              </a:xfrm>
              <a:custGeom>
                <a:avLst/>
                <a:gdLst>
                  <a:gd name="T0" fmla="*/ 6 w 57"/>
                  <a:gd name="T1" fmla="*/ 14 h 55"/>
                  <a:gd name="T2" fmla="*/ 9 w 57"/>
                  <a:gd name="T3" fmla="*/ 14 h 55"/>
                  <a:gd name="T4" fmla="*/ 12 w 57"/>
                  <a:gd name="T5" fmla="*/ 13 h 55"/>
                  <a:gd name="T6" fmla="*/ 13 w 57"/>
                  <a:gd name="T7" fmla="*/ 11 h 55"/>
                  <a:gd name="T8" fmla="*/ 15 w 57"/>
                  <a:gd name="T9" fmla="*/ 9 h 55"/>
                  <a:gd name="T10" fmla="*/ 15 w 57"/>
                  <a:gd name="T11" fmla="*/ 6 h 55"/>
                  <a:gd name="T12" fmla="*/ 14 w 57"/>
                  <a:gd name="T13" fmla="*/ 3 h 55"/>
                  <a:gd name="T14" fmla="*/ 12 w 57"/>
                  <a:gd name="T15" fmla="*/ 2 h 55"/>
                  <a:gd name="T16" fmla="*/ 9 w 57"/>
                  <a:gd name="T17" fmla="*/ 0 h 55"/>
                  <a:gd name="T18" fmla="*/ 6 w 57"/>
                  <a:gd name="T19" fmla="*/ 0 h 55"/>
                  <a:gd name="T20" fmla="*/ 3 w 57"/>
                  <a:gd name="T21" fmla="*/ 1 h 55"/>
                  <a:gd name="T22" fmla="*/ 2 w 57"/>
                  <a:gd name="T23" fmla="*/ 3 h 55"/>
                  <a:gd name="T24" fmla="*/ 0 w 57"/>
                  <a:gd name="T25" fmla="*/ 6 h 55"/>
                  <a:gd name="T26" fmla="*/ 0 w 57"/>
                  <a:gd name="T27" fmla="*/ 9 h 55"/>
                  <a:gd name="T28" fmla="*/ 1 w 57"/>
                  <a:gd name="T29" fmla="*/ 11 h 55"/>
                  <a:gd name="T30" fmla="*/ 3 w 57"/>
                  <a:gd name="T31" fmla="*/ 13 h 55"/>
                  <a:gd name="T32" fmla="*/ 6 w 57"/>
                  <a:gd name="T33" fmla="*/ 14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7"/>
                  <a:gd name="T52" fmla="*/ 0 h 55"/>
                  <a:gd name="T53" fmla="*/ 57 w 57"/>
                  <a:gd name="T54" fmla="*/ 55 h 5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7" h="55">
                    <a:moveTo>
                      <a:pt x="23" y="55"/>
                    </a:moveTo>
                    <a:lnTo>
                      <a:pt x="35" y="55"/>
                    </a:lnTo>
                    <a:lnTo>
                      <a:pt x="45" y="52"/>
                    </a:lnTo>
                    <a:lnTo>
                      <a:pt x="52" y="43"/>
                    </a:lnTo>
                    <a:lnTo>
                      <a:pt x="57" y="33"/>
                    </a:lnTo>
                    <a:lnTo>
                      <a:pt x="57" y="22"/>
                    </a:lnTo>
                    <a:lnTo>
                      <a:pt x="54" y="12"/>
                    </a:lnTo>
                    <a:lnTo>
                      <a:pt x="45" y="5"/>
                    </a:lnTo>
                    <a:lnTo>
                      <a:pt x="35" y="0"/>
                    </a:lnTo>
                    <a:lnTo>
                      <a:pt x="23" y="0"/>
                    </a:lnTo>
                    <a:lnTo>
                      <a:pt x="12" y="3"/>
                    </a:lnTo>
                    <a:lnTo>
                      <a:pt x="6" y="12"/>
                    </a:lnTo>
                    <a:lnTo>
                      <a:pt x="0" y="22"/>
                    </a:lnTo>
                    <a:lnTo>
                      <a:pt x="0" y="33"/>
                    </a:lnTo>
                    <a:lnTo>
                      <a:pt x="4" y="43"/>
                    </a:lnTo>
                    <a:lnTo>
                      <a:pt x="12" y="50"/>
                    </a:lnTo>
                    <a:lnTo>
                      <a:pt x="23" y="55"/>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9" name="Freeform 50">
                <a:extLst>
                  <a:ext uri="{FF2B5EF4-FFF2-40B4-BE49-F238E27FC236}">
                    <a16:creationId xmlns:a16="http://schemas.microsoft.com/office/drawing/2014/main" id="{CADBB9E1-C064-4850-9C94-C5D69F5ED0D3}"/>
                  </a:ext>
                </a:extLst>
              </p:cNvPr>
              <p:cNvSpPr>
                <a:spLocks/>
              </p:cNvSpPr>
              <p:nvPr/>
            </p:nvSpPr>
            <p:spPr bwMode="auto">
              <a:xfrm>
                <a:off x="4270" y="1798"/>
                <a:ext cx="19" cy="18"/>
              </a:xfrm>
              <a:custGeom>
                <a:avLst/>
                <a:gdLst>
                  <a:gd name="T0" fmla="*/ 3 w 38"/>
                  <a:gd name="T1" fmla="*/ 9 h 37"/>
                  <a:gd name="T2" fmla="*/ 5 w 38"/>
                  <a:gd name="T3" fmla="*/ 9 h 37"/>
                  <a:gd name="T4" fmla="*/ 7 w 38"/>
                  <a:gd name="T5" fmla="*/ 8 h 37"/>
                  <a:gd name="T6" fmla="*/ 9 w 38"/>
                  <a:gd name="T7" fmla="*/ 7 h 37"/>
                  <a:gd name="T8" fmla="*/ 10 w 38"/>
                  <a:gd name="T9" fmla="*/ 5 h 37"/>
                  <a:gd name="T10" fmla="*/ 10 w 38"/>
                  <a:gd name="T11" fmla="*/ 4 h 37"/>
                  <a:gd name="T12" fmla="*/ 9 w 38"/>
                  <a:gd name="T13" fmla="*/ 2 h 37"/>
                  <a:gd name="T14" fmla="*/ 7 w 38"/>
                  <a:gd name="T15" fmla="*/ 1 h 37"/>
                  <a:gd name="T16" fmla="*/ 5 w 38"/>
                  <a:gd name="T17" fmla="*/ 0 h 37"/>
                  <a:gd name="T18" fmla="*/ 3 w 38"/>
                  <a:gd name="T19" fmla="*/ 0 h 37"/>
                  <a:gd name="T20" fmla="*/ 2 w 38"/>
                  <a:gd name="T21" fmla="*/ 0 h 37"/>
                  <a:gd name="T22" fmla="*/ 1 w 38"/>
                  <a:gd name="T23" fmla="*/ 1 h 37"/>
                  <a:gd name="T24" fmla="*/ 0 w 38"/>
                  <a:gd name="T25" fmla="*/ 3 h 37"/>
                  <a:gd name="T26" fmla="*/ 0 w 38"/>
                  <a:gd name="T27" fmla="*/ 5 h 37"/>
                  <a:gd name="T28" fmla="*/ 1 w 38"/>
                  <a:gd name="T29" fmla="*/ 7 h 37"/>
                  <a:gd name="T30" fmla="*/ 2 w 38"/>
                  <a:gd name="T31" fmla="*/ 8 h 37"/>
                  <a:gd name="T32" fmla="*/ 3 w 38"/>
                  <a:gd name="T33" fmla="*/ 9 h 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8"/>
                  <a:gd name="T52" fmla="*/ 0 h 37"/>
                  <a:gd name="T53" fmla="*/ 38 w 38"/>
                  <a:gd name="T54" fmla="*/ 37 h 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8" h="37">
                    <a:moveTo>
                      <a:pt x="15" y="37"/>
                    </a:moveTo>
                    <a:lnTo>
                      <a:pt x="22" y="37"/>
                    </a:lnTo>
                    <a:lnTo>
                      <a:pt x="29" y="35"/>
                    </a:lnTo>
                    <a:lnTo>
                      <a:pt x="35" y="30"/>
                    </a:lnTo>
                    <a:lnTo>
                      <a:pt x="38" y="23"/>
                    </a:lnTo>
                    <a:lnTo>
                      <a:pt x="38" y="16"/>
                    </a:lnTo>
                    <a:lnTo>
                      <a:pt x="35" y="9"/>
                    </a:lnTo>
                    <a:lnTo>
                      <a:pt x="29" y="4"/>
                    </a:lnTo>
                    <a:lnTo>
                      <a:pt x="22" y="0"/>
                    </a:lnTo>
                    <a:lnTo>
                      <a:pt x="15" y="0"/>
                    </a:lnTo>
                    <a:lnTo>
                      <a:pt x="9" y="2"/>
                    </a:lnTo>
                    <a:lnTo>
                      <a:pt x="3" y="7"/>
                    </a:lnTo>
                    <a:lnTo>
                      <a:pt x="0" y="14"/>
                    </a:lnTo>
                    <a:lnTo>
                      <a:pt x="0" y="21"/>
                    </a:lnTo>
                    <a:lnTo>
                      <a:pt x="3" y="28"/>
                    </a:lnTo>
                    <a:lnTo>
                      <a:pt x="9" y="33"/>
                    </a:lnTo>
                    <a:lnTo>
                      <a:pt x="15" y="3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0" name="Freeform 51">
                <a:extLst>
                  <a:ext uri="{FF2B5EF4-FFF2-40B4-BE49-F238E27FC236}">
                    <a16:creationId xmlns:a16="http://schemas.microsoft.com/office/drawing/2014/main" id="{72EC7CD3-04F6-4C07-864C-03052BD413E2}"/>
                  </a:ext>
                </a:extLst>
              </p:cNvPr>
              <p:cNvSpPr>
                <a:spLocks/>
              </p:cNvSpPr>
              <p:nvPr/>
            </p:nvSpPr>
            <p:spPr bwMode="auto">
              <a:xfrm>
                <a:off x="4191" y="1912"/>
                <a:ext cx="37" cy="38"/>
              </a:xfrm>
              <a:custGeom>
                <a:avLst/>
                <a:gdLst>
                  <a:gd name="T0" fmla="*/ 7 w 74"/>
                  <a:gd name="T1" fmla="*/ 20 h 74"/>
                  <a:gd name="T2" fmla="*/ 11 w 74"/>
                  <a:gd name="T3" fmla="*/ 20 h 74"/>
                  <a:gd name="T4" fmla="*/ 14 w 74"/>
                  <a:gd name="T5" fmla="*/ 18 h 74"/>
                  <a:gd name="T6" fmla="*/ 17 w 74"/>
                  <a:gd name="T7" fmla="*/ 15 h 74"/>
                  <a:gd name="T8" fmla="*/ 19 w 74"/>
                  <a:gd name="T9" fmla="*/ 12 h 74"/>
                  <a:gd name="T10" fmla="*/ 19 w 74"/>
                  <a:gd name="T11" fmla="*/ 8 h 74"/>
                  <a:gd name="T12" fmla="*/ 18 w 74"/>
                  <a:gd name="T13" fmla="*/ 4 h 74"/>
                  <a:gd name="T14" fmla="*/ 14 w 74"/>
                  <a:gd name="T15" fmla="*/ 2 h 74"/>
                  <a:gd name="T16" fmla="*/ 11 w 74"/>
                  <a:gd name="T17" fmla="*/ 0 h 74"/>
                  <a:gd name="T18" fmla="*/ 7 w 74"/>
                  <a:gd name="T19" fmla="*/ 0 h 74"/>
                  <a:gd name="T20" fmla="*/ 3 w 74"/>
                  <a:gd name="T21" fmla="*/ 2 h 74"/>
                  <a:gd name="T22" fmla="*/ 1 w 74"/>
                  <a:gd name="T23" fmla="*/ 4 h 74"/>
                  <a:gd name="T24" fmla="*/ 0 w 74"/>
                  <a:gd name="T25" fmla="*/ 8 h 74"/>
                  <a:gd name="T26" fmla="*/ 0 w 74"/>
                  <a:gd name="T27" fmla="*/ 12 h 74"/>
                  <a:gd name="T28" fmla="*/ 1 w 74"/>
                  <a:gd name="T29" fmla="*/ 15 h 74"/>
                  <a:gd name="T30" fmla="*/ 3 w 74"/>
                  <a:gd name="T31" fmla="*/ 18 h 74"/>
                  <a:gd name="T32" fmla="*/ 7 w 74"/>
                  <a:gd name="T33" fmla="*/ 20 h 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4"/>
                  <a:gd name="T52" fmla="*/ 0 h 74"/>
                  <a:gd name="T53" fmla="*/ 74 w 74"/>
                  <a:gd name="T54" fmla="*/ 74 h 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4" h="74">
                    <a:moveTo>
                      <a:pt x="29" y="74"/>
                    </a:moveTo>
                    <a:lnTo>
                      <a:pt x="45" y="74"/>
                    </a:lnTo>
                    <a:lnTo>
                      <a:pt x="57" y="69"/>
                    </a:lnTo>
                    <a:lnTo>
                      <a:pt x="67" y="58"/>
                    </a:lnTo>
                    <a:lnTo>
                      <a:pt x="74" y="45"/>
                    </a:lnTo>
                    <a:lnTo>
                      <a:pt x="74" y="29"/>
                    </a:lnTo>
                    <a:lnTo>
                      <a:pt x="69" y="15"/>
                    </a:lnTo>
                    <a:lnTo>
                      <a:pt x="59" y="5"/>
                    </a:lnTo>
                    <a:lnTo>
                      <a:pt x="45" y="0"/>
                    </a:lnTo>
                    <a:lnTo>
                      <a:pt x="29" y="0"/>
                    </a:lnTo>
                    <a:lnTo>
                      <a:pt x="15" y="5"/>
                    </a:lnTo>
                    <a:lnTo>
                      <a:pt x="5" y="15"/>
                    </a:lnTo>
                    <a:lnTo>
                      <a:pt x="0" y="29"/>
                    </a:lnTo>
                    <a:lnTo>
                      <a:pt x="0" y="45"/>
                    </a:lnTo>
                    <a:lnTo>
                      <a:pt x="5" y="58"/>
                    </a:lnTo>
                    <a:lnTo>
                      <a:pt x="15" y="69"/>
                    </a:lnTo>
                    <a:lnTo>
                      <a:pt x="29" y="74"/>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1" name="Freeform 52">
                <a:extLst>
                  <a:ext uri="{FF2B5EF4-FFF2-40B4-BE49-F238E27FC236}">
                    <a16:creationId xmlns:a16="http://schemas.microsoft.com/office/drawing/2014/main" id="{AC3F8DA8-C06B-4CDC-AD7E-64633C6C586D}"/>
                  </a:ext>
                </a:extLst>
              </p:cNvPr>
              <p:cNvSpPr>
                <a:spLocks/>
              </p:cNvSpPr>
              <p:nvPr/>
            </p:nvSpPr>
            <p:spPr bwMode="auto">
              <a:xfrm>
                <a:off x="4286" y="1891"/>
                <a:ext cx="18" cy="19"/>
              </a:xfrm>
              <a:custGeom>
                <a:avLst/>
                <a:gdLst>
                  <a:gd name="T0" fmla="*/ 3 w 36"/>
                  <a:gd name="T1" fmla="*/ 10 h 38"/>
                  <a:gd name="T2" fmla="*/ 5 w 36"/>
                  <a:gd name="T3" fmla="*/ 10 h 38"/>
                  <a:gd name="T4" fmla="*/ 7 w 36"/>
                  <a:gd name="T5" fmla="*/ 9 h 38"/>
                  <a:gd name="T6" fmla="*/ 9 w 36"/>
                  <a:gd name="T7" fmla="*/ 7 h 38"/>
                  <a:gd name="T8" fmla="*/ 9 w 36"/>
                  <a:gd name="T9" fmla="*/ 5 h 38"/>
                  <a:gd name="T10" fmla="*/ 9 w 36"/>
                  <a:gd name="T11" fmla="*/ 4 h 38"/>
                  <a:gd name="T12" fmla="*/ 9 w 36"/>
                  <a:gd name="T13" fmla="*/ 2 h 38"/>
                  <a:gd name="T14" fmla="*/ 7 w 36"/>
                  <a:gd name="T15" fmla="*/ 1 h 38"/>
                  <a:gd name="T16" fmla="*/ 5 w 36"/>
                  <a:gd name="T17" fmla="*/ 0 h 38"/>
                  <a:gd name="T18" fmla="*/ 4 w 36"/>
                  <a:gd name="T19" fmla="*/ 0 h 38"/>
                  <a:gd name="T20" fmla="*/ 2 w 36"/>
                  <a:gd name="T21" fmla="*/ 1 h 38"/>
                  <a:gd name="T22" fmla="*/ 1 w 36"/>
                  <a:gd name="T23" fmla="*/ 2 h 38"/>
                  <a:gd name="T24" fmla="*/ 0 w 36"/>
                  <a:gd name="T25" fmla="*/ 4 h 38"/>
                  <a:gd name="T26" fmla="*/ 0 w 36"/>
                  <a:gd name="T27" fmla="*/ 5 h 38"/>
                  <a:gd name="T28" fmla="*/ 1 w 36"/>
                  <a:gd name="T29" fmla="*/ 7 h 38"/>
                  <a:gd name="T30" fmla="*/ 1 w 36"/>
                  <a:gd name="T31" fmla="*/ 9 h 38"/>
                  <a:gd name="T32" fmla="*/ 3 w 36"/>
                  <a:gd name="T33" fmla="*/ 1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6"/>
                  <a:gd name="T52" fmla="*/ 0 h 38"/>
                  <a:gd name="T53" fmla="*/ 36 w 36"/>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6" h="38">
                    <a:moveTo>
                      <a:pt x="14" y="38"/>
                    </a:moveTo>
                    <a:lnTo>
                      <a:pt x="21" y="38"/>
                    </a:lnTo>
                    <a:lnTo>
                      <a:pt x="28" y="35"/>
                    </a:lnTo>
                    <a:lnTo>
                      <a:pt x="33" y="30"/>
                    </a:lnTo>
                    <a:lnTo>
                      <a:pt x="36" y="23"/>
                    </a:lnTo>
                    <a:lnTo>
                      <a:pt x="36" y="16"/>
                    </a:lnTo>
                    <a:lnTo>
                      <a:pt x="35" y="9"/>
                    </a:lnTo>
                    <a:lnTo>
                      <a:pt x="29" y="4"/>
                    </a:lnTo>
                    <a:lnTo>
                      <a:pt x="23" y="0"/>
                    </a:lnTo>
                    <a:lnTo>
                      <a:pt x="16" y="0"/>
                    </a:lnTo>
                    <a:lnTo>
                      <a:pt x="9" y="4"/>
                    </a:lnTo>
                    <a:lnTo>
                      <a:pt x="4" y="9"/>
                    </a:lnTo>
                    <a:lnTo>
                      <a:pt x="0" y="16"/>
                    </a:lnTo>
                    <a:lnTo>
                      <a:pt x="0" y="23"/>
                    </a:lnTo>
                    <a:lnTo>
                      <a:pt x="2" y="30"/>
                    </a:lnTo>
                    <a:lnTo>
                      <a:pt x="7" y="35"/>
                    </a:lnTo>
                    <a:lnTo>
                      <a:pt x="14" y="3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2" name="Freeform 53">
                <a:extLst>
                  <a:ext uri="{FF2B5EF4-FFF2-40B4-BE49-F238E27FC236}">
                    <a16:creationId xmlns:a16="http://schemas.microsoft.com/office/drawing/2014/main" id="{B3BE5C5E-45A9-43FD-8A53-264CA2C2029B}"/>
                  </a:ext>
                </a:extLst>
              </p:cNvPr>
              <p:cNvSpPr>
                <a:spLocks/>
              </p:cNvSpPr>
              <p:nvPr/>
            </p:nvSpPr>
            <p:spPr bwMode="auto">
              <a:xfrm>
                <a:off x="4132" y="1841"/>
                <a:ext cx="24" cy="24"/>
              </a:xfrm>
              <a:custGeom>
                <a:avLst/>
                <a:gdLst>
                  <a:gd name="T0" fmla="*/ 5 w 47"/>
                  <a:gd name="T1" fmla="*/ 13 h 46"/>
                  <a:gd name="T2" fmla="*/ 8 w 47"/>
                  <a:gd name="T3" fmla="*/ 13 h 46"/>
                  <a:gd name="T4" fmla="*/ 10 w 47"/>
                  <a:gd name="T5" fmla="*/ 11 h 46"/>
                  <a:gd name="T6" fmla="*/ 11 w 47"/>
                  <a:gd name="T7" fmla="*/ 10 h 46"/>
                  <a:gd name="T8" fmla="*/ 12 w 47"/>
                  <a:gd name="T9" fmla="*/ 8 h 46"/>
                  <a:gd name="T10" fmla="*/ 12 w 47"/>
                  <a:gd name="T11" fmla="*/ 5 h 46"/>
                  <a:gd name="T12" fmla="*/ 11 w 47"/>
                  <a:gd name="T13" fmla="*/ 3 h 46"/>
                  <a:gd name="T14" fmla="*/ 10 w 47"/>
                  <a:gd name="T15" fmla="*/ 1 h 46"/>
                  <a:gd name="T16" fmla="*/ 8 w 47"/>
                  <a:gd name="T17" fmla="*/ 0 h 46"/>
                  <a:gd name="T18" fmla="*/ 5 w 47"/>
                  <a:gd name="T19" fmla="*/ 0 h 46"/>
                  <a:gd name="T20" fmla="*/ 3 w 47"/>
                  <a:gd name="T21" fmla="*/ 1 h 46"/>
                  <a:gd name="T22" fmla="*/ 1 w 47"/>
                  <a:gd name="T23" fmla="*/ 3 h 46"/>
                  <a:gd name="T24" fmla="*/ 0 w 47"/>
                  <a:gd name="T25" fmla="*/ 5 h 46"/>
                  <a:gd name="T26" fmla="*/ 0 w 47"/>
                  <a:gd name="T27" fmla="*/ 8 h 46"/>
                  <a:gd name="T28" fmla="*/ 2 w 47"/>
                  <a:gd name="T29" fmla="*/ 10 h 46"/>
                  <a:gd name="T30" fmla="*/ 3 w 47"/>
                  <a:gd name="T31" fmla="*/ 11 h 46"/>
                  <a:gd name="T32" fmla="*/ 5 w 47"/>
                  <a:gd name="T33" fmla="*/ 13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7"/>
                  <a:gd name="T52" fmla="*/ 0 h 46"/>
                  <a:gd name="T53" fmla="*/ 47 w 47"/>
                  <a:gd name="T54" fmla="*/ 46 h 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7" h="46">
                    <a:moveTo>
                      <a:pt x="19" y="46"/>
                    </a:moveTo>
                    <a:lnTo>
                      <a:pt x="30" y="46"/>
                    </a:lnTo>
                    <a:lnTo>
                      <a:pt x="38" y="43"/>
                    </a:lnTo>
                    <a:lnTo>
                      <a:pt x="44" y="38"/>
                    </a:lnTo>
                    <a:lnTo>
                      <a:pt x="47" y="29"/>
                    </a:lnTo>
                    <a:lnTo>
                      <a:pt x="47" y="19"/>
                    </a:lnTo>
                    <a:lnTo>
                      <a:pt x="44" y="10"/>
                    </a:lnTo>
                    <a:lnTo>
                      <a:pt x="38" y="3"/>
                    </a:lnTo>
                    <a:lnTo>
                      <a:pt x="30" y="0"/>
                    </a:lnTo>
                    <a:lnTo>
                      <a:pt x="19" y="0"/>
                    </a:lnTo>
                    <a:lnTo>
                      <a:pt x="11" y="3"/>
                    </a:lnTo>
                    <a:lnTo>
                      <a:pt x="4" y="10"/>
                    </a:lnTo>
                    <a:lnTo>
                      <a:pt x="0" y="19"/>
                    </a:lnTo>
                    <a:lnTo>
                      <a:pt x="0" y="29"/>
                    </a:lnTo>
                    <a:lnTo>
                      <a:pt x="6" y="38"/>
                    </a:lnTo>
                    <a:lnTo>
                      <a:pt x="11" y="43"/>
                    </a:lnTo>
                    <a:lnTo>
                      <a:pt x="19" y="46"/>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93" name="Freeform 54">
                <a:extLst>
                  <a:ext uri="{FF2B5EF4-FFF2-40B4-BE49-F238E27FC236}">
                    <a16:creationId xmlns:a16="http://schemas.microsoft.com/office/drawing/2014/main" id="{50AC5CDC-3A7B-4CA2-8B0A-7D1179B0E47B}"/>
                  </a:ext>
                </a:extLst>
              </p:cNvPr>
              <p:cNvSpPr>
                <a:spLocks/>
              </p:cNvSpPr>
              <p:nvPr/>
            </p:nvSpPr>
            <p:spPr bwMode="auto">
              <a:xfrm>
                <a:off x="4283" y="1717"/>
                <a:ext cx="23" cy="24"/>
              </a:xfrm>
              <a:custGeom>
                <a:avLst/>
                <a:gdLst>
                  <a:gd name="T0" fmla="*/ 4 w 47"/>
                  <a:gd name="T1" fmla="*/ 12 h 48"/>
                  <a:gd name="T2" fmla="*/ 7 w 47"/>
                  <a:gd name="T3" fmla="*/ 12 h 48"/>
                  <a:gd name="T4" fmla="*/ 9 w 47"/>
                  <a:gd name="T5" fmla="*/ 11 h 48"/>
                  <a:gd name="T6" fmla="*/ 10 w 47"/>
                  <a:gd name="T7" fmla="*/ 10 h 48"/>
                  <a:gd name="T8" fmla="*/ 11 w 47"/>
                  <a:gd name="T9" fmla="*/ 7 h 48"/>
                  <a:gd name="T10" fmla="*/ 11 w 47"/>
                  <a:gd name="T11" fmla="*/ 5 h 48"/>
                  <a:gd name="T12" fmla="*/ 10 w 47"/>
                  <a:gd name="T13" fmla="*/ 3 h 48"/>
                  <a:gd name="T14" fmla="*/ 9 w 47"/>
                  <a:gd name="T15" fmla="*/ 1 h 48"/>
                  <a:gd name="T16" fmla="*/ 7 w 47"/>
                  <a:gd name="T17" fmla="*/ 0 h 48"/>
                  <a:gd name="T18" fmla="*/ 4 w 47"/>
                  <a:gd name="T19" fmla="*/ 0 h 48"/>
                  <a:gd name="T20" fmla="*/ 2 w 47"/>
                  <a:gd name="T21" fmla="*/ 1 h 48"/>
                  <a:gd name="T22" fmla="*/ 1 w 47"/>
                  <a:gd name="T23" fmla="*/ 3 h 48"/>
                  <a:gd name="T24" fmla="*/ 0 w 47"/>
                  <a:gd name="T25" fmla="*/ 5 h 48"/>
                  <a:gd name="T26" fmla="*/ 0 w 47"/>
                  <a:gd name="T27" fmla="*/ 7 h 48"/>
                  <a:gd name="T28" fmla="*/ 1 w 47"/>
                  <a:gd name="T29" fmla="*/ 10 h 48"/>
                  <a:gd name="T30" fmla="*/ 2 w 47"/>
                  <a:gd name="T31" fmla="*/ 12 h 48"/>
                  <a:gd name="T32" fmla="*/ 4 w 47"/>
                  <a:gd name="T33" fmla="*/ 12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7"/>
                  <a:gd name="T52" fmla="*/ 0 h 48"/>
                  <a:gd name="T53" fmla="*/ 47 w 47"/>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7" h="48">
                    <a:moveTo>
                      <a:pt x="19" y="48"/>
                    </a:moveTo>
                    <a:lnTo>
                      <a:pt x="28" y="48"/>
                    </a:lnTo>
                    <a:lnTo>
                      <a:pt x="36" y="43"/>
                    </a:lnTo>
                    <a:lnTo>
                      <a:pt x="43" y="38"/>
                    </a:lnTo>
                    <a:lnTo>
                      <a:pt x="47" y="29"/>
                    </a:lnTo>
                    <a:lnTo>
                      <a:pt x="47" y="19"/>
                    </a:lnTo>
                    <a:lnTo>
                      <a:pt x="43" y="10"/>
                    </a:lnTo>
                    <a:lnTo>
                      <a:pt x="36" y="3"/>
                    </a:lnTo>
                    <a:lnTo>
                      <a:pt x="28" y="0"/>
                    </a:lnTo>
                    <a:lnTo>
                      <a:pt x="19" y="0"/>
                    </a:lnTo>
                    <a:lnTo>
                      <a:pt x="11" y="3"/>
                    </a:lnTo>
                    <a:lnTo>
                      <a:pt x="4" y="10"/>
                    </a:lnTo>
                    <a:lnTo>
                      <a:pt x="0" y="19"/>
                    </a:lnTo>
                    <a:lnTo>
                      <a:pt x="0" y="29"/>
                    </a:lnTo>
                    <a:lnTo>
                      <a:pt x="4" y="38"/>
                    </a:lnTo>
                    <a:lnTo>
                      <a:pt x="11" y="45"/>
                    </a:lnTo>
                    <a:lnTo>
                      <a:pt x="19" y="4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grpSp>
        <p:grpSp>
          <p:nvGrpSpPr>
            <p:cNvPr id="35" name="Group 55">
              <a:extLst>
                <a:ext uri="{FF2B5EF4-FFF2-40B4-BE49-F238E27FC236}">
                  <a16:creationId xmlns:a16="http://schemas.microsoft.com/office/drawing/2014/main" id="{CF3EA6C8-05BA-4C1D-AEF1-250661E2EA80}"/>
                </a:ext>
              </a:extLst>
            </p:cNvPr>
            <p:cNvGrpSpPr>
              <a:grpSpLocks/>
            </p:cNvGrpSpPr>
            <p:nvPr/>
          </p:nvGrpSpPr>
          <p:grpSpPr bwMode="auto">
            <a:xfrm>
              <a:off x="728663" y="3475295"/>
              <a:ext cx="609600" cy="765175"/>
              <a:chOff x="3950" y="1536"/>
              <a:chExt cx="550" cy="530"/>
            </a:xfrm>
          </p:grpSpPr>
          <p:sp>
            <p:nvSpPr>
              <p:cNvPr id="70" name="Freeform 56">
                <a:extLst>
                  <a:ext uri="{FF2B5EF4-FFF2-40B4-BE49-F238E27FC236}">
                    <a16:creationId xmlns:a16="http://schemas.microsoft.com/office/drawing/2014/main" id="{57C13F2D-EC64-4AA9-B585-9B35F9FE18D4}"/>
                  </a:ext>
                </a:extLst>
              </p:cNvPr>
              <p:cNvSpPr>
                <a:spLocks/>
              </p:cNvSpPr>
              <p:nvPr/>
            </p:nvSpPr>
            <p:spPr bwMode="auto">
              <a:xfrm>
                <a:off x="3950" y="1536"/>
                <a:ext cx="526" cy="410"/>
              </a:xfrm>
              <a:custGeom>
                <a:avLst/>
                <a:gdLst>
                  <a:gd name="T0" fmla="*/ 262 w 1052"/>
                  <a:gd name="T1" fmla="*/ 154 h 820"/>
                  <a:gd name="T2" fmla="*/ 259 w 1052"/>
                  <a:gd name="T3" fmla="*/ 149 h 820"/>
                  <a:gd name="T4" fmla="*/ 254 w 1052"/>
                  <a:gd name="T5" fmla="*/ 142 h 820"/>
                  <a:gd name="T6" fmla="*/ 249 w 1052"/>
                  <a:gd name="T7" fmla="*/ 134 h 820"/>
                  <a:gd name="T8" fmla="*/ 242 w 1052"/>
                  <a:gd name="T9" fmla="*/ 120 h 820"/>
                  <a:gd name="T10" fmla="*/ 237 w 1052"/>
                  <a:gd name="T11" fmla="*/ 97 h 820"/>
                  <a:gd name="T12" fmla="*/ 237 w 1052"/>
                  <a:gd name="T13" fmla="*/ 73 h 820"/>
                  <a:gd name="T14" fmla="*/ 238 w 1052"/>
                  <a:gd name="T15" fmla="*/ 52 h 820"/>
                  <a:gd name="T16" fmla="*/ 238 w 1052"/>
                  <a:gd name="T17" fmla="*/ 37 h 820"/>
                  <a:gd name="T18" fmla="*/ 234 w 1052"/>
                  <a:gd name="T19" fmla="*/ 23 h 820"/>
                  <a:gd name="T20" fmla="*/ 227 w 1052"/>
                  <a:gd name="T21" fmla="*/ 13 h 820"/>
                  <a:gd name="T22" fmla="*/ 223 w 1052"/>
                  <a:gd name="T23" fmla="*/ 10 h 820"/>
                  <a:gd name="T24" fmla="*/ 220 w 1052"/>
                  <a:gd name="T25" fmla="*/ 9 h 820"/>
                  <a:gd name="T26" fmla="*/ 211 w 1052"/>
                  <a:gd name="T27" fmla="*/ 7 h 820"/>
                  <a:gd name="T28" fmla="*/ 199 w 1052"/>
                  <a:gd name="T29" fmla="*/ 5 h 820"/>
                  <a:gd name="T30" fmla="*/ 191 w 1052"/>
                  <a:gd name="T31" fmla="*/ 3 h 820"/>
                  <a:gd name="T32" fmla="*/ 187 w 1052"/>
                  <a:gd name="T33" fmla="*/ 3 h 820"/>
                  <a:gd name="T34" fmla="*/ 183 w 1052"/>
                  <a:gd name="T35" fmla="*/ 2 h 820"/>
                  <a:gd name="T36" fmla="*/ 179 w 1052"/>
                  <a:gd name="T37" fmla="*/ 1 h 820"/>
                  <a:gd name="T38" fmla="*/ 175 w 1052"/>
                  <a:gd name="T39" fmla="*/ 0 h 820"/>
                  <a:gd name="T40" fmla="*/ 171 w 1052"/>
                  <a:gd name="T41" fmla="*/ 0 h 820"/>
                  <a:gd name="T42" fmla="*/ 167 w 1052"/>
                  <a:gd name="T43" fmla="*/ 0 h 820"/>
                  <a:gd name="T44" fmla="*/ 163 w 1052"/>
                  <a:gd name="T45" fmla="*/ 1 h 820"/>
                  <a:gd name="T46" fmla="*/ 158 w 1052"/>
                  <a:gd name="T47" fmla="*/ 1 h 820"/>
                  <a:gd name="T48" fmla="*/ 147 w 1052"/>
                  <a:gd name="T49" fmla="*/ 3 h 820"/>
                  <a:gd name="T50" fmla="*/ 132 w 1052"/>
                  <a:gd name="T51" fmla="*/ 7 h 820"/>
                  <a:gd name="T52" fmla="*/ 121 w 1052"/>
                  <a:gd name="T53" fmla="*/ 13 h 820"/>
                  <a:gd name="T54" fmla="*/ 111 w 1052"/>
                  <a:gd name="T55" fmla="*/ 19 h 820"/>
                  <a:gd name="T56" fmla="*/ 102 w 1052"/>
                  <a:gd name="T57" fmla="*/ 26 h 820"/>
                  <a:gd name="T58" fmla="*/ 90 w 1052"/>
                  <a:gd name="T59" fmla="*/ 33 h 820"/>
                  <a:gd name="T60" fmla="*/ 76 w 1052"/>
                  <a:gd name="T61" fmla="*/ 39 h 820"/>
                  <a:gd name="T62" fmla="*/ 57 w 1052"/>
                  <a:gd name="T63" fmla="*/ 45 h 820"/>
                  <a:gd name="T64" fmla="*/ 35 w 1052"/>
                  <a:gd name="T65" fmla="*/ 50 h 820"/>
                  <a:gd name="T66" fmla="*/ 19 w 1052"/>
                  <a:gd name="T67" fmla="*/ 57 h 820"/>
                  <a:gd name="T68" fmla="*/ 8 w 1052"/>
                  <a:gd name="T69" fmla="*/ 67 h 820"/>
                  <a:gd name="T70" fmla="*/ 2 w 1052"/>
                  <a:gd name="T71" fmla="*/ 79 h 820"/>
                  <a:gd name="T72" fmla="*/ 1 w 1052"/>
                  <a:gd name="T73" fmla="*/ 86 h 820"/>
                  <a:gd name="T74" fmla="*/ 1 w 1052"/>
                  <a:gd name="T75" fmla="*/ 89 h 820"/>
                  <a:gd name="T76" fmla="*/ 0 w 1052"/>
                  <a:gd name="T77" fmla="*/ 92 h 820"/>
                  <a:gd name="T78" fmla="*/ 0 w 1052"/>
                  <a:gd name="T79" fmla="*/ 94 h 820"/>
                  <a:gd name="T80" fmla="*/ 1 w 1052"/>
                  <a:gd name="T81" fmla="*/ 102 h 820"/>
                  <a:gd name="T82" fmla="*/ 5 w 1052"/>
                  <a:gd name="T83" fmla="*/ 115 h 820"/>
                  <a:gd name="T84" fmla="*/ 11 w 1052"/>
                  <a:gd name="T85" fmla="*/ 125 h 820"/>
                  <a:gd name="T86" fmla="*/ 18 w 1052"/>
                  <a:gd name="T87" fmla="*/ 134 h 820"/>
                  <a:gd name="T88" fmla="*/ 27 w 1052"/>
                  <a:gd name="T89" fmla="*/ 140 h 820"/>
                  <a:gd name="T90" fmla="*/ 41 w 1052"/>
                  <a:gd name="T91" fmla="*/ 155 h 820"/>
                  <a:gd name="T92" fmla="*/ 52 w 1052"/>
                  <a:gd name="T93" fmla="*/ 176 h 820"/>
                  <a:gd name="T94" fmla="*/ 60 w 1052"/>
                  <a:gd name="T95" fmla="*/ 195 h 820"/>
                  <a:gd name="T96" fmla="*/ 63 w 1052"/>
                  <a:gd name="T97" fmla="*/ 203 h 820"/>
                  <a:gd name="T98" fmla="*/ 63 w 1052"/>
                  <a:gd name="T99" fmla="*/ 205 h 820"/>
                  <a:gd name="T100" fmla="*/ 73 w 1052"/>
                  <a:gd name="T101" fmla="*/ 200 h 820"/>
                  <a:gd name="T102" fmla="*/ 93 w 1052"/>
                  <a:gd name="T103" fmla="*/ 189 h 820"/>
                  <a:gd name="T104" fmla="*/ 113 w 1052"/>
                  <a:gd name="T105" fmla="*/ 180 h 820"/>
                  <a:gd name="T106" fmla="*/ 135 w 1052"/>
                  <a:gd name="T107" fmla="*/ 173 h 820"/>
                  <a:gd name="T108" fmla="*/ 157 w 1052"/>
                  <a:gd name="T109" fmla="*/ 166 h 820"/>
                  <a:gd name="T110" fmla="*/ 180 w 1052"/>
                  <a:gd name="T111" fmla="*/ 161 h 820"/>
                  <a:gd name="T112" fmla="*/ 203 w 1052"/>
                  <a:gd name="T113" fmla="*/ 158 h 820"/>
                  <a:gd name="T114" fmla="*/ 226 w 1052"/>
                  <a:gd name="T115" fmla="*/ 156 h 820"/>
                  <a:gd name="T116" fmla="*/ 242 w 1052"/>
                  <a:gd name="T117" fmla="*/ 156 h 820"/>
                  <a:gd name="T118" fmla="*/ 248 w 1052"/>
                  <a:gd name="T119" fmla="*/ 156 h 820"/>
                  <a:gd name="T120" fmla="*/ 254 w 1052"/>
                  <a:gd name="T121" fmla="*/ 157 h 820"/>
                  <a:gd name="T122" fmla="*/ 260 w 1052"/>
                  <a:gd name="T123" fmla="*/ 157 h 82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52"/>
                  <a:gd name="T187" fmla="*/ 0 h 820"/>
                  <a:gd name="T188" fmla="*/ 1052 w 1052"/>
                  <a:gd name="T189" fmla="*/ 820 h 82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52" h="820">
                    <a:moveTo>
                      <a:pt x="1052" y="628"/>
                    </a:moveTo>
                    <a:lnTo>
                      <a:pt x="1045" y="616"/>
                    </a:lnTo>
                    <a:lnTo>
                      <a:pt x="1040" y="606"/>
                    </a:lnTo>
                    <a:lnTo>
                      <a:pt x="1033" y="593"/>
                    </a:lnTo>
                    <a:lnTo>
                      <a:pt x="1025" y="580"/>
                    </a:lnTo>
                    <a:lnTo>
                      <a:pt x="1016" y="566"/>
                    </a:lnTo>
                    <a:lnTo>
                      <a:pt x="1007" y="552"/>
                    </a:lnTo>
                    <a:lnTo>
                      <a:pt x="999" y="536"/>
                    </a:lnTo>
                    <a:lnTo>
                      <a:pt x="988" y="521"/>
                    </a:lnTo>
                    <a:lnTo>
                      <a:pt x="969" y="483"/>
                    </a:lnTo>
                    <a:lnTo>
                      <a:pt x="957" y="438"/>
                    </a:lnTo>
                    <a:lnTo>
                      <a:pt x="950" y="388"/>
                    </a:lnTo>
                    <a:lnTo>
                      <a:pt x="949" y="339"/>
                    </a:lnTo>
                    <a:lnTo>
                      <a:pt x="949" y="291"/>
                    </a:lnTo>
                    <a:lnTo>
                      <a:pt x="950" y="247"/>
                    </a:lnTo>
                    <a:lnTo>
                      <a:pt x="954" y="209"/>
                    </a:lnTo>
                    <a:lnTo>
                      <a:pt x="956" y="182"/>
                    </a:lnTo>
                    <a:lnTo>
                      <a:pt x="954" y="145"/>
                    </a:lnTo>
                    <a:lnTo>
                      <a:pt x="949" y="116"/>
                    </a:lnTo>
                    <a:lnTo>
                      <a:pt x="937" y="90"/>
                    </a:lnTo>
                    <a:lnTo>
                      <a:pt x="924" y="71"/>
                    </a:lnTo>
                    <a:lnTo>
                      <a:pt x="911" y="55"/>
                    </a:lnTo>
                    <a:lnTo>
                      <a:pt x="900" y="45"/>
                    </a:lnTo>
                    <a:lnTo>
                      <a:pt x="892" y="38"/>
                    </a:lnTo>
                    <a:lnTo>
                      <a:pt x="888" y="36"/>
                    </a:lnTo>
                    <a:lnTo>
                      <a:pt x="883" y="35"/>
                    </a:lnTo>
                    <a:lnTo>
                      <a:pt x="867" y="33"/>
                    </a:lnTo>
                    <a:lnTo>
                      <a:pt x="847" y="28"/>
                    </a:lnTo>
                    <a:lnTo>
                      <a:pt x="822" y="22"/>
                    </a:lnTo>
                    <a:lnTo>
                      <a:pt x="798" y="19"/>
                    </a:lnTo>
                    <a:lnTo>
                      <a:pt x="778" y="14"/>
                    </a:lnTo>
                    <a:lnTo>
                      <a:pt x="764" y="12"/>
                    </a:lnTo>
                    <a:lnTo>
                      <a:pt x="758" y="10"/>
                    </a:lnTo>
                    <a:lnTo>
                      <a:pt x="750" y="9"/>
                    </a:lnTo>
                    <a:lnTo>
                      <a:pt x="741" y="7"/>
                    </a:lnTo>
                    <a:lnTo>
                      <a:pt x="733" y="5"/>
                    </a:lnTo>
                    <a:lnTo>
                      <a:pt x="726" y="3"/>
                    </a:lnTo>
                    <a:lnTo>
                      <a:pt x="717" y="3"/>
                    </a:lnTo>
                    <a:lnTo>
                      <a:pt x="708" y="2"/>
                    </a:lnTo>
                    <a:lnTo>
                      <a:pt x="700" y="0"/>
                    </a:lnTo>
                    <a:lnTo>
                      <a:pt x="691" y="0"/>
                    </a:lnTo>
                    <a:lnTo>
                      <a:pt x="684" y="0"/>
                    </a:lnTo>
                    <a:lnTo>
                      <a:pt x="677" y="0"/>
                    </a:lnTo>
                    <a:lnTo>
                      <a:pt x="670" y="0"/>
                    </a:lnTo>
                    <a:lnTo>
                      <a:pt x="663" y="2"/>
                    </a:lnTo>
                    <a:lnTo>
                      <a:pt x="655" y="2"/>
                    </a:lnTo>
                    <a:lnTo>
                      <a:pt x="644" y="3"/>
                    </a:lnTo>
                    <a:lnTo>
                      <a:pt x="634" y="3"/>
                    </a:lnTo>
                    <a:lnTo>
                      <a:pt x="624" y="5"/>
                    </a:lnTo>
                    <a:lnTo>
                      <a:pt x="589" y="12"/>
                    </a:lnTo>
                    <a:lnTo>
                      <a:pt x="558" y="21"/>
                    </a:lnTo>
                    <a:lnTo>
                      <a:pt x="530" y="31"/>
                    </a:lnTo>
                    <a:lnTo>
                      <a:pt x="506" y="42"/>
                    </a:lnTo>
                    <a:lnTo>
                      <a:pt x="485" y="52"/>
                    </a:lnTo>
                    <a:lnTo>
                      <a:pt x="465" y="64"/>
                    </a:lnTo>
                    <a:lnTo>
                      <a:pt x="446" y="76"/>
                    </a:lnTo>
                    <a:lnTo>
                      <a:pt x="427" y="90"/>
                    </a:lnTo>
                    <a:lnTo>
                      <a:pt x="408" y="102"/>
                    </a:lnTo>
                    <a:lnTo>
                      <a:pt x="387" y="116"/>
                    </a:lnTo>
                    <a:lnTo>
                      <a:pt x="363" y="130"/>
                    </a:lnTo>
                    <a:lnTo>
                      <a:pt x="337" y="142"/>
                    </a:lnTo>
                    <a:lnTo>
                      <a:pt x="306" y="154"/>
                    </a:lnTo>
                    <a:lnTo>
                      <a:pt x="271" y="166"/>
                    </a:lnTo>
                    <a:lnTo>
                      <a:pt x="231" y="178"/>
                    </a:lnTo>
                    <a:lnTo>
                      <a:pt x="186" y="189"/>
                    </a:lnTo>
                    <a:lnTo>
                      <a:pt x="143" y="199"/>
                    </a:lnTo>
                    <a:lnTo>
                      <a:pt x="107" y="215"/>
                    </a:lnTo>
                    <a:lnTo>
                      <a:pt x="77" y="230"/>
                    </a:lnTo>
                    <a:lnTo>
                      <a:pt x="53" y="249"/>
                    </a:lnTo>
                    <a:lnTo>
                      <a:pt x="32" y="268"/>
                    </a:lnTo>
                    <a:lnTo>
                      <a:pt x="19" y="291"/>
                    </a:lnTo>
                    <a:lnTo>
                      <a:pt x="8" y="313"/>
                    </a:lnTo>
                    <a:lnTo>
                      <a:pt x="3" y="337"/>
                    </a:lnTo>
                    <a:lnTo>
                      <a:pt x="1" y="344"/>
                    </a:lnTo>
                    <a:lnTo>
                      <a:pt x="1" y="349"/>
                    </a:lnTo>
                    <a:lnTo>
                      <a:pt x="1" y="356"/>
                    </a:lnTo>
                    <a:lnTo>
                      <a:pt x="0" y="363"/>
                    </a:lnTo>
                    <a:lnTo>
                      <a:pt x="0" y="367"/>
                    </a:lnTo>
                    <a:lnTo>
                      <a:pt x="0" y="370"/>
                    </a:lnTo>
                    <a:lnTo>
                      <a:pt x="0" y="375"/>
                    </a:lnTo>
                    <a:lnTo>
                      <a:pt x="1" y="379"/>
                    </a:lnTo>
                    <a:lnTo>
                      <a:pt x="5" y="407"/>
                    </a:lnTo>
                    <a:lnTo>
                      <a:pt x="12" y="434"/>
                    </a:lnTo>
                    <a:lnTo>
                      <a:pt x="22" y="460"/>
                    </a:lnTo>
                    <a:lnTo>
                      <a:pt x="34" y="483"/>
                    </a:lnTo>
                    <a:lnTo>
                      <a:pt x="46" y="503"/>
                    </a:lnTo>
                    <a:lnTo>
                      <a:pt x="60" y="521"/>
                    </a:lnTo>
                    <a:lnTo>
                      <a:pt x="74" y="533"/>
                    </a:lnTo>
                    <a:lnTo>
                      <a:pt x="86" y="542"/>
                    </a:lnTo>
                    <a:lnTo>
                      <a:pt x="110" y="557"/>
                    </a:lnTo>
                    <a:lnTo>
                      <a:pt x="136" y="585"/>
                    </a:lnTo>
                    <a:lnTo>
                      <a:pt x="164" y="619"/>
                    </a:lnTo>
                    <a:lnTo>
                      <a:pt x="188" y="659"/>
                    </a:lnTo>
                    <a:lnTo>
                      <a:pt x="210" y="701"/>
                    </a:lnTo>
                    <a:lnTo>
                      <a:pt x="229" y="742"/>
                    </a:lnTo>
                    <a:lnTo>
                      <a:pt x="243" y="779"/>
                    </a:lnTo>
                    <a:lnTo>
                      <a:pt x="252" y="810"/>
                    </a:lnTo>
                    <a:lnTo>
                      <a:pt x="252" y="811"/>
                    </a:lnTo>
                    <a:lnTo>
                      <a:pt x="254" y="815"/>
                    </a:lnTo>
                    <a:lnTo>
                      <a:pt x="254" y="817"/>
                    </a:lnTo>
                    <a:lnTo>
                      <a:pt x="254" y="820"/>
                    </a:lnTo>
                    <a:lnTo>
                      <a:pt x="292" y="798"/>
                    </a:lnTo>
                    <a:lnTo>
                      <a:pt x="331" y="775"/>
                    </a:lnTo>
                    <a:lnTo>
                      <a:pt x="373" y="756"/>
                    </a:lnTo>
                    <a:lnTo>
                      <a:pt x="413" y="737"/>
                    </a:lnTo>
                    <a:lnTo>
                      <a:pt x="454" y="720"/>
                    </a:lnTo>
                    <a:lnTo>
                      <a:pt x="497" y="702"/>
                    </a:lnTo>
                    <a:lnTo>
                      <a:pt x="541" y="689"/>
                    </a:lnTo>
                    <a:lnTo>
                      <a:pt x="584" y="675"/>
                    </a:lnTo>
                    <a:lnTo>
                      <a:pt x="629" y="663"/>
                    </a:lnTo>
                    <a:lnTo>
                      <a:pt x="674" y="652"/>
                    </a:lnTo>
                    <a:lnTo>
                      <a:pt x="720" y="644"/>
                    </a:lnTo>
                    <a:lnTo>
                      <a:pt x="765" y="637"/>
                    </a:lnTo>
                    <a:lnTo>
                      <a:pt x="812" y="630"/>
                    </a:lnTo>
                    <a:lnTo>
                      <a:pt x="860" y="626"/>
                    </a:lnTo>
                    <a:lnTo>
                      <a:pt x="907" y="623"/>
                    </a:lnTo>
                    <a:lnTo>
                      <a:pt x="956" y="623"/>
                    </a:lnTo>
                    <a:lnTo>
                      <a:pt x="968" y="623"/>
                    </a:lnTo>
                    <a:lnTo>
                      <a:pt x="980" y="623"/>
                    </a:lnTo>
                    <a:lnTo>
                      <a:pt x="992" y="623"/>
                    </a:lnTo>
                    <a:lnTo>
                      <a:pt x="1004" y="625"/>
                    </a:lnTo>
                    <a:lnTo>
                      <a:pt x="1016" y="625"/>
                    </a:lnTo>
                    <a:lnTo>
                      <a:pt x="1028" y="626"/>
                    </a:lnTo>
                    <a:lnTo>
                      <a:pt x="1040" y="626"/>
                    </a:lnTo>
                    <a:lnTo>
                      <a:pt x="1052" y="62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1" name="Freeform 57">
                <a:extLst>
                  <a:ext uri="{FF2B5EF4-FFF2-40B4-BE49-F238E27FC236}">
                    <a16:creationId xmlns:a16="http://schemas.microsoft.com/office/drawing/2014/main" id="{0C8B5B57-5472-4ED9-91E1-4B54507CE26A}"/>
                  </a:ext>
                </a:extLst>
              </p:cNvPr>
              <p:cNvSpPr>
                <a:spLocks/>
              </p:cNvSpPr>
              <p:nvPr/>
            </p:nvSpPr>
            <p:spPr bwMode="auto">
              <a:xfrm>
                <a:off x="4077" y="1847"/>
                <a:ext cx="423" cy="219"/>
              </a:xfrm>
              <a:custGeom>
                <a:avLst/>
                <a:gdLst>
                  <a:gd name="T0" fmla="*/ 45 w 847"/>
                  <a:gd name="T1" fmla="*/ 107 h 438"/>
                  <a:gd name="T2" fmla="*/ 51 w 847"/>
                  <a:gd name="T3" fmla="*/ 104 h 438"/>
                  <a:gd name="T4" fmla="*/ 57 w 847"/>
                  <a:gd name="T5" fmla="*/ 101 h 438"/>
                  <a:gd name="T6" fmla="*/ 66 w 847"/>
                  <a:gd name="T7" fmla="*/ 98 h 438"/>
                  <a:gd name="T8" fmla="*/ 74 w 847"/>
                  <a:gd name="T9" fmla="*/ 94 h 438"/>
                  <a:gd name="T10" fmla="*/ 83 w 847"/>
                  <a:gd name="T11" fmla="*/ 91 h 438"/>
                  <a:gd name="T12" fmla="*/ 93 w 847"/>
                  <a:gd name="T13" fmla="*/ 87 h 438"/>
                  <a:gd name="T14" fmla="*/ 104 w 847"/>
                  <a:gd name="T15" fmla="*/ 83 h 438"/>
                  <a:gd name="T16" fmla="*/ 114 w 847"/>
                  <a:gd name="T17" fmla="*/ 80 h 438"/>
                  <a:gd name="T18" fmla="*/ 124 w 847"/>
                  <a:gd name="T19" fmla="*/ 77 h 438"/>
                  <a:gd name="T20" fmla="*/ 134 w 847"/>
                  <a:gd name="T21" fmla="*/ 73 h 438"/>
                  <a:gd name="T22" fmla="*/ 144 w 847"/>
                  <a:gd name="T23" fmla="*/ 71 h 438"/>
                  <a:gd name="T24" fmla="*/ 153 w 847"/>
                  <a:gd name="T25" fmla="*/ 68 h 438"/>
                  <a:gd name="T26" fmla="*/ 161 w 847"/>
                  <a:gd name="T27" fmla="*/ 66 h 438"/>
                  <a:gd name="T28" fmla="*/ 169 w 847"/>
                  <a:gd name="T29" fmla="*/ 63 h 438"/>
                  <a:gd name="T30" fmla="*/ 175 w 847"/>
                  <a:gd name="T31" fmla="*/ 61 h 438"/>
                  <a:gd name="T32" fmla="*/ 179 w 847"/>
                  <a:gd name="T33" fmla="*/ 60 h 438"/>
                  <a:gd name="T34" fmla="*/ 183 w 847"/>
                  <a:gd name="T35" fmla="*/ 58 h 438"/>
                  <a:gd name="T36" fmla="*/ 186 w 847"/>
                  <a:gd name="T37" fmla="*/ 57 h 438"/>
                  <a:gd name="T38" fmla="*/ 189 w 847"/>
                  <a:gd name="T39" fmla="*/ 55 h 438"/>
                  <a:gd name="T40" fmla="*/ 191 w 847"/>
                  <a:gd name="T41" fmla="*/ 53 h 438"/>
                  <a:gd name="T42" fmla="*/ 211 w 847"/>
                  <a:gd name="T43" fmla="*/ 34 h 438"/>
                  <a:gd name="T44" fmla="*/ 211 w 847"/>
                  <a:gd name="T45" fmla="*/ 34 h 438"/>
                  <a:gd name="T46" fmla="*/ 211 w 847"/>
                  <a:gd name="T47" fmla="*/ 33 h 438"/>
                  <a:gd name="T48" fmla="*/ 211 w 847"/>
                  <a:gd name="T49" fmla="*/ 30 h 438"/>
                  <a:gd name="T50" fmla="*/ 210 w 847"/>
                  <a:gd name="T51" fmla="*/ 27 h 438"/>
                  <a:gd name="T52" fmla="*/ 209 w 847"/>
                  <a:gd name="T53" fmla="*/ 24 h 438"/>
                  <a:gd name="T54" fmla="*/ 207 w 847"/>
                  <a:gd name="T55" fmla="*/ 19 h 438"/>
                  <a:gd name="T56" fmla="*/ 204 w 847"/>
                  <a:gd name="T57" fmla="*/ 11 h 438"/>
                  <a:gd name="T58" fmla="*/ 199 w 847"/>
                  <a:gd name="T59" fmla="*/ 2 h 438"/>
                  <a:gd name="T60" fmla="*/ 196 w 847"/>
                  <a:gd name="T61" fmla="*/ 1 h 438"/>
                  <a:gd name="T62" fmla="*/ 193 w 847"/>
                  <a:gd name="T63" fmla="*/ 1 h 438"/>
                  <a:gd name="T64" fmla="*/ 190 w 847"/>
                  <a:gd name="T65" fmla="*/ 1 h 438"/>
                  <a:gd name="T66" fmla="*/ 187 w 847"/>
                  <a:gd name="T67" fmla="*/ 1 h 438"/>
                  <a:gd name="T68" fmla="*/ 184 w 847"/>
                  <a:gd name="T69" fmla="*/ 0 h 438"/>
                  <a:gd name="T70" fmla="*/ 181 w 847"/>
                  <a:gd name="T71" fmla="*/ 0 h 438"/>
                  <a:gd name="T72" fmla="*/ 178 w 847"/>
                  <a:gd name="T73" fmla="*/ 0 h 438"/>
                  <a:gd name="T74" fmla="*/ 175 w 847"/>
                  <a:gd name="T75" fmla="*/ 0 h 438"/>
                  <a:gd name="T76" fmla="*/ 163 w 847"/>
                  <a:gd name="T77" fmla="*/ 0 h 438"/>
                  <a:gd name="T78" fmla="*/ 151 w 847"/>
                  <a:gd name="T79" fmla="*/ 1 h 438"/>
                  <a:gd name="T80" fmla="*/ 139 w 847"/>
                  <a:gd name="T81" fmla="*/ 2 h 438"/>
                  <a:gd name="T82" fmla="*/ 127 w 847"/>
                  <a:gd name="T83" fmla="*/ 3 h 438"/>
                  <a:gd name="T84" fmla="*/ 116 w 847"/>
                  <a:gd name="T85" fmla="*/ 6 h 438"/>
                  <a:gd name="T86" fmla="*/ 105 w 847"/>
                  <a:gd name="T87" fmla="*/ 7 h 438"/>
                  <a:gd name="T88" fmla="*/ 93 w 847"/>
                  <a:gd name="T89" fmla="*/ 10 h 438"/>
                  <a:gd name="T90" fmla="*/ 82 w 847"/>
                  <a:gd name="T91" fmla="*/ 13 h 438"/>
                  <a:gd name="T92" fmla="*/ 71 w 847"/>
                  <a:gd name="T93" fmla="*/ 17 h 438"/>
                  <a:gd name="T94" fmla="*/ 60 w 847"/>
                  <a:gd name="T95" fmla="*/ 20 h 438"/>
                  <a:gd name="T96" fmla="*/ 50 w 847"/>
                  <a:gd name="T97" fmla="*/ 25 h 438"/>
                  <a:gd name="T98" fmla="*/ 39 w 847"/>
                  <a:gd name="T99" fmla="*/ 28 h 438"/>
                  <a:gd name="T100" fmla="*/ 29 w 847"/>
                  <a:gd name="T101" fmla="*/ 34 h 438"/>
                  <a:gd name="T102" fmla="*/ 19 w 847"/>
                  <a:gd name="T103" fmla="*/ 38 h 438"/>
                  <a:gd name="T104" fmla="*/ 9 w 847"/>
                  <a:gd name="T105" fmla="*/ 44 h 438"/>
                  <a:gd name="T106" fmla="*/ 0 w 847"/>
                  <a:gd name="T107" fmla="*/ 50 h 438"/>
                  <a:gd name="T108" fmla="*/ 2 w 847"/>
                  <a:gd name="T109" fmla="*/ 58 h 438"/>
                  <a:gd name="T110" fmla="*/ 5 w 847"/>
                  <a:gd name="T111" fmla="*/ 69 h 438"/>
                  <a:gd name="T112" fmla="*/ 9 w 847"/>
                  <a:gd name="T113" fmla="*/ 81 h 438"/>
                  <a:gd name="T114" fmla="*/ 15 w 847"/>
                  <a:gd name="T115" fmla="*/ 92 h 438"/>
                  <a:gd name="T116" fmla="*/ 21 w 847"/>
                  <a:gd name="T117" fmla="*/ 101 h 438"/>
                  <a:gd name="T118" fmla="*/ 29 w 847"/>
                  <a:gd name="T119" fmla="*/ 107 h 438"/>
                  <a:gd name="T120" fmla="*/ 36 w 847"/>
                  <a:gd name="T121" fmla="*/ 110 h 438"/>
                  <a:gd name="T122" fmla="*/ 45 w 847"/>
                  <a:gd name="T123" fmla="*/ 107 h 43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847"/>
                  <a:gd name="T187" fmla="*/ 0 h 438"/>
                  <a:gd name="T188" fmla="*/ 847 w 847"/>
                  <a:gd name="T189" fmla="*/ 438 h 43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847" h="438">
                    <a:moveTo>
                      <a:pt x="183" y="427"/>
                    </a:moveTo>
                    <a:lnTo>
                      <a:pt x="205" y="415"/>
                    </a:lnTo>
                    <a:lnTo>
                      <a:pt x="231" y="403"/>
                    </a:lnTo>
                    <a:lnTo>
                      <a:pt x="264" y="389"/>
                    </a:lnTo>
                    <a:lnTo>
                      <a:pt x="299" y="375"/>
                    </a:lnTo>
                    <a:lnTo>
                      <a:pt x="335" y="361"/>
                    </a:lnTo>
                    <a:lnTo>
                      <a:pt x="375" y="346"/>
                    </a:lnTo>
                    <a:lnTo>
                      <a:pt x="416" y="332"/>
                    </a:lnTo>
                    <a:lnTo>
                      <a:pt x="458" y="318"/>
                    </a:lnTo>
                    <a:lnTo>
                      <a:pt x="499" y="306"/>
                    </a:lnTo>
                    <a:lnTo>
                      <a:pt x="539" y="292"/>
                    </a:lnTo>
                    <a:lnTo>
                      <a:pt x="577" y="282"/>
                    </a:lnTo>
                    <a:lnTo>
                      <a:pt x="613" y="270"/>
                    </a:lnTo>
                    <a:lnTo>
                      <a:pt x="646" y="261"/>
                    </a:lnTo>
                    <a:lnTo>
                      <a:pt x="676" y="252"/>
                    </a:lnTo>
                    <a:lnTo>
                      <a:pt x="700" y="246"/>
                    </a:lnTo>
                    <a:lnTo>
                      <a:pt x="719" y="240"/>
                    </a:lnTo>
                    <a:lnTo>
                      <a:pt x="734" y="235"/>
                    </a:lnTo>
                    <a:lnTo>
                      <a:pt x="747" y="228"/>
                    </a:lnTo>
                    <a:lnTo>
                      <a:pt x="757" y="220"/>
                    </a:lnTo>
                    <a:lnTo>
                      <a:pt x="764" y="209"/>
                    </a:lnTo>
                    <a:lnTo>
                      <a:pt x="845" y="135"/>
                    </a:lnTo>
                    <a:lnTo>
                      <a:pt x="845" y="133"/>
                    </a:lnTo>
                    <a:lnTo>
                      <a:pt x="847" y="130"/>
                    </a:lnTo>
                    <a:lnTo>
                      <a:pt x="845" y="123"/>
                    </a:lnTo>
                    <a:lnTo>
                      <a:pt x="843" y="111"/>
                    </a:lnTo>
                    <a:lnTo>
                      <a:pt x="838" y="95"/>
                    </a:lnTo>
                    <a:lnTo>
                      <a:pt x="831" y="73"/>
                    </a:lnTo>
                    <a:lnTo>
                      <a:pt x="817" y="43"/>
                    </a:lnTo>
                    <a:lnTo>
                      <a:pt x="798" y="5"/>
                    </a:lnTo>
                    <a:lnTo>
                      <a:pt x="786" y="3"/>
                    </a:lnTo>
                    <a:lnTo>
                      <a:pt x="774" y="3"/>
                    </a:lnTo>
                    <a:lnTo>
                      <a:pt x="762" y="2"/>
                    </a:lnTo>
                    <a:lnTo>
                      <a:pt x="750" y="2"/>
                    </a:lnTo>
                    <a:lnTo>
                      <a:pt x="738" y="0"/>
                    </a:lnTo>
                    <a:lnTo>
                      <a:pt x="726" y="0"/>
                    </a:lnTo>
                    <a:lnTo>
                      <a:pt x="714" y="0"/>
                    </a:lnTo>
                    <a:lnTo>
                      <a:pt x="702" y="0"/>
                    </a:lnTo>
                    <a:lnTo>
                      <a:pt x="653" y="0"/>
                    </a:lnTo>
                    <a:lnTo>
                      <a:pt x="606" y="3"/>
                    </a:lnTo>
                    <a:lnTo>
                      <a:pt x="558" y="7"/>
                    </a:lnTo>
                    <a:lnTo>
                      <a:pt x="511" y="14"/>
                    </a:lnTo>
                    <a:lnTo>
                      <a:pt x="466" y="21"/>
                    </a:lnTo>
                    <a:lnTo>
                      <a:pt x="420" y="29"/>
                    </a:lnTo>
                    <a:lnTo>
                      <a:pt x="375" y="40"/>
                    </a:lnTo>
                    <a:lnTo>
                      <a:pt x="330" y="52"/>
                    </a:lnTo>
                    <a:lnTo>
                      <a:pt x="287" y="66"/>
                    </a:lnTo>
                    <a:lnTo>
                      <a:pt x="243" y="79"/>
                    </a:lnTo>
                    <a:lnTo>
                      <a:pt x="200" y="97"/>
                    </a:lnTo>
                    <a:lnTo>
                      <a:pt x="159" y="114"/>
                    </a:lnTo>
                    <a:lnTo>
                      <a:pt x="119" y="133"/>
                    </a:lnTo>
                    <a:lnTo>
                      <a:pt x="77" y="152"/>
                    </a:lnTo>
                    <a:lnTo>
                      <a:pt x="38" y="175"/>
                    </a:lnTo>
                    <a:lnTo>
                      <a:pt x="0" y="197"/>
                    </a:lnTo>
                    <a:lnTo>
                      <a:pt x="8" y="233"/>
                    </a:lnTo>
                    <a:lnTo>
                      <a:pt x="22" y="275"/>
                    </a:lnTo>
                    <a:lnTo>
                      <a:pt x="39" y="322"/>
                    </a:lnTo>
                    <a:lnTo>
                      <a:pt x="60" y="365"/>
                    </a:lnTo>
                    <a:lnTo>
                      <a:pt x="86" y="401"/>
                    </a:lnTo>
                    <a:lnTo>
                      <a:pt x="116" y="427"/>
                    </a:lnTo>
                    <a:lnTo>
                      <a:pt x="147" y="438"/>
                    </a:lnTo>
                    <a:lnTo>
                      <a:pt x="183" y="42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2" name="Freeform 58">
                <a:extLst>
                  <a:ext uri="{FF2B5EF4-FFF2-40B4-BE49-F238E27FC236}">
                    <a16:creationId xmlns:a16="http://schemas.microsoft.com/office/drawing/2014/main" id="{3A7F1F63-ECC0-4314-A0A9-65F56B6F57E2}"/>
                  </a:ext>
                </a:extLst>
              </p:cNvPr>
              <p:cNvSpPr>
                <a:spLocks/>
              </p:cNvSpPr>
              <p:nvPr/>
            </p:nvSpPr>
            <p:spPr bwMode="auto">
              <a:xfrm>
                <a:off x="4009" y="1585"/>
                <a:ext cx="379" cy="344"/>
              </a:xfrm>
              <a:custGeom>
                <a:avLst/>
                <a:gdLst>
                  <a:gd name="T0" fmla="*/ 176 w 759"/>
                  <a:gd name="T1" fmla="*/ 99 h 687"/>
                  <a:gd name="T2" fmla="*/ 171 w 759"/>
                  <a:gd name="T3" fmla="*/ 72 h 687"/>
                  <a:gd name="T4" fmla="*/ 172 w 759"/>
                  <a:gd name="T5" fmla="*/ 31 h 687"/>
                  <a:gd name="T6" fmla="*/ 164 w 759"/>
                  <a:gd name="T7" fmla="*/ 12 h 687"/>
                  <a:gd name="T8" fmla="*/ 149 w 759"/>
                  <a:gd name="T9" fmla="*/ 2 h 687"/>
                  <a:gd name="T10" fmla="*/ 131 w 759"/>
                  <a:gd name="T11" fmla="*/ 0 h 687"/>
                  <a:gd name="T12" fmla="*/ 115 w 759"/>
                  <a:gd name="T13" fmla="*/ 2 h 687"/>
                  <a:gd name="T14" fmla="*/ 104 w 759"/>
                  <a:gd name="T15" fmla="*/ 6 h 687"/>
                  <a:gd name="T16" fmla="*/ 95 w 759"/>
                  <a:gd name="T17" fmla="*/ 11 h 687"/>
                  <a:gd name="T18" fmla="*/ 87 w 759"/>
                  <a:gd name="T19" fmla="*/ 16 h 687"/>
                  <a:gd name="T20" fmla="*/ 80 w 759"/>
                  <a:gd name="T21" fmla="*/ 21 h 687"/>
                  <a:gd name="T22" fmla="*/ 71 w 759"/>
                  <a:gd name="T23" fmla="*/ 27 h 687"/>
                  <a:gd name="T24" fmla="*/ 60 w 759"/>
                  <a:gd name="T25" fmla="*/ 32 h 687"/>
                  <a:gd name="T26" fmla="*/ 45 w 759"/>
                  <a:gd name="T27" fmla="*/ 37 h 687"/>
                  <a:gd name="T28" fmla="*/ 18 w 759"/>
                  <a:gd name="T29" fmla="*/ 46 h 687"/>
                  <a:gd name="T30" fmla="*/ 1 w 759"/>
                  <a:gd name="T31" fmla="*/ 66 h 687"/>
                  <a:gd name="T32" fmla="*/ 1 w 759"/>
                  <a:gd name="T33" fmla="*/ 88 h 687"/>
                  <a:gd name="T34" fmla="*/ 11 w 759"/>
                  <a:gd name="T35" fmla="*/ 106 h 687"/>
                  <a:gd name="T36" fmla="*/ 21 w 759"/>
                  <a:gd name="T37" fmla="*/ 114 h 687"/>
                  <a:gd name="T38" fmla="*/ 31 w 759"/>
                  <a:gd name="T39" fmla="*/ 127 h 687"/>
                  <a:gd name="T40" fmla="*/ 40 w 759"/>
                  <a:gd name="T41" fmla="*/ 143 h 687"/>
                  <a:gd name="T42" fmla="*/ 46 w 759"/>
                  <a:gd name="T43" fmla="*/ 159 h 687"/>
                  <a:gd name="T44" fmla="*/ 48 w 759"/>
                  <a:gd name="T45" fmla="*/ 167 h 687"/>
                  <a:gd name="T46" fmla="*/ 49 w 759"/>
                  <a:gd name="T47" fmla="*/ 170 h 687"/>
                  <a:gd name="T48" fmla="*/ 57 w 759"/>
                  <a:gd name="T49" fmla="*/ 168 h 687"/>
                  <a:gd name="T50" fmla="*/ 74 w 759"/>
                  <a:gd name="T51" fmla="*/ 160 h 687"/>
                  <a:gd name="T52" fmla="*/ 90 w 759"/>
                  <a:gd name="T53" fmla="*/ 153 h 687"/>
                  <a:gd name="T54" fmla="*/ 107 w 759"/>
                  <a:gd name="T55" fmla="*/ 147 h 687"/>
                  <a:gd name="T56" fmla="*/ 125 w 759"/>
                  <a:gd name="T57" fmla="*/ 142 h 687"/>
                  <a:gd name="T58" fmla="*/ 143 w 759"/>
                  <a:gd name="T59" fmla="*/ 138 h 687"/>
                  <a:gd name="T60" fmla="*/ 161 w 759"/>
                  <a:gd name="T61" fmla="*/ 135 h 687"/>
                  <a:gd name="T62" fmla="*/ 180 w 759"/>
                  <a:gd name="T63" fmla="*/ 133 h 687"/>
                  <a:gd name="T64" fmla="*/ 186 w 759"/>
                  <a:gd name="T65" fmla="*/ 125 h 687"/>
                  <a:gd name="T66" fmla="*/ 180 w 759"/>
                  <a:gd name="T67" fmla="*/ 111 h 68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59"/>
                  <a:gd name="T103" fmla="*/ 0 h 687"/>
                  <a:gd name="T104" fmla="*/ 759 w 759"/>
                  <a:gd name="T105" fmla="*/ 687 h 68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59" h="687">
                    <a:moveTo>
                      <a:pt x="716" y="425"/>
                    </a:moveTo>
                    <a:lnTo>
                      <a:pt x="704" y="394"/>
                    </a:lnTo>
                    <a:lnTo>
                      <a:pt x="693" y="353"/>
                    </a:lnTo>
                    <a:lnTo>
                      <a:pt x="686" y="287"/>
                    </a:lnTo>
                    <a:lnTo>
                      <a:pt x="692" y="178"/>
                    </a:lnTo>
                    <a:lnTo>
                      <a:pt x="690" y="122"/>
                    </a:lnTo>
                    <a:lnTo>
                      <a:pt x="680" y="79"/>
                    </a:lnTo>
                    <a:lnTo>
                      <a:pt x="659" y="46"/>
                    </a:lnTo>
                    <a:lnTo>
                      <a:pt x="631" y="22"/>
                    </a:lnTo>
                    <a:lnTo>
                      <a:pt x="598" y="8"/>
                    </a:lnTo>
                    <a:lnTo>
                      <a:pt x="564" y="0"/>
                    </a:lnTo>
                    <a:lnTo>
                      <a:pt x="526" y="0"/>
                    </a:lnTo>
                    <a:lnTo>
                      <a:pt x="489" y="3"/>
                    </a:lnTo>
                    <a:lnTo>
                      <a:pt x="462" y="8"/>
                    </a:lnTo>
                    <a:lnTo>
                      <a:pt x="437" y="17"/>
                    </a:lnTo>
                    <a:lnTo>
                      <a:pt x="417" y="24"/>
                    </a:lnTo>
                    <a:lnTo>
                      <a:pt x="398" y="32"/>
                    </a:lnTo>
                    <a:lnTo>
                      <a:pt x="380" y="43"/>
                    </a:lnTo>
                    <a:lnTo>
                      <a:pt x="365" y="52"/>
                    </a:lnTo>
                    <a:lnTo>
                      <a:pt x="349" y="62"/>
                    </a:lnTo>
                    <a:lnTo>
                      <a:pt x="336" y="72"/>
                    </a:lnTo>
                    <a:lnTo>
                      <a:pt x="320" y="83"/>
                    </a:lnTo>
                    <a:lnTo>
                      <a:pt x="303" y="95"/>
                    </a:lnTo>
                    <a:lnTo>
                      <a:pt x="285" y="105"/>
                    </a:lnTo>
                    <a:lnTo>
                      <a:pt x="265" y="116"/>
                    </a:lnTo>
                    <a:lnTo>
                      <a:pt x="240" y="126"/>
                    </a:lnTo>
                    <a:lnTo>
                      <a:pt x="214" y="136"/>
                    </a:lnTo>
                    <a:lnTo>
                      <a:pt x="183" y="147"/>
                    </a:lnTo>
                    <a:lnTo>
                      <a:pt x="147" y="155"/>
                    </a:lnTo>
                    <a:lnTo>
                      <a:pt x="74" y="181"/>
                    </a:lnTo>
                    <a:lnTo>
                      <a:pt x="28" y="218"/>
                    </a:lnTo>
                    <a:lnTo>
                      <a:pt x="5" y="261"/>
                    </a:lnTo>
                    <a:lnTo>
                      <a:pt x="0" y="306"/>
                    </a:lnTo>
                    <a:lnTo>
                      <a:pt x="7" y="351"/>
                    </a:lnTo>
                    <a:lnTo>
                      <a:pt x="24" y="392"/>
                    </a:lnTo>
                    <a:lnTo>
                      <a:pt x="45" y="424"/>
                    </a:lnTo>
                    <a:lnTo>
                      <a:pt x="66" y="443"/>
                    </a:lnTo>
                    <a:lnTo>
                      <a:pt x="85" y="456"/>
                    </a:lnTo>
                    <a:lnTo>
                      <a:pt x="104" y="479"/>
                    </a:lnTo>
                    <a:lnTo>
                      <a:pt x="125" y="507"/>
                    </a:lnTo>
                    <a:lnTo>
                      <a:pt x="144" y="539"/>
                    </a:lnTo>
                    <a:lnTo>
                      <a:pt x="161" y="572"/>
                    </a:lnTo>
                    <a:lnTo>
                      <a:pt x="176" y="605"/>
                    </a:lnTo>
                    <a:lnTo>
                      <a:pt x="187" y="635"/>
                    </a:lnTo>
                    <a:lnTo>
                      <a:pt x="194" y="661"/>
                    </a:lnTo>
                    <a:lnTo>
                      <a:pt x="194" y="666"/>
                    </a:lnTo>
                    <a:lnTo>
                      <a:pt x="195" y="673"/>
                    </a:lnTo>
                    <a:lnTo>
                      <a:pt x="197" y="680"/>
                    </a:lnTo>
                    <a:lnTo>
                      <a:pt x="199" y="687"/>
                    </a:lnTo>
                    <a:lnTo>
                      <a:pt x="230" y="669"/>
                    </a:lnTo>
                    <a:lnTo>
                      <a:pt x="263" y="654"/>
                    </a:lnTo>
                    <a:lnTo>
                      <a:pt x="296" y="638"/>
                    </a:lnTo>
                    <a:lnTo>
                      <a:pt x="329" y="624"/>
                    </a:lnTo>
                    <a:lnTo>
                      <a:pt x="363" y="612"/>
                    </a:lnTo>
                    <a:lnTo>
                      <a:pt x="396" y="598"/>
                    </a:lnTo>
                    <a:lnTo>
                      <a:pt x="431" y="588"/>
                    </a:lnTo>
                    <a:lnTo>
                      <a:pt x="467" y="578"/>
                    </a:lnTo>
                    <a:lnTo>
                      <a:pt x="501" y="567"/>
                    </a:lnTo>
                    <a:lnTo>
                      <a:pt x="538" y="558"/>
                    </a:lnTo>
                    <a:lnTo>
                      <a:pt x="574" y="552"/>
                    </a:lnTo>
                    <a:lnTo>
                      <a:pt x="610" y="545"/>
                    </a:lnTo>
                    <a:lnTo>
                      <a:pt x="647" y="539"/>
                    </a:lnTo>
                    <a:lnTo>
                      <a:pt x="683" y="534"/>
                    </a:lnTo>
                    <a:lnTo>
                      <a:pt x="721" y="531"/>
                    </a:lnTo>
                    <a:lnTo>
                      <a:pt x="759" y="527"/>
                    </a:lnTo>
                    <a:lnTo>
                      <a:pt x="745" y="500"/>
                    </a:lnTo>
                    <a:lnTo>
                      <a:pt x="733" y="470"/>
                    </a:lnTo>
                    <a:lnTo>
                      <a:pt x="723" y="444"/>
                    </a:lnTo>
                    <a:lnTo>
                      <a:pt x="716" y="425"/>
                    </a:lnTo>
                    <a:close/>
                  </a:path>
                </a:pathLst>
              </a:custGeom>
              <a:solidFill>
                <a:srgbClr val="FF9E0F"/>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3" name="Freeform 59">
                <a:extLst>
                  <a:ext uri="{FF2B5EF4-FFF2-40B4-BE49-F238E27FC236}">
                    <a16:creationId xmlns:a16="http://schemas.microsoft.com/office/drawing/2014/main" id="{ACA15C1B-1D70-44E3-B847-EBD8AE70F073}"/>
                  </a:ext>
                </a:extLst>
              </p:cNvPr>
              <p:cNvSpPr>
                <a:spLocks/>
              </p:cNvSpPr>
              <p:nvPr/>
            </p:nvSpPr>
            <p:spPr bwMode="auto">
              <a:xfrm>
                <a:off x="4108" y="1849"/>
                <a:ext cx="300" cy="167"/>
              </a:xfrm>
              <a:custGeom>
                <a:avLst/>
                <a:gdLst>
                  <a:gd name="T0" fmla="*/ 35 w 600"/>
                  <a:gd name="T1" fmla="*/ 82 h 334"/>
                  <a:gd name="T2" fmla="*/ 38 w 600"/>
                  <a:gd name="T3" fmla="*/ 79 h 334"/>
                  <a:gd name="T4" fmla="*/ 43 w 600"/>
                  <a:gd name="T5" fmla="*/ 77 h 334"/>
                  <a:gd name="T6" fmla="*/ 49 w 600"/>
                  <a:gd name="T7" fmla="*/ 74 h 334"/>
                  <a:gd name="T8" fmla="*/ 56 w 600"/>
                  <a:gd name="T9" fmla="*/ 71 h 334"/>
                  <a:gd name="T10" fmla="*/ 64 w 600"/>
                  <a:gd name="T11" fmla="*/ 68 h 334"/>
                  <a:gd name="T12" fmla="*/ 72 w 600"/>
                  <a:gd name="T13" fmla="*/ 65 h 334"/>
                  <a:gd name="T14" fmla="*/ 79 w 600"/>
                  <a:gd name="T15" fmla="*/ 62 h 334"/>
                  <a:gd name="T16" fmla="*/ 87 w 600"/>
                  <a:gd name="T17" fmla="*/ 59 h 334"/>
                  <a:gd name="T18" fmla="*/ 96 w 600"/>
                  <a:gd name="T19" fmla="*/ 56 h 334"/>
                  <a:gd name="T20" fmla="*/ 103 w 600"/>
                  <a:gd name="T21" fmla="*/ 53 h 334"/>
                  <a:gd name="T22" fmla="*/ 111 w 600"/>
                  <a:gd name="T23" fmla="*/ 51 h 334"/>
                  <a:gd name="T24" fmla="*/ 118 w 600"/>
                  <a:gd name="T25" fmla="*/ 49 h 334"/>
                  <a:gd name="T26" fmla="*/ 125 w 600"/>
                  <a:gd name="T27" fmla="*/ 46 h 334"/>
                  <a:gd name="T28" fmla="*/ 131 w 600"/>
                  <a:gd name="T29" fmla="*/ 45 h 334"/>
                  <a:gd name="T30" fmla="*/ 136 w 600"/>
                  <a:gd name="T31" fmla="*/ 43 h 334"/>
                  <a:gd name="T32" fmla="*/ 140 w 600"/>
                  <a:gd name="T33" fmla="*/ 42 h 334"/>
                  <a:gd name="T34" fmla="*/ 145 w 600"/>
                  <a:gd name="T35" fmla="*/ 40 h 334"/>
                  <a:gd name="T36" fmla="*/ 148 w 600"/>
                  <a:gd name="T37" fmla="*/ 36 h 334"/>
                  <a:gd name="T38" fmla="*/ 150 w 600"/>
                  <a:gd name="T39" fmla="*/ 31 h 334"/>
                  <a:gd name="T40" fmla="*/ 150 w 600"/>
                  <a:gd name="T41" fmla="*/ 27 h 334"/>
                  <a:gd name="T42" fmla="*/ 150 w 600"/>
                  <a:gd name="T43" fmla="*/ 22 h 334"/>
                  <a:gd name="T44" fmla="*/ 149 w 600"/>
                  <a:gd name="T45" fmla="*/ 19 h 334"/>
                  <a:gd name="T46" fmla="*/ 149 w 600"/>
                  <a:gd name="T47" fmla="*/ 15 h 334"/>
                  <a:gd name="T48" fmla="*/ 148 w 600"/>
                  <a:gd name="T49" fmla="*/ 14 h 334"/>
                  <a:gd name="T50" fmla="*/ 148 w 600"/>
                  <a:gd name="T51" fmla="*/ 13 h 334"/>
                  <a:gd name="T52" fmla="*/ 146 w 600"/>
                  <a:gd name="T53" fmla="*/ 10 h 334"/>
                  <a:gd name="T54" fmla="*/ 143 w 600"/>
                  <a:gd name="T55" fmla="*/ 5 h 334"/>
                  <a:gd name="T56" fmla="*/ 140 w 600"/>
                  <a:gd name="T57" fmla="*/ 0 h 334"/>
                  <a:gd name="T58" fmla="*/ 131 w 600"/>
                  <a:gd name="T59" fmla="*/ 1 h 334"/>
                  <a:gd name="T60" fmla="*/ 121 w 600"/>
                  <a:gd name="T61" fmla="*/ 1 h 334"/>
                  <a:gd name="T62" fmla="*/ 112 w 600"/>
                  <a:gd name="T63" fmla="*/ 3 h 334"/>
                  <a:gd name="T64" fmla="*/ 102 w 600"/>
                  <a:gd name="T65" fmla="*/ 5 h 334"/>
                  <a:gd name="T66" fmla="*/ 93 w 600"/>
                  <a:gd name="T67" fmla="*/ 6 h 334"/>
                  <a:gd name="T68" fmla="*/ 84 w 600"/>
                  <a:gd name="T69" fmla="*/ 7 h 334"/>
                  <a:gd name="T70" fmla="*/ 75 w 600"/>
                  <a:gd name="T71" fmla="*/ 10 h 334"/>
                  <a:gd name="T72" fmla="*/ 67 w 600"/>
                  <a:gd name="T73" fmla="*/ 12 h 334"/>
                  <a:gd name="T74" fmla="*/ 58 w 600"/>
                  <a:gd name="T75" fmla="*/ 15 h 334"/>
                  <a:gd name="T76" fmla="*/ 49 w 600"/>
                  <a:gd name="T77" fmla="*/ 18 h 334"/>
                  <a:gd name="T78" fmla="*/ 41 w 600"/>
                  <a:gd name="T79" fmla="*/ 21 h 334"/>
                  <a:gd name="T80" fmla="*/ 33 w 600"/>
                  <a:gd name="T81" fmla="*/ 24 h 334"/>
                  <a:gd name="T82" fmla="*/ 24 w 600"/>
                  <a:gd name="T83" fmla="*/ 27 h 334"/>
                  <a:gd name="T84" fmla="*/ 16 w 600"/>
                  <a:gd name="T85" fmla="*/ 31 h 334"/>
                  <a:gd name="T86" fmla="*/ 7 w 600"/>
                  <a:gd name="T87" fmla="*/ 36 h 334"/>
                  <a:gd name="T88" fmla="*/ 0 w 600"/>
                  <a:gd name="T89" fmla="*/ 40 h 334"/>
                  <a:gd name="T90" fmla="*/ 2 w 600"/>
                  <a:gd name="T91" fmla="*/ 47 h 334"/>
                  <a:gd name="T92" fmla="*/ 5 w 600"/>
                  <a:gd name="T93" fmla="*/ 55 h 334"/>
                  <a:gd name="T94" fmla="*/ 9 w 600"/>
                  <a:gd name="T95" fmla="*/ 64 h 334"/>
                  <a:gd name="T96" fmla="*/ 12 w 600"/>
                  <a:gd name="T97" fmla="*/ 72 h 334"/>
                  <a:gd name="T98" fmla="*/ 17 w 600"/>
                  <a:gd name="T99" fmla="*/ 78 h 334"/>
                  <a:gd name="T100" fmla="*/ 22 w 600"/>
                  <a:gd name="T101" fmla="*/ 83 h 334"/>
                  <a:gd name="T102" fmla="*/ 27 w 600"/>
                  <a:gd name="T103" fmla="*/ 84 h 334"/>
                  <a:gd name="T104" fmla="*/ 35 w 600"/>
                  <a:gd name="T105" fmla="*/ 82 h 33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00"/>
                  <a:gd name="T160" fmla="*/ 0 h 334"/>
                  <a:gd name="T161" fmla="*/ 600 w 600"/>
                  <a:gd name="T162" fmla="*/ 334 h 33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00" h="334">
                    <a:moveTo>
                      <a:pt x="137" y="326"/>
                    </a:moveTo>
                    <a:lnTo>
                      <a:pt x="154" y="315"/>
                    </a:lnTo>
                    <a:lnTo>
                      <a:pt x="175" y="305"/>
                    </a:lnTo>
                    <a:lnTo>
                      <a:pt x="199" y="294"/>
                    </a:lnTo>
                    <a:lnTo>
                      <a:pt x="226" y="282"/>
                    </a:lnTo>
                    <a:lnTo>
                      <a:pt x="256" y="272"/>
                    </a:lnTo>
                    <a:lnTo>
                      <a:pt x="287" y="260"/>
                    </a:lnTo>
                    <a:lnTo>
                      <a:pt x="318" y="248"/>
                    </a:lnTo>
                    <a:lnTo>
                      <a:pt x="351" y="237"/>
                    </a:lnTo>
                    <a:lnTo>
                      <a:pt x="384" y="225"/>
                    </a:lnTo>
                    <a:lnTo>
                      <a:pt x="415" y="215"/>
                    </a:lnTo>
                    <a:lnTo>
                      <a:pt x="444" y="204"/>
                    </a:lnTo>
                    <a:lnTo>
                      <a:pt x="474" y="196"/>
                    </a:lnTo>
                    <a:lnTo>
                      <a:pt x="500" y="187"/>
                    </a:lnTo>
                    <a:lnTo>
                      <a:pt x="522" y="180"/>
                    </a:lnTo>
                    <a:lnTo>
                      <a:pt x="541" y="175"/>
                    </a:lnTo>
                    <a:lnTo>
                      <a:pt x="557" y="170"/>
                    </a:lnTo>
                    <a:lnTo>
                      <a:pt x="577" y="160"/>
                    </a:lnTo>
                    <a:lnTo>
                      <a:pt x="591" y="144"/>
                    </a:lnTo>
                    <a:lnTo>
                      <a:pt x="598" y="127"/>
                    </a:lnTo>
                    <a:lnTo>
                      <a:pt x="600" y="108"/>
                    </a:lnTo>
                    <a:lnTo>
                      <a:pt x="598" y="89"/>
                    </a:lnTo>
                    <a:lnTo>
                      <a:pt x="596" y="73"/>
                    </a:lnTo>
                    <a:lnTo>
                      <a:pt x="593" y="63"/>
                    </a:lnTo>
                    <a:lnTo>
                      <a:pt x="591" y="59"/>
                    </a:lnTo>
                    <a:lnTo>
                      <a:pt x="589" y="54"/>
                    </a:lnTo>
                    <a:lnTo>
                      <a:pt x="583" y="42"/>
                    </a:lnTo>
                    <a:lnTo>
                      <a:pt x="572" y="23"/>
                    </a:lnTo>
                    <a:lnTo>
                      <a:pt x="560" y="0"/>
                    </a:lnTo>
                    <a:lnTo>
                      <a:pt x="522" y="4"/>
                    </a:lnTo>
                    <a:lnTo>
                      <a:pt x="484" y="7"/>
                    </a:lnTo>
                    <a:lnTo>
                      <a:pt x="448" y="12"/>
                    </a:lnTo>
                    <a:lnTo>
                      <a:pt x="411" y="18"/>
                    </a:lnTo>
                    <a:lnTo>
                      <a:pt x="375" y="25"/>
                    </a:lnTo>
                    <a:lnTo>
                      <a:pt x="339" y="31"/>
                    </a:lnTo>
                    <a:lnTo>
                      <a:pt x="302" y="40"/>
                    </a:lnTo>
                    <a:lnTo>
                      <a:pt x="268" y="51"/>
                    </a:lnTo>
                    <a:lnTo>
                      <a:pt x="232" y="61"/>
                    </a:lnTo>
                    <a:lnTo>
                      <a:pt x="197" y="71"/>
                    </a:lnTo>
                    <a:lnTo>
                      <a:pt x="164" y="85"/>
                    </a:lnTo>
                    <a:lnTo>
                      <a:pt x="130" y="97"/>
                    </a:lnTo>
                    <a:lnTo>
                      <a:pt x="97" y="111"/>
                    </a:lnTo>
                    <a:lnTo>
                      <a:pt x="64" y="127"/>
                    </a:lnTo>
                    <a:lnTo>
                      <a:pt x="31" y="142"/>
                    </a:lnTo>
                    <a:lnTo>
                      <a:pt x="0" y="160"/>
                    </a:lnTo>
                    <a:lnTo>
                      <a:pt x="9" y="189"/>
                    </a:lnTo>
                    <a:lnTo>
                      <a:pt x="19" y="222"/>
                    </a:lnTo>
                    <a:lnTo>
                      <a:pt x="33" y="256"/>
                    </a:lnTo>
                    <a:lnTo>
                      <a:pt x="48" y="286"/>
                    </a:lnTo>
                    <a:lnTo>
                      <a:pt x="67" y="312"/>
                    </a:lnTo>
                    <a:lnTo>
                      <a:pt x="88" y="329"/>
                    </a:lnTo>
                    <a:lnTo>
                      <a:pt x="111" y="334"/>
                    </a:lnTo>
                    <a:lnTo>
                      <a:pt x="137" y="326"/>
                    </a:lnTo>
                    <a:close/>
                  </a:path>
                </a:pathLst>
              </a:custGeom>
              <a:solidFill>
                <a:srgbClr val="FF9E0F"/>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4" name="Freeform 60">
                <a:extLst>
                  <a:ext uri="{FF2B5EF4-FFF2-40B4-BE49-F238E27FC236}">
                    <a16:creationId xmlns:a16="http://schemas.microsoft.com/office/drawing/2014/main" id="{6C4510D0-FB7E-4197-9ACA-0958423FD229}"/>
                  </a:ext>
                </a:extLst>
              </p:cNvPr>
              <p:cNvSpPr>
                <a:spLocks/>
              </p:cNvSpPr>
              <p:nvPr/>
            </p:nvSpPr>
            <p:spPr bwMode="auto">
              <a:xfrm>
                <a:off x="4066" y="1717"/>
                <a:ext cx="33" cy="33"/>
              </a:xfrm>
              <a:custGeom>
                <a:avLst/>
                <a:gdLst>
                  <a:gd name="T0" fmla="*/ 6 w 66"/>
                  <a:gd name="T1" fmla="*/ 17 h 65"/>
                  <a:gd name="T2" fmla="*/ 9 w 66"/>
                  <a:gd name="T3" fmla="*/ 17 h 65"/>
                  <a:gd name="T4" fmla="*/ 12 w 66"/>
                  <a:gd name="T5" fmla="*/ 15 h 65"/>
                  <a:gd name="T6" fmla="*/ 15 w 66"/>
                  <a:gd name="T7" fmla="*/ 13 h 65"/>
                  <a:gd name="T8" fmla="*/ 17 w 66"/>
                  <a:gd name="T9" fmla="*/ 10 h 65"/>
                  <a:gd name="T10" fmla="*/ 17 w 66"/>
                  <a:gd name="T11" fmla="*/ 7 h 65"/>
                  <a:gd name="T12" fmla="*/ 15 w 66"/>
                  <a:gd name="T13" fmla="*/ 4 h 65"/>
                  <a:gd name="T14" fmla="*/ 13 w 66"/>
                  <a:gd name="T15" fmla="*/ 2 h 65"/>
                  <a:gd name="T16" fmla="*/ 10 w 66"/>
                  <a:gd name="T17" fmla="*/ 0 h 65"/>
                  <a:gd name="T18" fmla="*/ 6 w 66"/>
                  <a:gd name="T19" fmla="*/ 0 h 65"/>
                  <a:gd name="T20" fmla="*/ 3 w 66"/>
                  <a:gd name="T21" fmla="*/ 2 h 65"/>
                  <a:gd name="T22" fmla="*/ 1 w 66"/>
                  <a:gd name="T23" fmla="*/ 4 h 65"/>
                  <a:gd name="T24" fmla="*/ 0 w 66"/>
                  <a:gd name="T25" fmla="*/ 7 h 65"/>
                  <a:gd name="T26" fmla="*/ 0 w 66"/>
                  <a:gd name="T27" fmla="*/ 10 h 65"/>
                  <a:gd name="T28" fmla="*/ 1 w 66"/>
                  <a:gd name="T29" fmla="*/ 13 h 65"/>
                  <a:gd name="T30" fmla="*/ 3 w 66"/>
                  <a:gd name="T31" fmla="*/ 15 h 65"/>
                  <a:gd name="T32" fmla="*/ 6 w 66"/>
                  <a:gd name="T33" fmla="*/ 17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6"/>
                  <a:gd name="T52" fmla="*/ 0 h 65"/>
                  <a:gd name="T53" fmla="*/ 66 w 66"/>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6" h="65">
                    <a:moveTo>
                      <a:pt x="26" y="65"/>
                    </a:moveTo>
                    <a:lnTo>
                      <a:pt x="38" y="65"/>
                    </a:lnTo>
                    <a:lnTo>
                      <a:pt x="50" y="60"/>
                    </a:lnTo>
                    <a:lnTo>
                      <a:pt x="60" y="52"/>
                    </a:lnTo>
                    <a:lnTo>
                      <a:pt x="66" y="39"/>
                    </a:lnTo>
                    <a:lnTo>
                      <a:pt x="66" y="26"/>
                    </a:lnTo>
                    <a:lnTo>
                      <a:pt x="60" y="13"/>
                    </a:lnTo>
                    <a:lnTo>
                      <a:pt x="52" y="5"/>
                    </a:lnTo>
                    <a:lnTo>
                      <a:pt x="40" y="0"/>
                    </a:lnTo>
                    <a:lnTo>
                      <a:pt x="26" y="0"/>
                    </a:lnTo>
                    <a:lnTo>
                      <a:pt x="14" y="5"/>
                    </a:lnTo>
                    <a:lnTo>
                      <a:pt x="5" y="13"/>
                    </a:lnTo>
                    <a:lnTo>
                      <a:pt x="0" y="26"/>
                    </a:lnTo>
                    <a:lnTo>
                      <a:pt x="0" y="39"/>
                    </a:lnTo>
                    <a:lnTo>
                      <a:pt x="3" y="52"/>
                    </a:lnTo>
                    <a:lnTo>
                      <a:pt x="14" y="60"/>
                    </a:lnTo>
                    <a:lnTo>
                      <a:pt x="26" y="65"/>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5" name="Freeform 61">
                <a:extLst>
                  <a:ext uri="{FF2B5EF4-FFF2-40B4-BE49-F238E27FC236}">
                    <a16:creationId xmlns:a16="http://schemas.microsoft.com/office/drawing/2014/main" id="{966A7B3A-88FD-4582-9AE2-D68B34817A97}"/>
                  </a:ext>
                </a:extLst>
              </p:cNvPr>
              <p:cNvSpPr>
                <a:spLocks/>
              </p:cNvSpPr>
              <p:nvPr/>
            </p:nvSpPr>
            <p:spPr bwMode="auto">
              <a:xfrm>
                <a:off x="4160" y="1761"/>
                <a:ext cx="23" cy="23"/>
              </a:xfrm>
              <a:custGeom>
                <a:avLst/>
                <a:gdLst>
                  <a:gd name="T0" fmla="*/ 5 w 46"/>
                  <a:gd name="T1" fmla="*/ 11 h 47"/>
                  <a:gd name="T2" fmla="*/ 6 w 46"/>
                  <a:gd name="T3" fmla="*/ 11 h 47"/>
                  <a:gd name="T4" fmla="*/ 9 w 46"/>
                  <a:gd name="T5" fmla="*/ 10 h 47"/>
                  <a:gd name="T6" fmla="*/ 11 w 46"/>
                  <a:gd name="T7" fmla="*/ 9 h 47"/>
                  <a:gd name="T8" fmla="*/ 12 w 46"/>
                  <a:gd name="T9" fmla="*/ 7 h 47"/>
                  <a:gd name="T10" fmla="*/ 12 w 46"/>
                  <a:gd name="T11" fmla="*/ 4 h 47"/>
                  <a:gd name="T12" fmla="*/ 11 w 46"/>
                  <a:gd name="T13" fmla="*/ 2 h 47"/>
                  <a:gd name="T14" fmla="*/ 9 w 46"/>
                  <a:gd name="T15" fmla="*/ 0 h 47"/>
                  <a:gd name="T16" fmla="*/ 6 w 46"/>
                  <a:gd name="T17" fmla="*/ 0 h 47"/>
                  <a:gd name="T18" fmla="*/ 5 w 46"/>
                  <a:gd name="T19" fmla="*/ 0 h 47"/>
                  <a:gd name="T20" fmla="*/ 3 w 46"/>
                  <a:gd name="T21" fmla="*/ 0 h 47"/>
                  <a:gd name="T22" fmla="*/ 1 w 46"/>
                  <a:gd name="T23" fmla="*/ 2 h 47"/>
                  <a:gd name="T24" fmla="*/ 0 w 46"/>
                  <a:gd name="T25" fmla="*/ 4 h 47"/>
                  <a:gd name="T26" fmla="*/ 0 w 46"/>
                  <a:gd name="T27" fmla="*/ 7 h 47"/>
                  <a:gd name="T28" fmla="*/ 1 w 46"/>
                  <a:gd name="T29" fmla="*/ 9 h 47"/>
                  <a:gd name="T30" fmla="*/ 2 w 46"/>
                  <a:gd name="T31" fmla="*/ 10 h 47"/>
                  <a:gd name="T32" fmla="*/ 5 w 46"/>
                  <a:gd name="T33" fmla="*/ 11 h 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
                  <a:gd name="T52" fmla="*/ 0 h 47"/>
                  <a:gd name="T53" fmla="*/ 46 w 46"/>
                  <a:gd name="T54" fmla="*/ 47 h 4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 h="47">
                    <a:moveTo>
                      <a:pt x="17" y="47"/>
                    </a:moveTo>
                    <a:lnTo>
                      <a:pt x="27" y="47"/>
                    </a:lnTo>
                    <a:lnTo>
                      <a:pt x="36" y="43"/>
                    </a:lnTo>
                    <a:lnTo>
                      <a:pt x="43" y="36"/>
                    </a:lnTo>
                    <a:lnTo>
                      <a:pt x="46" y="28"/>
                    </a:lnTo>
                    <a:lnTo>
                      <a:pt x="46" y="19"/>
                    </a:lnTo>
                    <a:lnTo>
                      <a:pt x="43" y="10"/>
                    </a:lnTo>
                    <a:lnTo>
                      <a:pt x="36" y="3"/>
                    </a:lnTo>
                    <a:lnTo>
                      <a:pt x="27" y="0"/>
                    </a:lnTo>
                    <a:lnTo>
                      <a:pt x="19" y="0"/>
                    </a:lnTo>
                    <a:lnTo>
                      <a:pt x="10" y="3"/>
                    </a:lnTo>
                    <a:lnTo>
                      <a:pt x="3" y="10"/>
                    </a:lnTo>
                    <a:lnTo>
                      <a:pt x="0" y="19"/>
                    </a:lnTo>
                    <a:lnTo>
                      <a:pt x="0" y="28"/>
                    </a:lnTo>
                    <a:lnTo>
                      <a:pt x="3" y="36"/>
                    </a:lnTo>
                    <a:lnTo>
                      <a:pt x="8" y="43"/>
                    </a:lnTo>
                    <a:lnTo>
                      <a:pt x="17" y="4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6" name="Freeform 62">
                <a:extLst>
                  <a:ext uri="{FF2B5EF4-FFF2-40B4-BE49-F238E27FC236}">
                    <a16:creationId xmlns:a16="http://schemas.microsoft.com/office/drawing/2014/main" id="{8A4B0B76-F824-41E9-B3AB-2AB4EFB1FC4E}"/>
                  </a:ext>
                </a:extLst>
              </p:cNvPr>
              <p:cNvSpPr>
                <a:spLocks/>
              </p:cNvSpPr>
              <p:nvPr/>
            </p:nvSpPr>
            <p:spPr bwMode="auto">
              <a:xfrm>
                <a:off x="4234" y="1645"/>
                <a:ext cx="29" cy="28"/>
              </a:xfrm>
              <a:custGeom>
                <a:avLst/>
                <a:gdLst>
                  <a:gd name="T0" fmla="*/ 6 w 57"/>
                  <a:gd name="T1" fmla="*/ 14 h 55"/>
                  <a:gd name="T2" fmla="*/ 9 w 57"/>
                  <a:gd name="T3" fmla="*/ 14 h 55"/>
                  <a:gd name="T4" fmla="*/ 12 w 57"/>
                  <a:gd name="T5" fmla="*/ 13 h 55"/>
                  <a:gd name="T6" fmla="*/ 13 w 57"/>
                  <a:gd name="T7" fmla="*/ 11 h 55"/>
                  <a:gd name="T8" fmla="*/ 15 w 57"/>
                  <a:gd name="T9" fmla="*/ 9 h 55"/>
                  <a:gd name="T10" fmla="*/ 15 w 57"/>
                  <a:gd name="T11" fmla="*/ 6 h 55"/>
                  <a:gd name="T12" fmla="*/ 14 w 57"/>
                  <a:gd name="T13" fmla="*/ 3 h 55"/>
                  <a:gd name="T14" fmla="*/ 12 w 57"/>
                  <a:gd name="T15" fmla="*/ 2 h 55"/>
                  <a:gd name="T16" fmla="*/ 9 w 57"/>
                  <a:gd name="T17" fmla="*/ 0 h 55"/>
                  <a:gd name="T18" fmla="*/ 6 w 57"/>
                  <a:gd name="T19" fmla="*/ 0 h 55"/>
                  <a:gd name="T20" fmla="*/ 3 w 57"/>
                  <a:gd name="T21" fmla="*/ 1 h 55"/>
                  <a:gd name="T22" fmla="*/ 2 w 57"/>
                  <a:gd name="T23" fmla="*/ 3 h 55"/>
                  <a:gd name="T24" fmla="*/ 0 w 57"/>
                  <a:gd name="T25" fmla="*/ 6 h 55"/>
                  <a:gd name="T26" fmla="*/ 0 w 57"/>
                  <a:gd name="T27" fmla="*/ 9 h 55"/>
                  <a:gd name="T28" fmla="*/ 1 w 57"/>
                  <a:gd name="T29" fmla="*/ 11 h 55"/>
                  <a:gd name="T30" fmla="*/ 3 w 57"/>
                  <a:gd name="T31" fmla="*/ 13 h 55"/>
                  <a:gd name="T32" fmla="*/ 6 w 57"/>
                  <a:gd name="T33" fmla="*/ 14 h 5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7"/>
                  <a:gd name="T52" fmla="*/ 0 h 55"/>
                  <a:gd name="T53" fmla="*/ 57 w 57"/>
                  <a:gd name="T54" fmla="*/ 55 h 5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7" h="55">
                    <a:moveTo>
                      <a:pt x="23" y="55"/>
                    </a:moveTo>
                    <a:lnTo>
                      <a:pt x="35" y="55"/>
                    </a:lnTo>
                    <a:lnTo>
                      <a:pt x="45" y="52"/>
                    </a:lnTo>
                    <a:lnTo>
                      <a:pt x="52" y="43"/>
                    </a:lnTo>
                    <a:lnTo>
                      <a:pt x="57" y="33"/>
                    </a:lnTo>
                    <a:lnTo>
                      <a:pt x="57" y="22"/>
                    </a:lnTo>
                    <a:lnTo>
                      <a:pt x="54" y="12"/>
                    </a:lnTo>
                    <a:lnTo>
                      <a:pt x="45" y="5"/>
                    </a:lnTo>
                    <a:lnTo>
                      <a:pt x="35" y="0"/>
                    </a:lnTo>
                    <a:lnTo>
                      <a:pt x="23" y="0"/>
                    </a:lnTo>
                    <a:lnTo>
                      <a:pt x="12" y="3"/>
                    </a:lnTo>
                    <a:lnTo>
                      <a:pt x="6" y="12"/>
                    </a:lnTo>
                    <a:lnTo>
                      <a:pt x="0" y="22"/>
                    </a:lnTo>
                    <a:lnTo>
                      <a:pt x="0" y="33"/>
                    </a:lnTo>
                    <a:lnTo>
                      <a:pt x="4" y="43"/>
                    </a:lnTo>
                    <a:lnTo>
                      <a:pt x="12" y="50"/>
                    </a:lnTo>
                    <a:lnTo>
                      <a:pt x="23" y="55"/>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7" name="Freeform 63">
                <a:extLst>
                  <a:ext uri="{FF2B5EF4-FFF2-40B4-BE49-F238E27FC236}">
                    <a16:creationId xmlns:a16="http://schemas.microsoft.com/office/drawing/2014/main" id="{DEAC01A6-266C-42A7-974C-B8A4F1FEABB9}"/>
                  </a:ext>
                </a:extLst>
              </p:cNvPr>
              <p:cNvSpPr>
                <a:spLocks/>
              </p:cNvSpPr>
              <p:nvPr/>
            </p:nvSpPr>
            <p:spPr bwMode="auto">
              <a:xfrm>
                <a:off x="4270" y="1798"/>
                <a:ext cx="19" cy="18"/>
              </a:xfrm>
              <a:custGeom>
                <a:avLst/>
                <a:gdLst>
                  <a:gd name="T0" fmla="*/ 3 w 38"/>
                  <a:gd name="T1" fmla="*/ 9 h 37"/>
                  <a:gd name="T2" fmla="*/ 5 w 38"/>
                  <a:gd name="T3" fmla="*/ 9 h 37"/>
                  <a:gd name="T4" fmla="*/ 7 w 38"/>
                  <a:gd name="T5" fmla="*/ 8 h 37"/>
                  <a:gd name="T6" fmla="*/ 9 w 38"/>
                  <a:gd name="T7" fmla="*/ 7 h 37"/>
                  <a:gd name="T8" fmla="*/ 10 w 38"/>
                  <a:gd name="T9" fmla="*/ 5 h 37"/>
                  <a:gd name="T10" fmla="*/ 10 w 38"/>
                  <a:gd name="T11" fmla="*/ 4 h 37"/>
                  <a:gd name="T12" fmla="*/ 9 w 38"/>
                  <a:gd name="T13" fmla="*/ 2 h 37"/>
                  <a:gd name="T14" fmla="*/ 7 w 38"/>
                  <a:gd name="T15" fmla="*/ 1 h 37"/>
                  <a:gd name="T16" fmla="*/ 5 w 38"/>
                  <a:gd name="T17" fmla="*/ 0 h 37"/>
                  <a:gd name="T18" fmla="*/ 3 w 38"/>
                  <a:gd name="T19" fmla="*/ 0 h 37"/>
                  <a:gd name="T20" fmla="*/ 2 w 38"/>
                  <a:gd name="T21" fmla="*/ 0 h 37"/>
                  <a:gd name="T22" fmla="*/ 1 w 38"/>
                  <a:gd name="T23" fmla="*/ 1 h 37"/>
                  <a:gd name="T24" fmla="*/ 0 w 38"/>
                  <a:gd name="T25" fmla="*/ 3 h 37"/>
                  <a:gd name="T26" fmla="*/ 0 w 38"/>
                  <a:gd name="T27" fmla="*/ 5 h 37"/>
                  <a:gd name="T28" fmla="*/ 1 w 38"/>
                  <a:gd name="T29" fmla="*/ 7 h 37"/>
                  <a:gd name="T30" fmla="*/ 2 w 38"/>
                  <a:gd name="T31" fmla="*/ 8 h 37"/>
                  <a:gd name="T32" fmla="*/ 3 w 38"/>
                  <a:gd name="T33" fmla="*/ 9 h 3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8"/>
                  <a:gd name="T52" fmla="*/ 0 h 37"/>
                  <a:gd name="T53" fmla="*/ 38 w 38"/>
                  <a:gd name="T54" fmla="*/ 37 h 3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8" h="37">
                    <a:moveTo>
                      <a:pt x="15" y="37"/>
                    </a:moveTo>
                    <a:lnTo>
                      <a:pt x="22" y="37"/>
                    </a:lnTo>
                    <a:lnTo>
                      <a:pt x="29" y="35"/>
                    </a:lnTo>
                    <a:lnTo>
                      <a:pt x="35" y="30"/>
                    </a:lnTo>
                    <a:lnTo>
                      <a:pt x="38" y="23"/>
                    </a:lnTo>
                    <a:lnTo>
                      <a:pt x="38" y="16"/>
                    </a:lnTo>
                    <a:lnTo>
                      <a:pt x="35" y="9"/>
                    </a:lnTo>
                    <a:lnTo>
                      <a:pt x="29" y="4"/>
                    </a:lnTo>
                    <a:lnTo>
                      <a:pt x="22" y="0"/>
                    </a:lnTo>
                    <a:lnTo>
                      <a:pt x="15" y="0"/>
                    </a:lnTo>
                    <a:lnTo>
                      <a:pt x="9" y="2"/>
                    </a:lnTo>
                    <a:lnTo>
                      <a:pt x="3" y="7"/>
                    </a:lnTo>
                    <a:lnTo>
                      <a:pt x="0" y="14"/>
                    </a:lnTo>
                    <a:lnTo>
                      <a:pt x="0" y="21"/>
                    </a:lnTo>
                    <a:lnTo>
                      <a:pt x="3" y="28"/>
                    </a:lnTo>
                    <a:lnTo>
                      <a:pt x="9" y="33"/>
                    </a:lnTo>
                    <a:lnTo>
                      <a:pt x="15" y="37"/>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8" name="Freeform 64">
                <a:extLst>
                  <a:ext uri="{FF2B5EF4-FFF2-40B4-BE49-F238E27FC236}">
                    <a16:creationId xmlns:a16="http://schemas.microsoft.com/office/drawing/2014/main" id="{5FA00414-C118-4679-9FBA-F8CCD23D0CB2}"/>
                  </a:ext>
                </a:extLst>
              </p:cNvPr>
              <p:cNvSpPr>
                <a:spLocks/>
              </p:cNvSpPr>
              <p:nvPr/>
            </p:nvSpPr>
            <p:spPr bwMode="auto">
              <a:xfrm>
                <a:off x="4191" y="1912"/>
                <a:ext cx="37" cy="38"/>
              </a:xfrm>
              <a:custGeom>
                <a:avLst/>
                <a:gdLst>
                  <a:gd name="T0" fmla="*/ 7 w 74"/>
                  <a:gd name="T1" fmla="*/ 20 h 74"/>
                  <a:gd name="T2" fmla="*/ 11 w 74"/>
                  <a:gd name="T3" fmla="*/ 20 h 74"/>
                  <a:gd name="T4" fmla="*/ 14 w 74"/>
                  <a:gd name="T5" fmla="*/ 18 h 74"/>
                  <a:gd name="T6" fmla="*/ 17 w 74"/>
                  <a:gd name="T7" fmla="*/ 15 h 74"/>
                  <a:gd name="T8" fmla="*/ 19 w 74"/>
                  <a:gd name="T9" fmla="*/ 12 h 74"/>
                  <a:gd name="T10" fmla="*/ 19 w 74"/>
                  <a:gd name="T11" fmla="*/ 8 h 74"/>
                  <a:gd name="T12" fmla="*/ 18 w 74"/>
                  <a:gd name="T13" fmla="*/ 4 h 74"/>
                  <a:gd name="T14" fmla="*/ 14 w 74"/>
                  <a:gd name="T15" fmla="*/ 2 h 74"/>
                  <a:gd name="T16" fmla="*/ 11 w 74"/>
                  <a:gd name="T17" fmla="*/ 0 h 74"/>
                  <a:gd name="T18" fmla="*/ 7 w 74"/>
                  <a:gd name="T19" fmla="*/ 0 h 74"/>
                  <a:gd name="T20" fmla="*/ 3 w 74"/>
                  <a:gd name="T21" fmla="*/ 2 h 74"/>
                  <a:gd name="T22" fmla="*/ 1 w 74"/>
                  <a:gd name="T23" fmla="*/ 4 h 74"/>
                  <a:gd name="T24" fmla="*/ 0 w 74"/>
                  <a:gd name="T25" fmla="*/ 8 h 74"/>
                  <a:gd name="T26" fmla="*/ 0 w 74"/>
                  <a:gd name="T27" fmla="*/ 12 h 74"/>
                  <a:gd name="T28" fmla="*/ 1 w 74"/>
                  <a:gd name="T29" fmla="*/ 15 h 74"/>
                  <a:gd name="T30" fmla="*/ 3 w 74"/>
                  <a:gd name="T31" fmla="*/ 18 h 74"/>
                  <a:gd name="T32" fmla="*/ 7 w 74"/>
                  <a:gd name="T33" fmla="*/ 20 h 7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4"/>
                  <a:gd name="T52" fmla="*/ 0 h 74"/>
                  <a:gd name="T53" fmla="*/ 74 w 74"/>
                  <a:gd name="T54" fmla="*/ 74 h 7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4" h="74">
                    <a:moveTo>
                      <a:pt x="29" y="74"/>
                    </a:moveTo>
                    <a:lnTo>
                      <a:pt x="45" y="74"/>
                    </a:lnTo>
                    <a:lnTo>
                      <a:pt x="57" y="69"/>
                    </a:lnTo>
                    <a:lnTo>
                      <a:pt x="67" y="58"/>
                    </a:lnTo>
                    <a:lnTo>
                      <a:pt x="74" y="45"/>
                    </a:lnTo>
                    <a:lnTo>
                      <a:pt x="74" y="29"/>
                    </a:lnTo>
                    <a:lnTo>
                      <a:pt x="69" y="15"/>
                    </a:lnTo>
                    <a:lnTo>
                      <a:pt x="59" y="5"/>
                    </a:lnTo>
                    <a:lnTo>
                      <a:pt x="45" y="0"/>
                    </a:lnTo>
                    <a:lnTo>
                      <a:pt x="29" y="0"/>
                    </a:lnTo>
                    <a:lnTo>
                      <a:pt x="15" y="5"/>
                    </a:lnTo>
                    <a:lnTo>
                      <a:pt x="5" y="15"/>
                    </a:lnTo>
                    <a:lnTo>
                      <a:pt x="0" y="29"/>
                    </a:lnTo>
                    <a:lnTo>
                      <a:pt x="0" y="45"/>
                    </a:lnTo>
                    <a:lnTo>
                      <a:pt x="5" y="58"/>
                    </a:lnTo>
                    <a:lnTo>
                      <a:pt x="15" y="69"/>
                    </a:lnTo>
                    <a:lnTo>
                      <a:pt x="29" y="74"/>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79" name="Freeform 65">
                <a:extLst>
                  <a:ext uri="{FF2B5EF4-FFF2-40B4-BE49-F238E27FC236}">
                    <a16:creationId xmlns:a16="http://schemas.microsoft.com/office/drawing/2014/main" id="{6B8BB0C5-11E6-4ED3-B3E8-57E270FB669A}"/>
                  </a:ext>
                </a:extLst>
              </p:cNvPr>
              <p:cNvSpPr>
                <a:spLocks/>
              </p:cNvSpPr>
              <p:nvPr/>
            </p:nvSpPr>
            <p:spPr bwMode="auto">
              <a:xfrm>
                <a:off x="4286" y="1891"/>
                <a:ext cx="18" cy="19"/>
              </a:xfrm>
              <a:custGeom>
                <a:avLst/>
                <a:gdLst>
                  <a:gd name="T0" fmla="*/ 3 w 36"/>
                  <a:gd name="T1" fmla="*/ 10 h 38"/>
                  <a:gd name="T2" fmla="*/ 5 w 36"/>
                  <a:gd name="T3" fmla="*/ 10 h 38"/>
                  <a:gd name="T4" fmla="*/ 7 w 36"/>
                  <a:gd name="T5" fmla="*/ 9 h 38"/>
                  <a:gd name="T6" fmla="*/ 9 w 36"/>
                  <a:gd name="T7" fmla="*/ 7 h 38"/>
                  <a:gd name="T8" fmla="*/ 9 w 36"/>
                  <a:gd name="T9" fmla="*/ 5 h 38"/>
                  <a:gd name="T10" fmla="*/ 9 w 36"/>
                  <a:gd name="T11" fmla="*/ 4 h 38"/>
                  <a:gd name="T12" fmla="*/ 9 w 36"/>
                  <a:gd name="T13" fmla="*/ 2 h 38"/>
                  <a:gd name="T14" fmla="*/ 7 w 36"/>
                  <a:gd name="T15" fmla="*/ 1 h 38"/>
                  <a:gd name="T16" fmla="*/ 5 w 36"/>
                  <a:gd name="T17" fmla="*/ 0 h 38"/>
                  <a:gd name="T18" fmla="*/ 4 w 36"/>
                  <a:gd name="T19" fmla="*/ 0 h 38"/>
                  <a:gd name="T20" fmla="*/ 2 w 36"/>
                  <a:gd name="T21" fmla="*/ 1 h 38"/>
                  <a:gd name="T22" fmla="*/ 1 w 36"/>
                  <a:gd name="T23" fmla="*/ 2 h 38"/>
                  <a:gd name="T24" fmla="*/ 0 w 36"/>
                  <a:gd name="T25" fmla="*/ 4 h 38"/>
                  <a:gd name="T26" fmla="*/ 0 w 36"/>
                  <a:gd name="T27" fmla="*/ 5 h 38"/>
                  <a:gd name="T28" fmla="*/ 1 w 36"/>
                  <a:gd name="T29" fmla="*/ 7 h 38"/>
                  <a:gd name="T30" fmla="*/ 1 w 36"/>
                  <a:gd name="T31" fmla="*/ 9 h 38"/>
                  <a:gd name="T32" fmla="*/ 3 w 36"/>
                  <a:gd name="T33" fmla="*/ 1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6"/>
                  <a:gd name="T52" fmla="*/ 0 h 38"/>
                  <a:gd name="T53" fmla="*/ 36 w 36"/>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6" h="38">
                    <a:moveTo>
                      <a:pt x="14" y="38"/>
                    </a:moveTo>
                    <a:lnTo>
                      <a:pt x="21" y="38"/>
                    </a:lnTo>
                    <a:lnTo>
                      <a:pt x="28" y="35"/>
                    </a:lnTo>
                    <a:lnTo>
                      <a:pt x="33" y="30"/>
                    </a:lnTo>
                    <a:lnTo>
                      <a:pt x="36" y="23"/>
                    </a:lnTo>
                    <a:lnTo>
                      <a:pt x="36" y="16"/>
                    </a:lnTo>
                    <a:lnTo>
                      <a:pt x="35" y="9"/>
                    </a:lnTo>
                    <a:lnTo>
                      <a:pt x="29" y="4"/>
                    </a:lnTo>
                    <a:lnTo>
                      <a:pt x="23" y="0"/>
                    </a:lnTo>
                    <a:lnTo>
                      <a:pt x="16" y="0"/>
                    </a:lnTo>
                    <a:lnTo>
                      <a:pt x="9" y="4"/>
                    </a:lnTo>
                    <a:lnTo>
                      <a:pt x="4" y="9"/>
                    </a:lnTo>
                    <a:lnTo>
                      <a:pt x="0" y="16"/>
                    </a:lnTo>
                    <a:lnTo>
                      <a:pt x="0" y="23"/>
                    </a:lnTo>
                    <a:lnTo>
                      <a:pt x="2" y="30"/>
                    </a:lnTo>
                    <a:lnTo>
                      <a:pt x="7" y="35"/>
                    </a:lnTo>
                    <a:lnTo>
                      <a:pt x="14" y="3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0" name="Freeform 66">
                <a:extLst>
                  <a:ext uri="{FF2B5EF4-FFF2-40B4-BE49-F238E27FC236}">
                    <a16:creationId xmlns:a16="http://schemas.microsoft.com/office/drawing/2014/main" id="{141B7651-D4A9-4B5A-8E28-6F1573599808}"/>
                  </a:ext>
                </a:extLst>
              </p:cNvPr>
              <p:cNvSpPr>
                <a:spLocks/>
              </p:cNvSpPr>
              <p:nvPr/>
            </p:nvSpPr>
            <p:spPr bwMode="auto">
              <a:xfrm>
                <a:off x="4132" y="1841"/>
                <a:ext cx="24" cy="24"/>
              </a:xfrm>
              <a:custGeom>
                <a:avLst/>
                <a:gdLst>
                  <a:gd name="T0" fmla="*/ 5 w 47"/>
                  <a:gd name="T1" fmla="*/ 13 h 46"/>
                  <a:gd name="T2" fmla="*/ 8 w 47"/>
                  <a:gd name="T3" fmla="*/ 13 h 46"/>
                  <a:gd name="T4" fmla="*/ 10 w 47"/>
                  <a:gd name="T5" fmla="*/ 11 h 46"/>
                  <a:gd name="T6" fmla="*/ 11 w 47"/>
                  <a:gd name="T7" fmla="*/ 10 h 46"/>
                  <a:gd name="T8" fmla="*/ 12 w 47"/>
                  <a:gd name="T9" fmla="*/ 8 h 46"/>
                  <a:gd name="T10" fmla="*/ 12 w 47"/>
                  <a:gd name="T11" fmla="*/ 5 h 46"/>
                  <a:gd name="T12" fmla="*/ 11 w 47"/>
                  <a:gd name="T13" fmla="*/ 3 h 46"/>
                  <a:gd name="T14" fmla="*/ 10 w 47"/>
                  <a:gd name="T15" fmla="*/ 1 h 46"/>
                  <a:gd name="T16" fmla="*/ 8 w 47"/>
                  <a:gd name="T17" fmla="*/ 0 h 46"/>
                  <a:gd name="T18" fmla="*/ 5 w 47"/>
                  <a:gd name="T19" fmla="*/ 0 h 46"/>
                  <a:gd name="T20" fmla="*/ 3 w 47"/>
                  <a:gd name="T21" fmla="*/ 1 h 46"/>
                  <a:gd name="T22" fmla="*/ 1 w 47"/>
                  <a:gd name="T23" fmla="*/ 3 h 46"/>
                  <a:gd name="T24" fmla="*/ 0 w 47"/>
                  <a:gd name="T25" fmla="*/ 5 h 46"/>
                  <a:gd name="T26" fmla="*/ 0 w 47"/>
                  <a:gd name="T27" fmla="*/ 8 h 46"/>
                  <a:gd name="T28" fmla="*/ 2 w 47"/>
                  <a:gd name="T29" fmla="*/ 10 h 46"/>
                  <a:gd name="T30" fmla="*/ 3 w 47"/>
                  <a:gd name="T31" fmla="*/ 11 h 46"/>
                  <a:gd name="T32" fmla="*/ 5 w 47"/>
                  <a:gd name="T33" fmla="*/ 13 h 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7"/>
                  <a:gd name="T52" fmla="*/ 0 h 46"/>
                  <a:gd name="T53" fmla="*/ 47 w 47"/>
                  <a:gd name="T54" fmla="*/ 46 h 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7" h="46">
                    <a:moveTo>
                      <a:pt x="19" y="46"/>
                    </a:moveTo>
                    <a:lnTo>
                      <a:pt x="30" y="46"/>
                    </a:lnTo>
                    <a:lnTo>
                      <a:pt x="38" y="43"/>
                    </a:lnTo>
                    <a:lnTo>
                      <a:pt x="44" y="38"/>
                    </a:lnTo>
                    <a:lnTo>
                      <a:pt x="47" y="29"/>
                    </a:lnTo>
                    <a:lnTo>
                      <a:pt x="47" y="19"/>
                    </a:lnTo>
                    <a:lnTo>
                      <a:pt x="44" y="10"/>
                    </a:lnTo>
                    <a:lnTo>
                      <a:pt x="38" y="3"/>
                    </a:lnTo>
                    <a:lnTo>
                      <a:pt x="30" y="0"/>
                    </a:lnTo>
                    <a:lnTo>
                      <a:pt x="19" y="0"/>
                    </a:lnTo>
                    <a:lnTo>
                      <a:pt x="11" y="3"/>
                    </a:lnTo>
                    <a:lnTo>
                      <a:pt x="4" y="10"/>
                    </a:lnTo>
                    <a:lnTo>
                      <a:pt x="0" y="19"/>
                    </a:lnTo>
                    <a:lnTo>
                      <a:pt x="0" y="29"/>
                    </a:lnTo>
                    <a:lnTo>
                      <a:pt x="6" y="38"/>
                    </a:lnTo>
                    <a:lnTo>
                      <a:pt x="11" y="43"/>
                    </a:lnTo>
                    <a:lnTo>
                      <a:pt x="19" y="46"/>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81" name="Freeform 67">
                <a:extLst>
                  <a:ext uri="{FF2B5EF4-FFF2-40B4-BE49-F238E27FC236}">
                    <a16:creationId xmlns:a16="http://schemas.microsoft.com/office/drawing/2014/main" id="{BCF582C1-4885-4694-A193-4FF24DC48B8C}"/>
                  </a:ext>
                </a:extLst>
              </p:cNvPr>
              <p:cNvSpPr>
                <a:spLocks/>
              </p:cNvSpPr>
              <p:nvPr/>
            </p:nvSpPr>
            <p:spPr bwMode="auto">
              <a:xfrm>
                <a:off x="4283" y="1717"/>
                <a:ext cx="23" cy="24"/>
              </a:xfrm>
              <a:custGeom>
                <a:avLst/>
                <a:gdLst>
                  <a:gd name="T0" fmla="*/ 4 w 47"/>
                  <a:gd name="T1" fmla="*/ 12 h 48"/>
                  <a:gd name="T2" fmla="*/ 7 w 47"/>
                  <a:gd name="T3" fmla="*/ 12 h 48"/>
                  <a:gd name="T4" fmla="*/ 9 w 47"/>
                  <a:gd name="T5" fmla="*/ 11 h 48"/>
                  <a:gd name="T6" fmla="*/ 10 w 47"/>
                  <a:gd name="T7" fmla="*/ 10 h 48"/>
                  <a:gd name="T8" fmla="*/ 11 w 47"/>
                  <a:gd name="T9" fmla="*/ 7 h 48"/>
                  <a:gd name="T10" fmla="*/ 11 w 47"/>
                  <a:gd name="T11" fmla="*/ 5 h 48"/>
                  <a:gd name="T12" fmla="*/ 10 w 47"/>
                  <a:gd name="T13" fmla="*/ 3 h 48"/>
                  <a:gd name="T14" fmla="*/ 9 w 47"/>
                  <a:gd name="T15" fmla="*/ 1 h 48"/>
                  <a:gd name="T16" fmla="*/ 7 w 47"/>
                  <a:gd name="T17" fmla="*/ 0 h 48"/>
                  <a:gd name="T18" fmla="*/ 4 w 47"/>
                  <a:gd name="T19" fmla="*/ 0 h 48"/>
                  <a:gd name="T20" fmla="*/ 2 w 47"/>
                  <a:gd name="T21" fmla="*/ 1 h 48"/>
                  <a:gd name="T22" fmla="*/ 1 w 47"/>
                  <a:gd name="T23" fmla="*/ 3 h 48"/>
                  <a:gd name="T24" fmla="*/ 0 w 47"/>
                  <a:gd name="T25" fmla="*/ 5 h 48"/>
                  <a:gd name="T26" fmla="*/ 0 w 47"/>
                  <a:gd name="T27" fmla="*/ 7 h 48"/>
                  <a:gd name="T28" fmla="*/ 1 w 47"/>
                  <a:gd name="T29" fmla="*/ 10 h 48"/>
                  <a:gd name="T30" fmla="*/ 2 w 47"/>
                  <a:gd name="T31" fmla="*/ 12 h 48"/>
                  <a:gd name="T32" fmla="*/ 4 w 47"/>
                  <a:gd name="T33" fmla="*/ 12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7"/>
                  <a:gd name="T52" fmla="*/ 0 h 48"/>
                  <a:gd name="T53" fmla="*/ 47 w 47"/>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7" h="48">
                    <a:moveTo>
                      <a:pt x="19" y="48"/>
                    </a:moveTo>
                    <a:lnTo>
                      <a:pt x="28" y="48"/>
                    </a:lnTo>
                    <a:lnTo>
                      <a:pt x="36" y="43"/>
                    </a:lnTo>
                    <a:lnTo>
                      <a:pt x="43" y="38"/>
                    </a:lnTo>
                    <a:lnTo>
                      <a:pt x="47" y="29"/>
                    </a:lnTo>
                    <a:lnTo>
                      <a:pt x="47" y="19"/>
                    </a:lnTo>
                    <a:lnTo>
                      <a:pt x="43" y="10"/>
                    </a:lnTo>
                    <a:lnTo>
                      <a:pt x="36" y="3"/>
                    </a:lnTo>
                    <a:lnTo>
                      <a:pt x="28" y="0"/>
                    </a:lnTo>
                    <a:lnTo>
                      <a:pt x="19" y="0"/>
                    </a:lnTo>
                    <a:lnTo>
                      <a:pt x="11" y="3"/>
                    </a:lnTo>
                    <a:lnTo>
                      <a:pt x="4" y="10"/>
                    </a:lnTo>
                    <a:lnTo>
                      <a:pt x="0" y="19"/>
                    </a:lnTo>
                    <a:lnTo>
                      <a:pt x="0" y="29"/>
                    </a:lnTo>
                    <a:lnTo>
                      <a:pt x="4" y="38"/>
                    </a:lnTo>
                    <a:lnTo>
                      <a:pt x="11" y="45"/>
                    </a:lnTo>
                    <a:lnTo>
                      <a:pt x="19" y="48"/>
                    </a:lnTo>
                    <a:close/>
                  </a:path>
                </a:pathLst>
              </a:custGeom>
              <a:solidFill>
                <a:srgbClr val="000000"/>
              </a:solidFill>
              <a:ln w="9525">
                <a:noFill/>
                <a:round/>
                <a:headEnd/>
                <a:tailEnd/>
              </a:ln>
            </p:spPr>
            <p:txBody>
              <a:bodyPr/>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grpSp>
        <p:pic>
          <p:nvPicPr>
            <p:cNvPr id="36" name="Picture 119" descr="j0232579">
              <a:extLst>
                <a:ext uri="{FF2B5EF4-FFF2-40B4-BE49-F238E27FC236}">
                  <a16:creationId xmlns:a16="http://schemas.microsoft.com/office/drawing/2014/main" id="{79A7B462-1B7C-4B78-9306-7B6CB51D4951}"/>
                </a:ext>
              </a:extLst>
            </p:cNvPr>
            <p:cNvPicPr>
              <a:picLocks noChangeAspect="1" noChangeArrowheads="1"/>
            </p:cNvPicPr>
            <p:nvPr/>
          </p:nvPicPr>
          <p:blipFill>
            <a:blip r:embed="rId27"/>
            <a:srcRect/>
            <a:stretch>
              <a:fillRect/>
            </a:stretch>
          </p:blipFill>
          <p:spPr bwMode="auto">
            <a:xfrm>
              <a:off x="2024063" y="2332295"/>
              <a:ext cx="762000" cy="576263"/>
            </a:xfrm>
            <a:prstGeom prst="rect">
              <a:avLst/>
            </a:prstGeom>
            <a:noFill/>
            <a:ln w="9525">
              <a:noFill/>
              <a:miter lim="800000"/>
              <a:headEnd/>
              <a:tailEnd/>
            </a:ln>
          </p:spPr>
        </p:pic>
        <p:grpSp>
          <p:nvGrpSpPr>
            <p:cNvPr id="37" name="Group 123">
              <a:extLst>
                <a:ext uri="{FF2B5EF4-FFF2-40B4-BE49-F238E27FC236}">
                  <a16:creationId xmlns:a16="http://schemas.microsoft.com/office/drawing/2014/main" id="{0D5C4181-15AC-4A69-AB9F-31C19FAA61CD}"/>
                </a:ext>
              </a:extLst>
            </p:cNvPr>
            <p:cNvGrpSpPr>
              <a:grpSpLocks/>
            </p:cNvGrpSpPr>
            <p:nvPr/>
          </p:nvGrpSpPr>
          <p:grpSpPr bwMode="auto">
            <a:xfrm rot="4817433">
              <a:off x="3356769" y="3471326"/>
              <a:ext cx="533400" cy="846138"/>
              <a:chOff x="3302" y="3351"/>
              <a:chExt cx="679" cy="878"/>
            </a:xfrm>
          </p:grpSpPr>
          <p:sp>
            <p:nvSpPr>
              <p:cNvPr id="38" name="Freeform 124">
                <a:extLst>
                  <a:ext uri="{FF2B5EF4-FFF2-40B4-BE49-F238E27FC236}">
                    <a16:creationId xmlns:a16="http://schemas.microsoft.com/office/drawing/2014/main" id="{F1E84B05-85FB-44D4-B029-F37104B7CE64}"/>
                  </a:ext>
                </a:extLst>
              </p:cNvPr>
              <p:cNvSpPr>
                <a:spLocks/>
              </p:cNvSpPr>
              <p:nvPr/>
            </p:nvSpPr>
            <p:spPr bwMode="auto">
              <a:xfrm>
                <a:off x="3302" y="3351"/>
                <a:ext cx="679" cy="878"/>
              </a:xfrm>
              <a:custGeom>
                <a:avLst/>
                <a:gdLst>
                  <a:gd name="T0" fmla="*/ 23 w 1357"/>
                  <a:gd name="T1" fmla="*/ 115 h 1755"/>
                  <a:gd name="T2" fmla="*/ 24 w 1357"/>
                  <a:gd name="T3" fmla="*/ 103 h 1755"/>
                  <a:gd name="T4" fmla="*/ 26 w 1357"/>
                  <a:gd name="T5" fmla="*/ 89 h 1755"/>
                  <a:gd name="T6" fmla="*/ 33 w 1357"/>
                  <a:gd name="T7" fmla="*/ 77 h 1755"/>
                  <a:gd name="T8" fmla="*/ 43 w 1357"/>
                  <a:gd name="T9" fmla="*/ 66 h 1755"/>
                  <a:gd name="T10" fmla="*/ 59 w 1357"/>
                  <a:gd name="T11" fmla="*/ 60 h 1755"/>
                  <a:gd name="T12" fmla="*/ 76 w 1357"/>
                  <a:gd name="T13" fmla="*/ 50 h 1755"/>
                  <a:gd name="T14" fmla="*/ 92 w 1357"/>
                  <a:gd name="T15" fmla="*/ 38 h 1755"/>
                  <a:gd name="T16" fmla="*/ 108 w 1357"/>
                  <a:gd name="T17" fmla="*/ 29 h 1755"/>
                  <a:gd name="T18" fmla="*/ 124 w 1357"/>
                  <a:gd name="T19" fmla="*/ 22 h 1755"/>
                  <a:gd name="T20" fmla="*/ 140 w 1357"/>
                  <a:gd name="T21" fmla="*/ 18 h 1755"/>
                  <a:gd name="T22" fmla="*/ 159 w 1357"/>
                  <a:gd name="T23" fmla="*/ 17 h 1755"/>
                  <a:gd name="T24" fmla="*/ 179 w 1357"/>
                  <a:gd name="T25" fmla="*/ 20 h 1755"/>
                  <a:gd name="T26" fmla="*/ 196 w 1357"/>
                  <a:gd name="T27" fmla="*/ 18 h 1755"/>
                  <a:gd name="T28" fmla="*/ 207 w 1357"/>
                  <a:gd name="T29" fmla="*/ 12 h 1755"/>
                  <a:gd name="T30" fmla="*/ 223 w 1357"/>
                  <a:gd name="T31" fmla="*/ 6 h 1755"/>
                  <a:gd name="T32" fmla="*/ 241 w 1357"/>
                  <a:gd name="T33" fmla="*/ 1 h 1755"/>
                  <a:gd name="T34" fmla="*/ 262 w 1357"/>
                  <a:gd name="T35" fmla="*/ 0 h 1755"/>
                  <a:gd name="T36" fmla="*/ 285 w 1357"/>
                  <a:gd name="T37" fmla="*/ 4 h 1755"/>
                  <a:gd name="T38" fmla="*/ 308 w 1357"/>
                  <a:gd name="T39" fmla="*/ 13 h 1755"/>
                  <a:gd name="T40" fmla="*/ 324 w 1357"/>
                  <a:gd name="T41" fmla="*/ 20 h 1755"/>
                  <a:gd name="T42" fmla="*/ 338 w 1357"/>
                  <a:gd name="T43" fmla="*/ 29 h 1755"/>
                  <a:gd name="T44" fmla="*/ 315 w 1357"/>
                  <a:gd name="T45" fmla="*/ 64 h 1755"/>
                  <a:gd name="T46" fmla="*/ 324 w 1357"/>
                  <a:gd name="T47" fmla="*/ 73 h 1755"/>
                  <a:gd name="T48" fmla="*/ 329 w 1357"/>
                  <a:gd name="T49" fmla="*/ 88 h 1755"/>
                  <a:gd name="T50" fmla="*/ 329 w 1357"/>
                  <a:gd name="T51" fmla="*/ 100 h 1755"/>
                  <a:gd name="T52" fmla="*/ 325 w 1357"/>
                  <a:gd name="T53" fmla="*/ 113 h 1755"/>
                  <a:gd name="T54" fmla="*/ 319 w 1357"/>
                  <a:gd name="T55" fmla="*/ 127 h 1755"/>
                  <a:gd name="T56" fmla="*/ 308 w 1357"/>
                  <a:gd name="T57" fmla="*/ 139 h 1755"/>
                  <a:gd name="T58" fmla="*/ 298 w 1357"/>
                  <a:gd name="T59" fmla="*/ 145 h 1755"/>
                  <a:gd name="T60" fmla="*/ 307 w 1357"/>
                  <a:gd name="T61" fmla="*/ 159 h 1755"/>
                  <a:gd name="T62" fmla="*/ 316 w 1357"/>
                  <a:gd name="T63" fmla="*/ 176 h 1755"/>
                  <a:gd name="T64" fmla="*/ 326 w 1357"/>
                  <a:gd name="T65" fmla="*/ 199 h 1755"/>
                  <a:gd name="T66" fmla="*/ 333 w 1357"/>
                  <a:gd name="T67" fmla="*/ 226 h 1755"/>
                  <a:gd name="T68" fmla="*/ 335 w 1357"/>
                  <a:gd name="T69" fmla="*/ 255 h 1755"/>
                  <a:gd name="T70" fmla="*/ 331 w 1357"/>
                  <a:gd name="T71" fmla="*/ 286 h 1755"/>
                  <a:gd name="T72" fmla="*/ 319 w 1357"/>
                  <a:gd name="T73" fmla="*/ 313 h 1755"/>
                  <a:gd name="T74" fmla="*/ 303 w 1357"/>
                  <a:gd name="T75" fmla="*/ 330 h 1755"/>
                  <a:gd name="T76" fmla="*/ 286 w 1357"/>
                  <a:gd name="T77" fmla="*/ 341 h 1755"/>
                  <a:gd name="T78" fmla="*/ 268 w 1357"/>
                  <a:gd name="T79" fmla="*/ 346 h 1755"/>
                  <a:gd name="T80" fmla="*/ 253 w 1357"/>
                  <a:gd name="T81" fmla="*/ 347 h 1755"/>
                  <a:gd name="T82" fmla="*/ 241 w 1357"/>
                  <a:gd name="T83" fmla="*/ 345 h 1755"/>
                  <a:gd name="T84" fmla="*/ 235 w 1357"/>
                  <a:gd name="T85" fmla="*/ 348 h 1755"/>
                  <a:gd name="T86" fmla="*/ 234 w 1357"/>
                  <a:gd name="T87" fmla="*/ 361 h 1755"/>
                  <a:gd name="T88" fmla="*/ 231 w 1357"/>
                  <a:gd name="T89" fmla="*/ 380 h 1755"/>
                  <a:gd name="T90" fmla="*/ 225 w 1357"/>
                  <a:gd name="T91" fmla="*/ 400 h 1755"/>
                  <a:gd name="T92" fmla="*/ 214 w 1357"/>
                  <a:gd name="T93" fmla="*/ 419 h 1755"/>
                  <a:gd name="T94" fmla="*/ 197 w 1357"/>
                  <a:gd name="T95" fmla="*/ 433 h 1755"/>
                  <a:gd name="T96" fmla="*/ 171 w 1357"/>
                  <a:gd name="T97" fmla="*/ 439 h 1755"/>
                  <a:gd name="T98" fmla="*/ 142 w 1357"/>
                  <a:gd name="T99" fmla="*/ 434 h 1755"/>
                  <a:gd name="T100" fmla="*/ 121 w 1357"/>
                  <a:gd name="T101" fmla="*/ 423 h 1755"/>
                  <a:gd name="T102" fmla="*/ 105 w 1357"/>
                  <a:gd name="T103" fmla="*/ 407 h 1755"/>
                  <a:gd name="T104" fmla="*/ 96 w 1357"/>
                  <a:gd name="T105" fmla="*/ 389 h 1755"/>
                  <a:gd name="T106" fmla="*/ 91 w 1357"/>
                  <a:gd name="T107" fmla="*/ 372 h 1755"/>
                  <a:gd name="T108" fmla="*/ 88 w 1357"/>
                  <a:gd name="T109" fmla="*/ 359 h 1755"/>
                  <a:gd name="T110" fmla="*/ 49 w 1357"/>
                  <a:gd name="T111" fmla="*/ 226 h 1755"/>
                  <a:gd name="T112" fmla="*/ 33 w 1357"/>
                  <a:gd name="T113" fmla="*/ 219 h 1755"/>
                  <a:gd name="T114" fmla="*/ 22 w 1357"/>
                  <a:gd name="T115" fmla="*/ 212 h 1755"/>
                  <a:gd name="T116" fmla="*/ 11 w 1357"/>
                  <a:gd name="T117" fmla="*/ 202 h 1755"/>
                  <a:gd name="T118" fmla="*/ 3 w 1357"/>
                  <a:gd name="T119" fmla="*/ 190 h 1755"/>
                  <a:gd name="T120" fmla="*/ 0 w 1357"/>
                  <a:gd name="T121" fmla="*/ 176 h 17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357"/>
                  <a:gd name="T184" fmla="*/ 0 h 1755"/>
                  <a:gd name="T185" fmla="*/ 1357 w 1357"/>
                  <a:gd name="T186" fmla="*/ 1755 h 175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357" h="1755">
                    <a:moveTo>
                      <a:pt x="95" y="497"/>
                    </a:moveTo>
                    <a:lnTo>
                      <a:pt x="93" y="495"/>
                    </a:lnTo>
                    <a:lnTo>
                      <a:pt x="93" y="493"/>
                    </a:lnTo>
                    <a:lnTo>
                      <a:pt x="93" y="489"/>
                    </a:lnTo>
                    <a:lnTo>
                      <a:pt x="93" y="485"/>
                    </a:lnTo>
                    <a:lnTo>
                      <a:pt x="91" y="480"/>
                    </a:lnTo>
                    <a:lnTo>
                      <a:pt x="91" y="472"/>
                    </a:lnTo>
                    <a:lnTo>
                      <a:pt x="91" y="464"/>
                    </a:lnTo>
                    <a:lnTo>
                      <a:pt x="91" y="457"/>
                    </a:lnTo>
                    <a:lnTo>
                      <a:pt x="91" y="451"/>
                    </a:lnTo>
                    <a:lnTo>
                      <a:pt x="91" y="445"/>
                    </a:lnTo>
                    <a:lnTo>
                      <a:pt x="91" y="442"/>
                    </a:lnTo>
                    <a:lnTo>
                      <a:pt x="91" y="436"/>
                    </a:lnTo>
                    <a:lnTo>
                      <a:pt x="91" y="430"/>
                    </a:lnTo>
                    <a:lnTo>
                      <a:pt x="91" y="426"/>
                    </a:lnTo>
                    <a:lnTo>
                      <a:pt x="93" y="419"/>
                    </a:lnTo>
                    <a:lnTo>
                      <a:pt x="93" y="415"/>
                    </a:lnTo>
                    <a:lnTo>
                      <a:pt x="93" y="409"/>
                    </a:lnTo>
                    <a:lnTo>
                      <a:pt x="95" y="403"/>
                    </a:lnTo>
                    <a:lnTo>
                      <a:pt x="95" y="396"/>
                    </a:lnTo>
                    <a:lnTo>
                      <a:pt x="97" y="392"/>
                    </a:lnTo>
                    <a:lnTo>
                      <a:pt x="97" y="384"/>
                    </a:lnTo>
                    <a:lnTo>
                      <a:pt x="99" y="381"/>
                    </a:lnTo>
                    <a:lnTo>
                      <a:pt x="101" y="373"/>
                    </a:lnTo>
                    <a:lnTo>
                      <a:pt x="102" y="367"/>
                    </a:lnTo>
                    <a:lnTo>
                      <a:pt x="102" y="362"/>
                    </a:lnTo>
                    <a:lnTo>
                      <a:pt x="104" y="356"/>
                    </a:lnTo>
                    <a:lnTo>
                      <a:pt x="106" y="350"/>
                    </a:lnTo>
                    <a:lnTo>
                      <a:pt x="110" y="343"/>
                    </a:lnTo>
                    <a:lnTo>
                      <a:pt x="112" y="337"/>
                    </a:lnTo>
                    <a:lnTo>
                      <a:pt x="114" y="331"/>
                    </a:lnTo>
                    <a:lnTo>
                      <a:pt x="118" y="326"/>
                    </a:lnTo>
                    <a:lnTo>
                      <a:pt x="120" y="320"/>
                    </a:lnTo>
                    <a:lnTo>
                      <a:pt x="123" y="314"/>
                    </a:lnTo>
                    <a:lnTo>
                      <a:pt x="125" y="308"/>
                    </a:lnTo>
                    <a:lnTo>
                      <a:pt x="129" y="305"/>
                    </a:lnTo>
                    <a:lnTo>
                      <a:pt x="133" y="299"/>
                    </a:lnTo>
                    <a:lnTo>
                      <a:pt x="137" y="293"/>
                    </a:lnTo>
                    <a:lnTo>
                      <a:pt x="140" y="288"/>
                    </a:lnTo>
                    <a:lnTo>
                      <a:pt x="146" y="284"/>
                    </a:lnTo>
                    <a:lnTo>
                      <a:pt x="150" y="280"/>
                    </a:lnTo>
                    <a:lnTo>
                      <a:pt x="156" y="274"/>
                    </a:lnTo>
                    <a:lnTo>
                      <a:pt x="159" y="268"/>
                    </a:lnTo>
                    <a:lnTo>
                      <a:pt x="165" y="265"/>
                    </a:lnTo>
                    <a:lnTo>
                      <a:pt x="171" y="261"/>
                    </a:lnTo>
                    <a:lnTo>
                      <a:pt x="177" y="259"/>
                    </a:lnTo>
                    <a:lnTo>
                      <a:pt x="182" y="255"/>
                    </a:lnTo>
                    <a:lnTo>
                      <a:pt x="188" y="251"/>
                    </a:lnTo>
                    <a:lnTo>
                      <a:pt x="196" y="249"/>
                    </a:lnTo>
                    <a:lnTo>
                      <a:pt x="203" y="246"/>
                    </a:lnTo>
                    <a:lnTo>
                      <a:pt x="211" y="244"/>
                    </a:lnTo>
                    <a:lnTo>
                      <a:pt x="218" y="242"/>
                    </a:lnTo>
                    <a:lnTo>
                      <a:pt x="226" y="242"/>
                    </a:lnTo>
                    <a:lnTo>
                      <a:pt x="234" y="240"/>
                    </a:lnTo>
                    <a:lnTo>
                      <a:pt x="243" y="238"/>
                    </a:lnTo>
                    <a:lnTo>
                      <a:pt x="253" y="238"/>
                    </a:lnTo>
                    <a:lnTo>
                      <a:pt x="262" y="238"/>
                    </a:lnTo>
                    <a:lnTo>
                      <a:pt x="270" y="230"/>
                    </a:lnTo>
                    <a:lnTo>
                      <a:pt x="275" y="225"/>
                    </a:lnTo>
                    <a:lnTo>
                      <a:pt x="283" y="219"/>
                    </a:lnTo>
                    <a:lnTo>
                      <a:pt x="291" y="213"/>
                    </a:lnTo>
                    <a:lnTo>
                      <a:pt x="296" y="206"/>
                    </a:lnTo>
                    <a:lnTo>
                      <a:pt x="304" y="200"/>
                    </a:lnTo>
                    <a:lnTo>
                      <a:pt x="310" y="194"/>
                    </a:lnTo>
                    <a:lnTo>
                      <a:pt x="317" y="189"/>
                    </a:lnTo>
                    <a:lnTo>
                      <a:pt x="325" y="183"/>
                    </a:lnTo>
                    <a:lnTo>
                      <a:pt x="330" y="175"/>
                    </a:lnTo>
                    <a:lnTo>
                      <a:pt x="338" y="172"/>
                    </a:lnTo>
                    <a:lnTo>
                      <a:pt x="346" y="166"/>
                    </a:lnTo>
                    <a:lnTo>
                      <a:pt x="351" y="160"/>
                    </a:lnTo>
                    <a:lnTo>
                      <a:pt x="359" y="156"/>
                    </a:lnTo>
                    <a:lnTo>
                      <a:pt x="367" y="151"/>
                    </a:lnTo>
                    <a:lnTo>
                      <a:pt x="374" y="147"/>
                    </a:lnTo>
                    <a:lnTo>
                      <a:pt x="380" y="141"/>
                    </a:lnTo>
                    <a:lnTo>
                      <a:pt x="387" y="137"/>
                    </a:lnTo>
                    <a:lnTo>
                      <a:pt x="393" y="132"/>
                    </a:lnTo>
                    <a:lnTo>
                      <a:pt x="401" y="128"/>
                    </a:lnTo>
                    <a:lnTo>
                      <a:pt x="408" y="122"/>
                    </a:lnTo>
                    <a:lnTo>
                      <a:pt x="414" y="120"/>
                    </a:lnTo>
                    <a:lnTo>
                      <a:pt x="422" y="114"/>
                    </a:lnTo>
                    <a:lnTo>
                      <a:pt x="429" y="113"/>
                    </a:lnTo>
                    <a:lnTo>
                      <a:pt x="435" y="109"/>
                    </a:lnTo>
                    <a:lnTo>
                      <a:pt x="443" y="105"/>
                    </a:lnTo>
                    <a:lnTo>
                      <a:pt x="448" y="101"/>
                    </a:lnTo>
                    <a:lnTo>
                      <a:pt x="456" y="99"/>
                    </a:lnTo>
                    <a:lnTo>
                      <a:pt x="463" y="95"/>
                    </a:lnTo>
                    <a:lnTo>
                      <a:pt x="471" y="94"/>
                    </a:lnTo>
                    <a:lnTo>
                      <a:pt x="479" y="92"/>
                    </a:lnTo>
                    <a:lnTo>
                      <a:pt x="486" y="88"/>
                    </a:lnTo>
                    <a:lnTo>
                      <a:pt x="494" y="86"/>
                    </a:lnTo>
                    <a:lnTo>
                      <a:pt x="501" y="84"/>
                    </a:lnTo>
                    <a:lnTo>
                      <a:pt x="507" y="80"/>
                    </a:lnTo>
                    <a:lnTo>
                      <a:pt x="515" y="78"/>
                    </a:lnTo>
                    <a:lnTo>
                      <a:pt x="522" y="76"/>
                    </a:lnTo>
                    <a:lnTo>
                      <a:pt x="530" y="75"/>
                    </a:lnTo>
                    <a:lnTo>
                      <a:pt x="538" y="73"/>
                    </a:lnTo>
                    <a:lnTo>
                      <a:pt x="545" y="73"/>
                    </a:lnTo>
                    <a:lnTo>
                      <a:pt x="553" y="71"/>
                    </a:lnTo>
                    <a:lnTo>
                      <a:pt x="560" y="69"/>
                    </a:lnTo>
                    <a:lnTo>
                      <a:pt x="568" y="69"/>
                    </a:lnTo>
                    <a:lnTo>
                      <a:pt x="577" y="69"/>
                    </a:lnTo>
                    <a:lnTo>
                      <a:pt x="585" y="67"/>
                    </a:lnTo>
                    <a:lnTo>
                      <a:pt x="593" y="67"/>
                    </a:lnTo>
                    <a:lnTo>
                      <a:pt x="600" y="67"/>
                    </a:lnTo>
                    <a:lnTo>
                      <a:pt x="610" y="67"/>
                    </a:lnTo>
                    <a:lnTo>
                      <a:pt x="617" y="67"/>
                    </a:lnTo>
                    <a:lnTo>
                      <a:pt x="625" y="67"/>
                    </a:lnTo>
                    <a:lnTo>
                      <a:pt x="634" y="67"/>
                    </a:lnTo>
                    <a:lnTo>
                      <a:pt x="644" y="69"/>
                    </a:lnTo>
                    <a:lnTo>
                      <a:pt x="652" y="69"/>
                    </a:lnTo>
                    <a:lnTo>
                      <a:pt x="661" y="69"/>
                    </a:lnTo>
                    <a:lnTo>
                      <a:pt x="669" y="71"/>
                    </a:lnTo>
                    <a:lnTo>
                      <a:pt x="678" y="73"/>
                    </a:lnTo>
                    <a:lnTo>
                      <a:pt x="688" y="73"/>
                    </a:lnTo>
                    <a:lnTo>
                      <a:pt x="697" y="75"/>
                    </a:lnTo>
                    <a:lnTo>
                      <a:pt x="705" y="76"/>
                    </a:lnTo>
                    <a:lnTo>
                      <a:pt x="716" y="78"/>
                    </a:lnTo>
                    <a:lnTo>
                      <a:pt x="726" y="80"/>
                    </a:lnTo>
                    <a:lnTo>
                      <a:pt x="735" y="84"/>
                    </a:lnTo>
                    <a:lnTo>
                      <a:pt x="745" y="86"/>
                    </a:lnTo>
                    <a:lnTo>
                      <a:pt x="756" y="90"/>
                    </a:lnTo>
                    <a:lnTo>
                      <a:pt x="758" y="86"/>
                    </a:lnTo>
                    <a:lnTo>
                      <a:pt x="764" y="82"/>
                    </a:lnTo>
                    <a:lnTo>
                      <a:pt x="768" y="78"/>
                    </a:lnTo>
                    <a:lnTo>
                      <a:pt x="773" y="75"/>
                    </a:lnTo>
                    <a:lnTo>
                      <a:pt x="781" y="71"/>
                    </a:lnTo>
                    <a:lnTo>
                      <a:pt x="788" y="67"/>
                    </a:lnTo>
                    <a:lnTo>
                      <a:pt x="792" y="63"/>
                    </a:lnTo>
                    <a:lnTo>
                      <a:pt x="796" y="61"/>
                    </a:lnTo>
                    <a:lnTo>
                      <a:pt x="802" y="57"/>
                    </a:lnTo>
                    <a:lnTo>
                      <a:pt x="807" y="56"/>
                    </a:lnTo>
                    <a:lnTo>
                      <a:pt x="811" y="54"/>
                    </a:lnTo>
                    <a:lnTo>
                      <a:pt x="817" y="50"/>
                    </a:lnTo>
                    <a:lnTo>
                      <a:pt x="823" y="48"/>
                    </a:lnTo>
                    <a:lnTo>
                      <a:pt x="828" y="46"/>
                    </a:lnTo>
                    <a:lnTo>
                      <a:pt x="834" y="42"/>
                    </a:lnTo>
                    <a:lnTo>
                      <a:pt x="840" y="38"/>
                    </a:lnTo>
                    <a:lnTo>
                      <a:pt x="847" y="37"/>
                    </a:lnTo>
                    <a:lnTo>
                      <a:pt x="855" y="35"/>
                    </a:lnTo>
                    <a:lnTo>
                      <a:pt x="861" y="31"/>
                    </a:lnTo>
                    <a:lnTo>
                      <a:pt x="868" y="29"/>
                    </a:lnTo>
                    <a:lnTo>
                      <a:pt x="876" y="27"/>
                    </a:lnTo>
                    <a:lnTo>
                      <a:pt x="883" y="25"/>
                    </a:lnTo>
                    <a:lnTo>
                      <a:pt x="889" y="23"/>
                    </a:lnTo>
                    <a:lnTo>
                      <a:pt x="897" y="19"/>
                    </a:lnTo>
                    <a:lnTo>
                      <a:pt x="904" y="17"/>
                    </a:lnTo>
                    <a:lnTo>
                      <a:pt x="914" y="16"/>
                    </a:lnTo>
                    <a:lnTo>
                      <a:pt x="921" y="12"/>
                    </a:lnTo>
                    <a:lnTo>
                      <a:pt x="929" y="10"/>
                    </a:lnTo>
                    <a:lnTo>
                      <a:pt x="937" y="8"/>
                    </a:lnTo>
                    <a:lnTo>
                      <a:pt x="946" y="8"/>
                    </a:lnTo>
                    <a:lnTo>
                      <a:pt x="954" y="4"/>
                    </a:lnTo>
                    <a:lnTo>
                      <a:pt x="963" y="4"/>
                    </a:lnTo>
                    <a:lnTo>
                      <a:pt x="971" y="2"/>
                    </a:lnTo>
                    <a:lnTo>
                      <a:pt x="982" y="2"/>
                    </a:lnTo>
                    <a:lnTo>
                      <a:pt x="990" y="0"/>
                    </a:lnTo>
                    <a:lnTo>
                      <a:pt x="999" y="0"/>
                    </a:lnTo>
                    <a:lnTo>
                      <a:pt x="1009" y="0"/>
                    </a:lnTo>
                    <a:lnTo>
                      <a:pt x="1020" y="0"/>
                    </a:lnTo>
                    <a:lnTo>
                      <a:pt x="1030" y="0"/>
                    </a:lnTo>
                    <a:lnTo>
                      <a:pt x="1037" y="0"/>
                    </a:lnTo>
                    <a:lnTo>
                      <a:pt x="1047" y="0"/>
                    </a:lnTo>
                    <a:lnTo>
                      <a:pt x="1058" y="0"/>
                    </a:lnTo>
                    <a:lnTo>
                      <a:pt x="1068" y="0"/>
                    </a:lnTo>
                    <a:lnTo>
                      <a:pt x="1077" y="2"/>
                    </a:lnTo>
                    <a:lnTo>
                      <a:pt x="1089" y="4"/>
                    </a:lnTo>
                    <a:lnTo>
                      <a:pt x="1098" y="6"/>
                    </a:lnTo>
                    <a:lnTo>
                      <a:pt x="1110" y="8"/>
                    </a:lnTo>
                    <a:lnTo>
                      <a:pt x="1119" y="10"/>
                    </a:lnTo>
                    <a:lnTo>
                      <a:pt x="1129" y="12"/>
                    </a:lnTo>
                    <a:lnTo>
                      <a:pt x="1140" y="16"/>
                    </a:lnTo>
                    <a:lnTo>
                      <a:pt x="1149" y="17"/>
                    </a:lnTo>
                    <a:lnTo>
                      <a:pt x="1161" y="23"/>
                    </a:lnTo>
                    <a:lnTo>
                      <a:pt x="1172" y="25"/>
                    </a:lnTo>
                    <a:lnTo>
                      <a:pt x="1184" y="31"/>
                    </a:lnTo>
                    <a:lnTo>
                      <a:pt x="1193" y="35"/>
                    </a:lnTo>
                    <a:lnTo>
                      <a:pt x="1205" y="38"/>
                    </a:lnTo>
                    <a:lnTo>
                      <a:pt x="1214" y="42"/>
                    </a:lnTo>
                    <a:lnTo>
                      <a:pt x="1224" y="46"/>
                    </a:lnTo>
                    <a:lnTo>
                      <a:pt x="1231" y="50"/>
                    </a:lnTo>
                    <a:lnTo>
                      <a:pt x="1241" y="54"/>
                    </a:lnTo>
                    <a:lnTo>
                      <a:pt x="1248" y="57"/>
                    </a:lnTo>
                    <a:lnTo>
                      <a:pt x="1256" y="61"/>
                    </a:lnTo>
                    <a:lnTo>
                      <a:pt x="1263" y="63"/>
                    </a:lnTo>
                    <a:lnTo>
                      <a:pt x="1269" y="67"/>
                    </a:lnTo>
                    <a:lnTo>
                      <a:pt x="1277" y="71"/>
                    </a:lnTo>
                    <a:lnTo>
                      <a:pt x="1284" y="75"/>
                    </a:lnTo>
                    <a:lnTo>
                      <a:pt x="1290" y="76"/>
                    </a:lnTo>
                    <a:lnTo>
                      <a:pt x="1296" y="80"/>
                    </a:lnTo>
                    <a:lnTo>
                      <a:pt x="1300" y="82"/>
                    </a:lnTo>
                    <a:lnTo>
                      <a:pt x="1307" y="86"/>
                    </a:lnTo>
                    <a:lnTo>
                      <a:pt x="1315" y="90"/>
                    </a:lnTo>
                    <a:lnTo>
                      <a:pt x="1322" y="95"/>
                    </a:lnTo>
                    <a:lnTo>
                      <a:pt x="1330" y="99"/>
                    </a:lnTo>
                    <a:lnTo>
                      <a:pt x="1338" y="105"/>
                    </a:lnTo>
                    <a:lnTo>
                      <a:pt x="1341" y="107"/>
                    </a:lnTo>
                    <a:lnTo>
                      <a:pt x="1345" y="113"/>
                    </a:lnTo>
                    <a:lnTo>
                      <a:pt x="1349" y="114"/>
                    </a:lnTo>
                    <a:lnTo>
                      <a:pt x="1353" y="118"/>
                    </a:lnTo>
                    <a:lnTo>
                      <a:pt x="1355" y="122"/>
                    </a:lnTo>
                    <a:lnTo>
                      <a:pt x="1357" y="128"/>
                    </a:lnTo>
                    <a:lnTo>
                      <a:pt x="1355" y="130"/>
                    </a:lnTo>
                    <a:lnTo>
                      <a:pt x="1355" y="133"/>
                    </a:lnTo>
                    <a:lnTo>
                      <a:pt x="1351" y="137"/>
                    </a:lnTo>
                    <a:lnTo>
                      <a:pt x="1349" y="137"/>
                    </a:lnTo>
                    <a:lnTo>
                      <a:pt x="1254" y="253"/>
                    </a:lnTo>
                    <a:lnTo>
                      <a:pt x="1258" y="255"/>
                    </a:lnTo>
                    <a:lnTo>
                      <a:pt x="1262" y="257"/>
                    </a:lnTo>
                    <a:lnTo>
                      <a:pt x="1265" y="259"/>
                    </a:lnTo>
                    <a:lnTo>
                      <a:pt x="1271" y="263"/>
                    </a:lnTo>
                    <a:lnTo>
                      <a:pt x="1277" y="268"/>
                    </a:lnTo>
                    <a:lnTo>
                      <a:pt x="1281" y="272"/>
                    </a:lnTo>
                    <a:lnTo>
                      <a:pt x="1284" y="276"/>
                    </a:lnTo>
                    <a:lnTo>
                      <a:pt x="1288" y="280"/>
                    </a:lnTo>
                    <a:lnTo>
                      <a:pt x="1292" y="286"/>
                    </a:lnTo>
                    <a:lnTo>
                      <a:pt x="1294" y="289"/>
                    </a:lnTo>
                    <a:lnTo>
                      <a:pt x="1298" y="295"/>
                    </a:lnTo>
                    <a:lnTo>
                      <a:pt x="1300" y="299"/>
                    </a:lnTo>
                    <a:lnTo>
                      <a:pt x="1303" y="307"/>
                    </a:lnTo>
                    <a:lnTo>
                      <a:pt x="1305" y="312"/>
                    </a:lnTo>
                    <a:lnTo>
                      <a:pt x="1307" y="320"/>
                    </a:lnTo>
                    <a:lnTo>
                      <a:pt x="1309" y="327"/>
                    </a:lnTo>
                    <a:lnTo>
                      <a:pt x="1313" y="335"/>
                    </a:lnTo>
                    <a:lnTo>
                      <a:pt x="1313" y="343"/>
                    </a:lnTo>
                    <a:lnTo>
                      <a:pt x="1315" y="352"/>
                    </a:lnTo>
                    <a:lnTo>
                      <a:pt x="1315" y="356"/>
                    </a:lnTo>
                    <a:lnTo>
                      <a:pt x="1315" y="362"/>
                    </a:lnTo>
                    <a:lnTo>
                      <a:pt x="1315" y="365"/>
                    </a:lnTo>
                    <a:lnTo>
                      <a:pt x="1315" y="371"/>
                    </a:lnTo>
                    <a:lnTo>
                      <a:pt x="1315" y="377"/>
                    </a:lnTo>
                    <a:lnTo>
                      <a:pt x="1315" y="381"/>
                    </a:lnTo>
                    <a:lnTo>
                      <a:pt x="1313" y="388"/>
                    </a:lnTo>
                    <a:lnTo>
                      <a:pt x="1313" y="394"/>
                    </a:lnTo>
                    <a:lnTo>
                      <a:pt x="1313" y="398"/>
                    </a:lnTo>
                    <a:lnTo>
                      <a:pt x="1311" y="405"/>
                    </a:lnTo>
                    <a:lnTo>
                      <a:pt x="1311" y="411"/>
                    </a:lnTo>
                    <a:lnTo>
                      <a:pt x="1311" y="419"/>
                    </a:lnTo>
                    <a:lnTo>
                      <a:pt x="1309" y="423"/>
                    </a:lnTo>
                    <a:lnTo>
                      <a:pt x="1307" y="428"/>
                    </a:lnTo>
                    <a:lnTo>
                      <a:pt x="1305" y="434"/>
                    </a:lnTo>
                    <a:lnTo>
                      <a:pt x="1303" y="442"/>
                    </a:lnTo>
                    <a:lnTo>
                      <a:pt x="1301" y="445"/>
                    </a:lnTo>
                    <a:lnTo>
                      <a:pt x="1300" y="451"/>
                    </a:lnTo>
                    <a:lnTo>
                      <a:pt x="1300" y="457"/>
                    </a:lnTo>
                    <a:lnTo>
                      <a:pt x="1298" y="462"/>
                    </a:lnTo>
                    <a:lnTo>
                      <a:pt x="1294" y="466"/>
                    </a:lnTo>
                    <a:lnTo>
                      <a:pt x="1292" y="472"/>
                    </a:lnTo>
                    <a:lnTo>
                      <a:pt x="1290" y="476"/>
                    </a:lnTo>
                    <a:lnTo>
                      <a:pt x="1288" y="481"/>
                    </a:lnTo>
                    <a:lnTo>
                      <a:pt x="1284" y="489"/>
                    </a:lnTo>
                    <a:lnTo>
                      <a:pt x="1281" y="499"/>
                    </a:lnTo>
                    <a:lnTo>
                      <a:pt x="1275" y="506"/>
                    </a:lnTo>
                    <a:lnTo>
                      <a:pt x="1269" y="514"/>
                    </a:lnTo>
                    <a:lnTo>
                      <a:pt x="1265" y="519"/>
                    </a:lnTo>
                    <a:lnTo>
                      <a:pt x="1260" y="527"/>
                    </a:lnTo>
                    <a:lnTo>
                      <a:pt x="1256" y="533"/>
                    </a:lnTo>
                    <a:lnTo>
                      <a:pt x="1250" y="538"/>
                    </a:lnTo>
                    <a:lnTo>
                      <a:pt x="1244" y="542"/>
                    </a:lnTo>
                    <a:lnTo>
                      <a:pt x="1239" y="548"/>
                    </a:lnTo>
                    <a:lnTo>
                      <a:pt x="1235" y="552"/>
                    </a:lnTo>
                    <a:lnTo>
                      <a:pt x="1229" y="556"/>
                    </a:lnTo>
                    <a:lnTo>
                      <a:pt x="1224" y="558"/>
                    </a:lnTo>
                    <a:lnTo>
                      <a:pt x="1220" y="561"/>
                    </a:lnTo>
                    <a:lnTo>
                      <a:pt x="1210" y="567"/>
                    </a:lnTo>
                    <a:lnTo>
                      <a:pt x="1205" y="571"/>
                    </a:lnTo>
                    <a:lnTo>
                      <a:pt x="1197" y="573"/>
                    </a:lnTo>
                    <a:lnTo>
                      <a:pt x="1193" y="577"/>
                    </a:lnTo>
                    <a:lnTo>
                      <a:pt x="1189" y="577"/>
                    </a:lnTo>
                    <a:lnTo>
                      <a:pt x="1189" y="578"/>
                    </a:lnTo>
                    <a:lnTo>
                      <a:pt x="1191" y="580"/>
                    </a:lnTo>
                    <a:lnTo>
                      <a:pt x="1193" y="584"/>
                    </a:lnTo>
                    <a:lnTo>
                      <a:pt x="1199" y="590"/>
                    </a:lnTo>
                    <a:lnTo>
                      <a:pt x="1203" y="597"/>
                    </a:lnTo>
                    <a:lnTo>
                      <a:pt x="1208" y="607"/>
                    </a:lnTo>
                    <a:lnTo>
                      <a:pt x="1210" y="611"/>
                    </a:lnTo>
                    <a:lnTo>
                      <a:pt x="1216" y="616"/>
                    </a:lnTo>
                    <a:lnTo>
                      <a:pt x="1218" y="622"/>
                    </a:lnTo>
                    <a:lnTo>
                      <a:pt x="1224" y="630"/>
                    </a:lnTo>
                    <a:lnTo>
                      <a:pt x="1225" y="634"/>
                    </a:lnTo>
                    <a:lnTo>
                      <a:pt x="1231" y="641"/>
                    </a:lnTo>
                    <a:lnTo>
                      <a:pt x="1233" y="647"/>
                    </a:lnTo>
                    <a:lnTo>
                      <a:pt x="1239" y="654"/>
                    </a:lnTo>
                    <a:lnTo>
                      <a:pt x="1243" y="662"/>
                    </a:lnTo>
                    <a:lnTo>
                      <a:pt x="1246" y="672"/>
                    </a:lnTo>
                    <a:lnTo>
                      <a:pt x="1250" y="677"/>
                    </a:lnTo>
                    <a:lnTo>
                      <a:pt x="1256" y="687"/>
                    </a:lnTo>
                    <a:lnTo>
                      <a:pt x="1260" y="694"/>
                    </a:lnTo>
                    <a:lnTo>
                      <a:pt x="1263" y="704"/>
                    </a:lnTo>
                    <a:lnTo>
                      <a:pt x="1269" y="713"/>
                    </a:lnTo>
                    <a:lnTo>
                      <a:pt x="1273" y="725"/>
                    </a:lnTo>
                    <a:lnTo>
                      <a:pt x="1277" y="732"/>
                    </a:lnTo>
                    <a:lnTo>
                      <a:pt x="1281" y="744"/>
                    </a:lnTo>
                    <a:lnTo>
                      <a:pt x="1284" y="753"/>
                    </a:lnTo>
                    <a:lnTo>
                      <a:pt x="1290" y="765"/>
                    </a:lnTo>
                    <a:lnTo>
                      <a:pt x="1294" y="774"/>
                    </a:lnTo>
                    <a:lnTo>
                      <a:pt x="1298" y="786"/>
                    </a:lnTo>
                    <a:lnTo>
                      <a:pt x="1301" y="795"/>
                    </a:lnTo>
                    <a:lnTo>
                      <a:pt x="1305" y="807"/>
                    </a:lnTo>
                    <a:lnTo>
                      <a:pt x="1309" y="818"/>
                    </a:lnTo>
                    <a:lnTo>
                      <a:pt x="1313" y="829"/>
                    </a:lnTo>
                    <a:lnTo>
                      <a:pt x="1315" y="841"/>
                    </a:lnTo>
                    <a:lnTo>
                      <a:pt x="1320" y="854"/>
                    </a:lnTo>
                    <a:lnTo>
                      <a:pt x="1322" y="866"/>
                    </a:lnTo>
                    <a:lnTo>
                      <a:pt x="1324" y="877"/>
                    </a:lnTo>
                    <a:lnTo>
                      <a:pt x="1328" y="890"/>
                    </a:lnTo>
                    <a:lnTo>
                      <a:pt x="1330" y="902"/>
                    </a:lnTo>
                    <a:lnTo>
                      <a:pt x="1332" y="915"/>
                    </a:lnTo>
                    <a:lnTo>
                      <a:pt x="1336" y="928"/>
                    </a:lnTo>
                    <a:lnTo>
                      <a:pt x="1338" y="940"/>
                    </a:lnTo>
                    <a:lnTo>
                      <a:pt x="1338" y="953"/>
                    </a:lnTo>
                    <a:lnTo>
                      <a:pt x="1339" y="966"/>
                    </a:lnTo>
                    <a:lnTo>
                      <a:pt x="1339" y="980"/>
                    </a:lnTo>
                    <a:lnTo>
                      <a:pt x="1339" y="993"/>
                    </a:lnTo>
                    <a:lnTo>
                      <a:pt x="1341" y="1006"/>
                    </a:lnTo>
                    <a:lnTo>
                      <a:pt x="1339" y="1020"/>
                    </a:lnTo>
                    <a:lnTo>
                      <a:pt x="1339" y="1033"/>
                    </a:lnTo>
                    <a:lnTo>
                      <a:pt x="1339" y="1046"/>
                    </a:lnTo>
                    <a:lnTo>
                      <a:pt x="1339" y="1060"/>
                    </a:lnTo>
                    <a:lnTo>
                      <a:pt x="1338" y="1073"/>
                    </a:lnTo>
                    <a:lnTo>
                      <a:pt x="1336" y="1086"/>
                    </a:lnTo>
                    <a:lnTo>
                      <a:pt x="1332" y="1099"/>
                    </a:lnTo>
                    <a:lnTo>
                      <a:pt x="1330" y="1113"/>
                    </a:lnTo>
                    <a:lnTo>
                      <a:pt x="1326" y="1128"/>
                    </a:lnTo>
                    <a:lnTo>
                      <a:pt x="1322" y="1141"/>
                    </a:lnTo>
                    <a:lnTo>
                      <a:pt x="1319" y="1155"/>
                    </a:lnTo>
                    <a:lnTo>
                      <a:pt x="1315" y="1168"/>
                    </a:lnTo>
                    <a:lnTo>
                      <a:pt x="1309" y="1181"/>
                    </a:lnTo>
                    <a:lnTo>
                      <a:pt x="1305" y="1195"/>
                    </a:lnTo>
                    <a:lnTo>
                      <a:pt x="1300" y="1206"/>
                    </a:lnTo>
                    <a:lnTo>
                      <a:pt x="1294" y="1217"/>
                    </a:lnTo>
                    <a:lnTo>
                      <a:pt x="1286" y="1227"/>
                    </a:lnTo>
                    <a:lnTo>
                      <a:pt x="1281" y="1238"/>
                    </a:lnTo>
                    <a:lnTo>
                      <a:pt x="1275" y="1250"/>
                    </a:lnTo>
                    <a:lnTo>
                      <a:pt x="1269" y="1259"/>
                    </a:lnTo>
                    <a:lnTo>
                      <a:pt x="1263" y="1267"/>
                    </a:lnTo>
                    <a:lnTo>
                      <a:pt x="1256" y="1276"/>
                    </a:lnTo>
                    <a:lnTo>
                      <a:pt x="1248" y="1284"/>
                    </a:lnTo>
                    <a:lnTo>
                      <a:pt x="1243" y="1293"/>
                    </a:lnTo>
                    <a:lnTo>
                      <a:pt x="1235" y="1299"/>
                    </a:lnTo>
                    <a:lnTo>
                      <a:pt x="1227" y="1307"/>
                    </a:lnTo>
                    <a:lnTo>
                      <a:pt x="1220" y="1314"/>
                    </a:lnTo>
                    <a:lnTo>
                      <a:pt x="1212" y="1320"/>
                    </a:lnTo>
                    <a:lnTo>
                      <a:pt x="1205" y="1326"/>
                    </a:lnTo>
                    <a:lnTo>
                      <a:pt x="1197" y="1331"/>
                    </a:lnTo>
                    <a:lnTo>
                      <a:pt x="1189" y="1337"/>
                    </a:lnTo>
                    <a:lnTo>
                      <a:pt x="1182" y="1341"/>
                    </a:lnTo>
                    <a:lnTo>
                      <a:pt x="1172" y="1347"/>
                    </a:lnTo>
                    <a:lnTo>
                      <a:pt x="1165" y="1350"/>
                    </a:lnTo>
                    <a:lnTo>
                      <a:pt x="1157" y="1354"/>
                    </a:lnTo>
                    <a:lnTo>
                      <a:pt x="1149" y="1358"/>
                    </a:lnTo>
                    <a:lnTo>
                      <a:pt x="1142" y="1362"/>
                    </a:lnTo>
                    <a:lnTo>
                      <a:pt x="1134" y="1364"/>
                    </a:lnTo>
                    <a:lnTo>
                      <a:pt x="1127" y="1368"/>
                    </a:lnTo>
                    <a:lnTo>
                      <a:pt x="1119" y="1369"/>
                    </a:lnTo>
                    <a:lnTo>
                      <a:pt x="1111" y="1371"/>
                    </a:lnTo>
                    <a:lnTo>
                      <a:pt x="1104" y="1375"/>
                    </a:lnTo>
                    <a:lnTo>
                      <a:pt x="1096" y="1377"/>
                    </a:lnTo>
                    <a:lnTo>
                      <a:pt x="1089" y="1379"/>
                    </a:lnTo>
                    <a:lnTo>
                      <a:pt x="1079" y="1379"/>
                    </a:lnTo>
                    <a:lnTo>
                      <a:pt x="1072" y="1381"/>
                    </a:lnTo>
                    <a:lnTo>
                      <a:pt x="1064" y="1381"/>
                    </a:lnTo>
                    <a:lnTo>
                      <a:pt x="1056" y="1383"/>
                    </a:lnTo>
                    <a:lnTo>
                      <a:pt x="1049" y="1383"/>
                    </a:lnTo>
                    <a:lnTo>
                      <a:pt x="1043" y="1383"/>
                    </a:lnTo>
                    <a:lnTo>
                      <a:pt x="1035" y="1385"/>
                    </a:lnTo>
                    <a:lnTo>
                      <a:pt x="1030" y="1385"/>
                    </a:lnTo>
                    <a:lnTo>
                      <a:pt x="1022" y="1385"/>
                    </a:lnTo>
                    <a:lnTo>
                      <a:pt x="1015" y="1385"/>
                    </a:lnTo>
                    <a:lnTo>
                      <a:pt x="1009" y="1385"/>
                    </a:lnTo>
                    <a:lnTo>
                      <a:pt x="1003" y="1385"/>
                    </a:lnTo>
                    <a:lnTo>
                      <a:pt x="997" y="1383"/>
                    </a:lnTo>
                    <a:lnTo>
                      <a:pt x="990" y="1383"/>
                    </a:lnTo>
                    <a:lnTo>
                      <a:pt x="986" y="1383"/>
                    </a:lnTo>
                    <a:lnTo>
                      <a:pt x="980" y="1383"/>
                    </a:lnTo>
                    <a:lnTo>
                      <a:pt x="975" y="1381"/>
                    </a:lnTo>
                    <a:lnTo>
                      <a:pt x="969" y="1381"/>
                    </a:lnTo>
                    <a:lnTo>
                      <a:pt x="965" y="1379"/>
                    </a:lnTo>
                    <a:lnTo>
                      <a:pt x="961" y="1379"/>
                    </a:lnTo>
                    <a:lnTo>
                      <a:pt x="954" y="1377"/>
                    </a:lnTo>
                    <a:lnTo>
                      <a:pt x="948" y="1377"/>
                    </a:lnTo>
                    <a:lnTo>
                      <a:pt x="942" y="1377"/>
                    </a:lnTo>
                    <a:lnTo>
                      <a:pt x="939" y="1375"/>
                    </a:lnTo>
                    <a:lnTo>
                      <a:pt x="937" y="1375"/>
                    </a:lnTo>
                    <a:lnTo>
                      <a:pt x="937" y="1377"/>
                    </a:lnTo>
                    <a:lnTo>
                      <a:pt x="937" y="1379"/>
                    </a:lnTo>
                    <a:lnTo>
                      <a:pt x="937" y="1385"/>
                    </a:lnTo>
                    <a:lnTo>
                      <a:pt x="937" y="1392"/>
                    </a:lnTo>
                    <a:lnTo>
                      <a:pt x="935" y="1396"/>
                    </a:lnTo>
                    <a:lnTo>
                      <a:pt x="935" y="1400"/>
                    </a:lnTo>
                    <a:lnTo>
                      <a:pt x="935" y="1406"/>
                    </a:lnTo>
                    <a:lnTo>
                      <a:pt x="935" y="1411"/>
                    </a:lnTo>
                    <a:lnTo>
                      <a:pt x="935" y="1417"/>
                    </a:lnTo>
                    <a:lnTo>
                      <a:pt x="935" y="1423"/>
                    </a:lnTo>
                    <a:lnTo>
                      <a:pt x="935" y="1430"/>
                    </a:lnTo>
                    <a:lnTo>
                      <a:pt x="935" y="1438"/>
                    </a:lnTo>
                    <a:lnTo>
                      <a:pt x="933" y="1444"/>
                    </a:lnTo>
                    <a:lnTo>
                      <a:pt x="933" y="1451"/>
                    </a:lnTo>
                    <a:lnTo>
                      <a:pt x="931" y="1459"/>
                    </a:lnTo>
                    <a:lnTo>
                      <a:pt x="931" y="1466"/>
                    </a:lnTo>
                    <a:lnTo>
                      <a:pt x="929" y="1474"/>
                    </a:lnTo>
                    <a:lnTo>
                      <a:pt x="929" y="1482"/>
                    </a:lnTo>
                    <a:lnTo>
                      <a:pt x="927" y="1491"/>
                    </a:lnTo>
                    <a:lnTo>
                      <a:pt x="927" y="1501"/>
                    </a:lnTo>
                    <a:lnTo>
                      <a:pt x="925" y="1508"/>
                    </a:lnTo>
                    <a:lnTo>
                      <a:pt x="923" y="1518"/>
                    </a:lnTo>
                    <a:lnTo>
                      <a:pt x="921" y="1525"/>
                    </a:lnTo>
                    <a:lnTo>
                      <a:pt x="920" y="1535"/>
                    </a:lnTo>
                    <a:lnTo>
                      <a:pt x="918" y="1544"/>
                    </a:lnTo>
                    <a:lnTo>
                      <a:pt x="914" y="1554"/>
                    </a:lnTo>
                    <a:lnTo>
                      <a:pt x="912" y="1562"/>
                    </a:lnTo>
                    <a:lnTo>
                      <a:pt x="910" y="1573"/>
                    </a:lnTo>
                    <a:lnTo>
                      <a:pt x="906" y="1581"/>
                    </a:lnTo>
                    <a:lnTo>
                      <a:pt x="902" y="1590"/>
                    </a:lnTo>
                    <a:lnTo>
                      <a:pt x="899" y="1598"/>
                    </a:lnTo>
                    <a:lnTo>
                      <a:pt x="895" y="1607"/>
                    </a:lnTo>
                    <a:lnTo>
                      <a:pt x="891" y="1617"/>
                    </a:lnTo>
                    <a:lnTo>
                      <a:pt x="887" y="1624"/>
                    </a:lnTo>
                    <a:lnTo>
                      <a:pt x="882" y="1634"/>
                    </a:lnTo>
                    <a:lnTo>
                      <a:pt x="878" y="1643"/>
                    </a:lnTo>
                    <a:lnTo>
                      <a:pt x="872" y="1651"/>
                    </a:lnTo>
                    <a:lnTo>
                      <a:pt x="866" y="1658"/>
                    </a:lnTo>
                    <a:lnTo>
                      <a:pt x="861" y="1666"/>
                    </a:lnTo>
                    <a:lnTo>
                      <a:pt x="855" y="1676"/>
                    </a:lnTo>
                    <a:lnTo>
                      <a:pt x="847" y="1681"/>
                    </a:lnTo>
                    <a:lnTo>
                      <a:pt x="842" y="1689"/>
                    </a:lnTo>
                    <a:lnTo>
                      <a:pt x="834" y="1697"/>
                    </a:lnTo>
                    <a:lnTo>
                      <a:pt x="828" y="1704"/>
                    </a:lnTo>
                    <a:lnTo>
                      <a:pt x="819" y="1710"/>
                    </a:lnTo>
                    <a:lnTo>
                      <a:pt x="811" y="1716"/>
                    </a:lnTo>
                    <a:lnTo>
                      <a:pt x="804" y="1719"/>
                    </a:lnTo>
                    <a:lnTo>
                      <a:pt x="794" y="1727"/>
                    </a:lnTo>
                    <a:lnTo>
                      <a:pt x="785" y="1731"/>
                    </a:lnTo>
                    <a:lnTo>
                      <a:pt x="775" y="1736"/>
                    </a:lnTo>
                    <a:lnTo>
                      <a:pt x="766" y="1740"/>
                    </a:lnTo>
                    <a:lnTo>
                      <a:pt x="756" y="1744"/>
                    </a:lnTo>
                    <a:lnTo>
                      <a:pt x="743" y="1746"/>
                    </a:lnTo>
                    <a:lnTo>
                      <a:pt x="733" y="1750"/>
                    </a:lnTo>
                    <a:lnTo>
                      <a:pt x="722" y="1752"/>
                    </a:lnTo>
                    <a:lnTo>
                      <a:pt x="709" y="1754"/>
                    </a:lnTo>
                    <a:lnTo>
                      <a:pt x="697" y="1754"/>
                    </a:lnTo>
                    <a:lnTo>
                      <a:pt x="684" y="1755"/>
                    </a:lnTo>
                    <a:lnTo>
                      <a:pt x="671" y="1755"/>
                    </a:lnTo>
                    <a:lnTo>
                      <a:pt x="657" y="1755"/>
                    </a:lnTo>
                    <a:lnTo>
                      <a:pt x="642" y="1752"/>
                    </a:lnTo>
                    <a:lnTo>
                      <a:pt x="629" y="1752"/>
                    </a:lnTo>
                    <a:lnTo>
                      <a:pt x="615" y="1748"/>
                    </a:lnTo>
                    <a:lnTo>
                      <a:pt x="602" y="1746"/>
                    </a:lnTo>
                    <a:lnTo>
                      <a:pt x="591" y="1744"/>
                    </a:lnTo>
                    <a:lnTo>
                      <a:pt x="577" y="1740"/>
                    </a:lnTo>
                    <a:lnTo>
                      <a:pt x="566" y="1736"/>
                    </a:lnTo>
                    <a:lnTo>
                      <a:pt x="557" y="1733"/>
                    </a:lnTo>
                    <a:lnTo>
                      <a:pt x="545" y="1729"/>
                    </a:lnTo>
                    <a:lnTo>
                      <a:pt x="536" y="1723"/>
                    </a:lnTo>
                    <a:lnTo>
                      <a:pt x="526" y="1719"/>
                    </a:lnTo>
                    <a:lnTo>
                      <a:pt x="517" y="1714"/>
                    </a:lnTo>
                    <a:lnTo>
                      <a:pt x="505" y="1708"/>
                    </a:lnTo>
                    <a:lnTo>
                      <a:pt x="498" y="1702"/>
                    </a:lnTo>
                    <a:lnTo>
                      <a:pt x="488" y="1697"/>
                    </a:lnTo>
                    <a:lnTo>
                      <a:pt x="481" y="1691"/>
                    </a:lnTo>
                    <a:lnTo>
                      <a:pt x="473" y="1683"/>
                    </a:lnTo>
                    <a:lnTo>
                      <a:pt x="465" y="1677"/>
                    </a:lnTo>
                    <a:lnTo>
                      <a:pt x="458" y="1670"/>
                    </a:lnTo>
                    <a:lnTo>
                      <a:pt x="450" y="1664"/>
                    </a:lnTo>
                    <a:lnTo>
                      <a:pt x="443" y="1657"/>
                    </a:lnTo>
                    <a:lnTo>
                      <a:pt x="437" y="1649"/>
                    </a:lnTo>
                    <a:lnTo>
                      <a:pt x="431" y="1641"/>
                    </a:lnTo>
                    <a:lnTo>
                      <a:pt x="427" y="1634"/>
                    </a:lnTo>
                    <a:lnTo>
                      <a:pt x="420" y="1626"/>
                    </a:lnTo>
                    <a:lnTo>
                      <a:pt x="416" y="1619"/>
                    </a:lnTo>
                    <a:lnTo>
                      <a:pt x="410" y="1611"/>
                    </a:lnTo>
                    <a:lnTo>
                      <a:pt x="405" y="1603"/>
                    </a:lnTo>
                    <a:lnTo>
                      <a:pt x="401" y="1596"/>
                    </a:lnTo>
                    <a:lnTo>
                      <a:pt x="397" y="1588"/>
                    </a:lnTo>
                    <a:lnTo>
                      <a:pt x="393" y="1581"/>
                    </a:lnTo>
                    <a:lnTo>
                      <a:pt x="389" y="1573"/>
                    </a:lnTo>
                    <a:lnTo>
                      <a:pt x="386" y="1563"/>
                    </a:lnTo>
                    <a:lnTo>
                      <a:pt x="382" y="1556"/>
                    </a:lnTo>
                    <a:lnTo>
                      <a:pt x="380" y="1548"/>
                    </a:lnTo>
                    <a:lnTo>
                      <a:pt x="376" y="1541"/>
                    </a:lnTo>
                    <a:lnTo>
                      <a:pt x="374" y="1533"/>
                    </a:lnTo>
                    <a:lnTo>
                      <a:pt x="370" y="1525"/>
                    </a:lnTo>
                    <a:lnTo>
                      <a:pt x="368" y="1518"/>
                    </a:lnTo>
                    <a:lnTo>
                      <a:pt x="367" y="1510"/>
                    </a:lnTo>
                    <a:lnTo>
                      <a:pt x="365" y="1503"/>
                    </a:lnTo>
                    <a:lnTo>
                      <a:pt x="363" y="1495"/>
                    </a:lnTo>
                    <a:lnTo>
                      <a:pt x="361" y="1487"/>
                    </a:lnTo>
                    <a:lnTo>
                      <a:pt x="359" y="1482"/>
                    </a:lnTo>
                    <a:lnTo>
                      <a:pt x="359" y="1474"/>
                    </a:lnTo>
                    <a:lnTo>
                      <a:pt x="357" y="1468"/>
                    </a:lnTo>
                    <a:lnTo>
                      <a:pt x="355" y="1463"/>
                    </a:lnTo>
                    <a:lnTo>
                      <a:pt x="355" y="1457"/>
                    </a:lnTo>
                    <a:lnTo>
                      <a:pt x="353" y="1451"/>
                    </a:lnTo>
                    <a:lnTo>
                      <a:pt x="353" y="1446"/>
                    </a:lnTo>
                    <a:lnTo>
                      <a:pt x="351" y="1440"/>
                    </a:lnTo>
                    <a:lnTo>
                      <a:pt x="351" y="1436"/>
                    </a:lnTo>
                    <a:lnTo>
                      <a:pt x="351" y="1426"/>
                    </a:lnTo>
                    <a:lnTo>
                      <a:pt x="351" y="1419"/>
                    </a:lnTo>
                    <a:lnTo>
                      <a:pt x="351" y="1413"/>
                    </a:lnTo>
                    <a:lnTo>
                      <a:pt x="351" y="1409"/>
                    </a:lnTo>
                    <a:lnTo>
                      <a:pt x="351" y="1406"/>
                    </a:lnTo>
                    <a:lnTo>
                      <a:pt x="224" y="1368"/>
                    </a:lnTo>
                    <a:lnTo>
                      <a:pt x="97" y="1048"/>
                    </a:lnTo>
                    <a:lnTo>
                      <a:pt x="199" y="904"/>
                    </a:lnTo>
                    <a:lnTo>
                      <a:pt x="196" y="902"/>
                    </a:lnTo>
                    <a:lnTo>
                      <a:pt x="190" y="900"/>
                    </a:lnTo>
                    <a:lnTo>
                      <a:pt x="184" y="898"/>
                    </a:lnTo>
                    <a:lnTo>
                      <a:pt x="178" y="894"/>
                    </a:lnTo>
                    <a:lnTo>
                      <a:pt x="171" y="892"/>
                    </a:lnTo>
                    <a:lnTo>
                      <a:pt x="163" y="890"/>
                    </a:lnTo>
                    <a:lnTo>
                      <a:pt x="156" y="885"/>
                    </a:lnTo>
                    <a:lnTo>
                      <a:pt x="148" y="883"/>
                    </a:lnTo>
                    <a:lnTo>
                      <a:pt x="139" y="877"/>
                    </a:lnTo>
                    <a:lnTo>
                      <a:pt x="129" y="873"/>
                    </a:lnTo>
                    <a:lnTo>
                      <a:pt x="125" y="869"/>
                    </a:lnTo>
                    <a:lnTo>
                      <a:pt x="120" y="867"/>
                    </a:lnTo>
                    <a:lnTo>
                      <a:pt x="114" y="864"/>
                    </a:lnTo>
                    <a:lnTo>
                      <a:pt x="110" y="860"/>
                    </a:lnTo>
                    <a:lnTo>
                      <a:pt x="104" y="858"/>
                    </a:lnTo>
                    <a:lnTo>
                      <a:pt x="101" y="854"/>
                    </a:lnTo>
                    <a:lnTo>
                      <a:pt x="95" y="850"/>
                    </a:lnTo>
                    <a:lnTo>
                      <a:pt x="91" y="848"/>
                    </a:lnTo>
                    <a:lnTo>
                      <a:pt x="85" y="845"/>
                    </a:lnTo>
                    <a:lnTo>
                      <a:pt x="82" y="841"/>
                    </a:lnTo>
                    <a:lnTo>
                      <a:pt x="76" y="837"/>
                    </a:lnTo>
                    <a:lnTo>
                      <a:pt x="70" y="833"/>
                    </a:lnTo>
                    <a:lnTo>
                      <a:pt x="66" y="828"/>
                    </a:lnTo>
                    <a:lnTo>
                      <a:pt x="61" y="824"/>
                    </a:lnTo>
                    <a:lnTo>
                      <a:pt x="57" y="820"/>
                    </a:lnTo>
                    <a:lnTo>
                      <a:pt x="51" y="816"/>
                    </a:lnTo>
                    <a:lnTo>
                      <a:pt x="47" y="810"/>
                    </a:lnTo>
                    <a:lnTo>
                      <a:pt x="43" y="807"/>
                    </a:lnTo>
                    <a:lnTo>
                      <a:pt x="38" y="801"/>
                    </a:lnTo>
                    <a:lnTo>
                      <a:pt x="36" y="797"/>
                    </a:lnTo>
                    <a:lnTo>
                      <a:pt x="30" y="793"/>
                    </a:lnTo>
                    <a:lnTo>
                      <a:pt x="28" y="788"/>
                    </a:lnTo>
                    <a:lnTo>
                      <a:pt x="24" y="782"/>
                    </a:lnTo>
                    <a:lnTo>
                      <a:pt x="21" y="778"/>
                    </a:lnTo>
                    <a:lnTo>
                      <a:pt x="17" y="770"/>
                    </a:lnTo>
                    <a:lnTo>
                      <a:pt x="13" y="765"/>
                    </a:lnTo>
                    <a:lnTo>
                      <a:pt x="11" y="759"/>
                    </a:lnTo>
                    <a:lnTo>
                      <a:pt x="9" y="753"/>
                    </a:lnTo>
                    <a:lnTo>
                      <a:pt x="5" y="748"/>
                    </a:lnTo>
                    <a:lnTo>
                      <a:pt x="5" y="742"/>
                    </a:lnTo>
                    <a:lnTo>
                      <a:pt x="4" y="736"/>
                    </a:lnTo>
                    <a:lnTo>
                      <a:pt x="2" y="731"/>
                    </a:lnTo>
                    <a:lnTo>
                      <a:pt x="0" y="723"/>
                    </a:lnTo>
                    <a:lnTo>
                      <a:pt x="0" y="715"/>
                    </a:lnTo>
                    <a:lnTo>
                      <a:pt x="0" y="710"/>
                    </a:lnTo>
                    <a:lnTo>
                      <a:pt x="0" y="704"/>
                    </a:lnTo>
                    <a:lnTo>
                      <a:pt x="0" y="696"/>
                    </a:lnTo>
                    <a:lnTo>
                      <a:pt x="0" y="689"/>
                    </a:lnTo>
                    <a:lnTo>
                      <a:pt x="0" y="683"/>
                    </a:lnTo>
                    <a:lnTo>
                      <a:pt x="4" y="675"/>
                    </a:lnTo>
                    <a:lnTo>
                      <a:pt x="95" y="497"/>
                    </a:lnTo>
                    <a:close/>
                  </a:path>
                </a:pathLst>
              </a:custGeom>
              <a:solidFill>
                <a:srgbClr val="00000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39" name="Freeform 125">
                <a:extLst>
                  <a:ext uri="{FF2B5EF4-FFF2-40B4-BE49-F238E27FC236}">
                    <a16:creationId xmlns:a16="http://schemas.microsoft.com/office/drawing/2014/main" id="{AC968B2B-B130-4B1A-9F24-68D34C04FA6D}"/>
                  </a:ext>
                </a:extLst>
              </p:cNvPr>
              <p:cNvSpPr>
                <a:spLocks/>
              </p:cNvSpPr>
              <p:nvPr/>
            </p:nvSpPr>
            <p:spPr bwMode="auto">
              <a:xfrm>
                <a:off x="3386" y="3445"/>
                <a:ext cx="345" cy="185"/>
              </a:xfrm>
              <a:custGeom>
                <a:avLst/>
                <a:gdLst>
                  <a:gd name="T0" fmla="*/ 29 w 690"/>
                  <a:gd name="T1" fmla="*/ 30 h 369"/>
                  <a:gd name="T2" fmla="*/ 33 w 690"/>
                  <a:gd name="T3" fmla="*/ 26 h 369"/>
                  <a:gd name="T4" fmla="*/ 38 w 690"/>
                  <a:gd name="T5" fmla="*/ 23 h 369"/>
                  <a:gd name="T6" fmla="*/ 44 w 690"/>
                  <a:gd name="T7" fmla="*/ 18 h 369"/>
                  <a:gd name="T8" fmla="*/ 49 w 690"/>
                  <a:gd name="T9" fmla="*/ 16 h 369"/>
                  <a:gd name="T10" fmla="*/ 54 w 690"/>
                  <a:gd name="T11" fmla="*/ 14 h 369"/>
                  <a:gd name="T12" fmla="*/ 59 w 690"/>
                  <a:gd name="T13" fmla="*/ 12 h 369"/>
                  <a:gd name="T14" fmla="*/ 67 w 690"/>
                  <a:gd name="T15" fmla="*/ 9 h 369"/>
                  <a:gd name="T16" fmla="*/ 74 w 690"/>
                  <a:gd name="T17" fmla="*/ 7 h 369"/>
                  <a:gd name="T18" fmla="*/ 83 w 690"/>
                  <a:gd name="T19" fmla="*/ 5 h 369"/>
                  <a:gd name="T20" fmla="*/ 91 w 690"/>
                  <a:gd name="T21" fmla="*/ 4 h 369"/>
                  <a:gd name="T22" fmla="*/ 100 w 690"/>
                  <a:gd name="T23" fmla="*/ 2 h 369"/>
                  <a:gd name="T24" fmla="*/ 109 w 690"/>
                  <a:gd name="T25" fmla="*/ 1 h 369"/>
                  <a:gd name="T26" fmla="*/ 116 w 690"/>
                  <a:gd name="T27" fmla="*/ 0 h 369"/>
                  <a:gd name="T28" fmla="*/ 124 w 690"/>
                  <a:gd name="T29" fmla="*/ 0 h 369"/>
                  <a:gd name="T30" fmla="*/ 131 w 690"/>
                  <a:gd name="T31" fmla="*/ 0 h 369"/>
                  <a:gd name="T32" fmla="*/ 137 w 690"/>
                  <a:gd name="T33" fmla="*/ 1 h 369"/>
                  <a:gd name="T34" fmla="*/ 142 w 690"/>
                  <a:gd name="T35" fmla="*/ 2 h 369"/>
                  <a:gd name="T36" fmla="*/ 147 w 690"/>
                  <a:gd name="T37" fmla="*/ 3 h 369"/>
                  <a:gd name="T38" fmla="*/ 155 w 690"/>
                  <a:gd name="T39" fmla="*/ 6 h 369"/>
                  <a:gd name="T40" fmla="*/ 161 w 690"/>
                  <a:gd name="T41" fmla="*/ 10 h 369"/>
                  <a:gd name="T42" fmla="*/ 166 w 690"/>
                  <a:gd name="T43" fmla="*/ 14 h 369"/>
                  <a:gd name="T44" fmla="*/ 172 w 690"/>
                  <a:gd name="T45" fmla="*/ 21 h 369"/>
                  <a:gd name="T46" fmla="*/ 172 w 690"/>
                  <a:gd name="T47" fmla="*/ 28 h 369"/>
                  <a:gd name="T48" fmla="*/ 168 w 690"/>
                  <a:gd name="T49" fmla="*/ 34 h 369"/>
                  <a:gd name="T50" fmla="*/ 164 w 690"/>
                  <a:gd name="T51" fmla="*/ 39 h 369"/>
                  <a:gd name="T52" fmla="*/ 160 w 690"/>
                  <a:gd name="T53" fmla="*/ 41 h 369"/>
                  <a:gd name="T54" fmla="*/ 154 w 690"/>
                  <a:gd name="T55" fmla="*/ 44 h 369"/>
                  <a:gd name="T56" fmla="*/ 148 w 690"/>
                  <a:gd name="T57" fmla="*/ 47 h 369"/>
                  <a:gd name="T58" fmla="*/ 139 w 690"/>
                  <a:gd name="T59" fmla="*/ 51 h 369"/>
                  <a:gd name="T60" fmla="*/ 133 w 690"/>
                  <a:gd name="T61" fmla="*/ 53 h 369"/>
                  <a:gd name="T62" fmla="*/ 127 w 690"/>
                  <a:gd name="T63" fmla="*/ 54 h 369"/>
                  <a:gd name="T64" fmla="*/ 121 w 690"/>
                  <a:gd name="T65" fmla="*/ 56 h 369"/>
                  <a:gd name="T66" fmla="*/ 115 w 690"/>
                  <a:gd name="T67" fmla="*/ 58 h 369"/>
                  <a:gd name="T68" fmla="*/ 108 w 690"/>
                  <a:gd name="T69" fmla="*/ 60 h 369"/>
                  <a:gd name="T70" fmla="*/ 102 w 690"/>
                  <a:gd name="T71" fmla="*/ 61 h 369"/>
                  <a:gd name="T72" fmla="*/ 97 w 690"/>
                  <a:gd name="T73" fmla="*/ 63 h 369"/>
                  <a:gd name="T74" fmla="*/ 92 w 690"/>
                  <a:gd name="T75" fmla="*/ 67 h 369"/>
                  <a:gd name="T76" fmla="*/ 86 w 690"/>
                  <a:gd name="T77" fmla="*/ 73 h 369"/>
                  <a:gd name="T78" fmla="*/ 79 w 690"/>
                  <a:gd name="T79" fmla="*/ 79 h 369"/>
                  <a:gd name="T80" fmla="*/ 74 w 690"/>
                  <a:gd name="T81" fmla="*/ 81 h 369"/>
                  <a:gd name="T82" fmla="*/ 69 w 690"/>
                  <a:gd name="T83" fmla="*/ 84 h 369"/>
                  <a:gd name="T84" fmla="*/ 63 w 690"/>
                  <a:gd name="T85" fmla="*/ 87 h 369"/>
                  <a:gd name="T86" fmla="*/ 58 w 690"/>
                  <a:gd name="T87" fmla="*/ 89 h 369"/>
                  <a:gd name="T88" fmla="*/ 52 w 690"/>
                  <a:gd name="T89" fmla="*/ 91 h 369"/>
                  <a:gd name="T90" fmla="*/ 46 w 690"/>
                  <a:gd name="T91" fmla="*/ 93 h 369"/>
                  <a:gd name="T92" fmla="*/ 40 w 690"/>
                  <a:gd name="T93" fmla="*/ 93 h 369"/>
                  <a:gd name="T94" fmla="*/ 33 w 690"/>
                  <a:gd name="T95" fmla="*/ 93 h 369"/>
                  <a:gd name="T96" fmla="*/ 25 w 690"/>
                  <a:gd name="T97" fmla="*/ 92 h 369"/>
                  <a:gd name="T98" fmla="*/ 20 w 690"/>
                  <a:gd name="T99" fmla="*/ 90 h 369"/>
                  <a:gd name="T100" fmla="*/ 14 w 690"/>
                  <a:gd name="T101" fmla="*/ 87 h 369"/>
                  <a:gd name="T102" fmla="*/ 7 w 690"/>
                  <a:gd name="T103" fmla="*/ 80 h 369"/>
                  <a:gd name="T104" fmla="*/ 3 w 690"/>
                  <a:gd name="T105" fmla="*/ 73 h 369"/>
                  <a:gd name="T106" fmla="*/ 1 w 690"/>
                  <a:gd name="T107" fmla="*/ 64 h 369"/>
                  <a:gd name="T108" fmla="*/ 0 w 690"/>
                  <a:gd name="T109" fmla="*/ 56 h 369"/>
                  <a:gd name="T110" fmla="*/ 0 w 690"/>
                  <a:gd name="T111" fmla="*/ 51 h 369"/>
                  <a:gd name="T112" fmla="*/ 1 w 690"/>
                  <a:gd name="T113" fmla="*/ 47 h 36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90"/>
                  <a:gd name="T172" fmla="*/ 0 h 369"/>
                  <a:gd name="T173" fmla="*/ 690 w 690"/>
                  <a:gd name="T174" fmla="*/ 369 h 36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90" h="369">
                    <a:moveTo>
                      <a:pt x="44" y="110"/>
                    </a:moveTo>
                    <a:lnTo>
                      <a:pt x="116" y="123"/>
                    </a:lnTo>
                    <a:lnTo>
                      <a:pt x="118" y="119"/>
                    </a:lnTo>
                    <a:lnTo>
                      <a:pt x="120" y="116"/>
                    </a:lnTo>
                    <a:lnTo>
                      <a:pt x="125" y="112"/>
                    </a:lnTo>
                    <a:lnTo>
                      <a:pt x="129" y="108"/>
                    </a:lnTo>
                    <a:lnTo>
                      <a:pt x="131" y="104"/>
                    </a:lnTo>
                    <a:lnTo>
                      <a:pt x="135" y="100"/>
                    </a:lnTo>
                    <a:lnTo>
                      <a:pt x="141" y="97"/>
                    </a:lnTo>
                    <a:lnTo>
                      <a:pt x="144" y="93"/>
                    </a:lnTo>
                    <a:lnTo>
                      <a:pt x="150" y="89"/>
                    </a:lnTo>
                    <a:lnTo>
                      <a:pt x="156" y="85"/>
                    </a:lnTo>
                    <a:lnTo>
                      <a:pt x="163" y="81"/>
                    </a:lnTo>
                    <a:lnTo>
                      <a:pt x="169" y="76"/>
                    </a:lnTo>
                    <a:lnTo>
                      <a:pt x="179" y="72"/>
                    </a:lnTo>
                    <a:lnTo>
                      <a:pt x="182" y="70"/>
                    </a:lnTo>
                    <a:lnTo>
                      <a:pt x="186" y="66"/>
                    </a:lnTo>
                    <a:lnTo>
                      <a:pt x="192" y="64"/>
                    </a:lnTo>
                    <a:lnTo>
                      <a:pt x="196" y="62"/>
                    </a:lnTo>
                    <a:lnTo>
                      <a:pt x="200" y="60"/>
                    </a:lnTo>
                    <a:lnTo>
                      <a:pt x="205" y="57"/>
                    </a:lnTo>
                    <a:lnTo>
                      <a:pt x="211" y="55"/>
                    </a:lnTo>
                    <a:lnTo>
                      <a:pt x="217" y="53"/>
                    </a:lnTo>
                    <a:lnTo>
                      <a:pt x="222" y="51"/>
                    </a:lnTo>
                    <a:lnTo>
                      <a:pt x="228" y="49"/>
                    </a:lnTo>
                    <a:lnTo>
                      <a:pt x="234" y="47"/>
                    </a:lnTo>
                    <a:lnTo>
                      <a:pt x="239" y="45"/>
                    </a:lnTo>
                    <a:lnTo>
                      <a:pt x="245" y="41"/>
                    </a:lnTo>
                    <a:lnTo>
                      <a:pt x="253" y="40"/>
                    </a:lnTo>
                    <a:lnTo>
                      <a:pt x="258" y="38"/>
                    </a:lnTo>
                    <a:lnTo>
                      <a:pt x="266" y="36"/>
                    </a:lnTo>
                    <a:lnTo>
                      <a:pt x="272" y="32"/>
                    </a:lnTo>
                    <a:lnTo>
                      <a:pt x="279" y="32"/>
                    </a:lnTo>
                    <a:lnTo>
                      <a:pt x="287" y="28"/>
                    </a:lnTo>
                    <a:lnTo>
                      <a:pt x="296" y="26"/>
                    </a:lnTo>
                    <a:lnTo>
                      <a:pt x="304" y="24"/>
                    </a:lnTo>
                    <a:lnTo>
                      <a:pt x="312" y="22"/>
                    </a:lnTo>
                    <a:lnTo>
                      <a:pt x="319" y="21"/>
                    </a:lnTo>
                    <a:lnTo>
                      <a:pt x="329" y="19"/>
                    </a:lnTo>
                    <a:lnTo>
                      <a:pt x="336" y="17"/>
                    </a:lnTo>
                    <a:lnTo>
                      <a:pt x="346" y="15"/>
                    </a:lnTo>
                    <a:lnTo>
                      <a:pt x="357" y="13"/>
                    </a:lnTo>
                    <a:lnTo>
                      <a:pt x="367" y="13"/>
                    </a:lnTo>
                    <a:lnTo>
                      <a:pt x="374" y="9"/>
                    </a:lnTo>
                    <a:lnTo>
                      <a:pt x="384" y="9"/>
                    </a:lnTo>
                    <a:lnTo>
                      <a:pt x="393" y="7"/>
                    </a:lnTo>
                    <a:lnTo>
                      <a:pt x="403" y="5"/>
                    </a:lnTo>
                    <a:lnTo>
                      <a:pt x="410" y="3"/>
                    </a:lnTo>
                    <a:lnTo>
                      <a:pt x="420" y="3"/>
                    </a:lnTo>
                    <a:lnTo>
                      <a:pt x="428" y="2"/>
                    </a:lnTo>
                    <a:lnTo>
                      <a:pt x="437" y="2"/>
                    </a:lnTo>
                    <a:lnTo>
                      <a:pt x="445" y="2"/>
                    </a:lnTo>
                    <a:lnTo>
                      <a:pt x="452" y="0"/>
                    </a:lnTo>
                    <a:lnTo>
                      <a:pt x="460" y="0"/>
                    </a:lnTo>
                    <a:lnTo>
                      <a:pt x="467" y="0"/>
                    </a:lnTo>
                    <a:lnTo>
                      <a:pt x="475" y="0"/>
                    </a:lnTo>
                    <a:lnTo>
                      <a:pt x="483" y="0"/>
                    </a:lnTo>
                    <a:lnTo>
                      <a:pt x="488" y="0"/>
                    </a:lnTo>
                    <a:lnTo>
                      <a:pt x="496" y="0"/>
                    </a:lnTo>
                    <a:lnTo>
                      <a:pt x="502" y="0"/>
                    </a:lnTo>
                    <a:lnTo>
                      <a:pt x="509" y="0"/>
                    </a:lnTo>
                    <a:lnTo>
                      <a:pt x="515" y="0"/>
                    </a:lnTo>
                    <a:lnTo>
                      <a:pt x="523" y="0"/>
                    </a:lnTo>
                    <a:lnTo>
                      <a:pt x="526" y="0"/>
                    </a:lnTo>
                    <a:lnTo>
                      <a:pt x="532" y="2"/>
                    </a:lnTo>
                    <a:lnTo>
                      <a:pt x="538" y="2"/>
                    </a:lnTo>
                    <a:lnTo>
                      <a:pt x="545" y="3"/>
                    </a:lnTo>
                    <a:lnTo>
                      <a:pt x="549" y="3"/>
                    </a:lnTo>
                    <a:lnTo>
                      <a:pt x="555" y="3"/>
                    </a:lnTo>
                    <a:lnTo>
                      <a:pt x="561" y="5"/>
                    </a:lnTo>
                    <a:lnTo>
                      <a:pt x="566" y="7"/>
                    </a:lnTo>
                    <a:lnTo>
                      <a:pt x="570" y="7"/>
                    </a:lnTo>
                    <a:lnTo>
                      <a:pt x="576" y="9"/>
                    </a:lnTo>
                    <a:lnTo>
                      <a:pt x="582" y="9"/>
                    </a:lnTo>
                    <a:lnTo>
                      <a:pt x="585" y="11"/>
                    </a:lnTo>
                    <a:lnTo>
                      <a:pt x="593" y="15"/>
                    </a:lnTo>
                    <a:lnTo>
                      <a:pt x="602" y="17"/>
                    </a:lnTo>
                    <a:lnTo>
                      <a:pt x="610" y="19"/>
                    </a:lnTo>
                    <a:lnTo>
                      <a:pt x="618" y="22"/>
                    </a:lnTo>
                    <a:lnTo>
                      <a:pt x="623" y="24"/>
                    </a:lnTo>
                    <a:lnTo>
                      <a:pt x="631" y="30"/>
                    </a:lnTo>
                    <a:lnTo>
                      <a:pt x="637" y="32"/>
                    </a:lnTo>
                    <a:lnTo>
                      <a:pt x="644" y="38"/>
                    </a:lnTo>
                    <a:lnTo>
                      <a:pt x="648" y="40"/>
                    </a:lnTo>
                    <a:lnTo>
                      <a:pt x="654" y="45"/>
                    </a:lnTo>
                    <a:lnTo>
                      <a:pt x="659" y="47"/>
                    </a:lnTo>
                    <a:lnTo>
                      <a:pt x="663" y="53"/>
                    </a:lnTo>
                    <a:lnTo>
                      <a:pt x="671" y="60"/>
                    </a:lnTo>
                    <a:lnTo>
                      <a:pt x="680" y="68"/>
                    </a:lnTo>
                    <a:lnTo>
                      <a:pt x="684" y="74"/>
                    </a:lnTo>
                    <a:lnTo>
                      <a:pt x="688" y="81"/>
                    </a:lnTo>
                    <a:lnTo>
                      <a:pt x="690" y="89"/>
                    </a:lnTo>
                    <a:lnTo>
                      <a:pt x="690" y="97"/>
                    </a:lnTo>
                    <a:lnTo>
                      <a:pt x="688" y="104"/>
                    </a:lnTo>
                    <a:lnTo>
                      <a:pt x="686" y="112"/>
                    </a:lnTo>
                    <a:lnTo>
                      <a:pt x="682" y="118"/>
                    </a:lnTo>
                    <a:lnTo>
                      <a:pt x="680" y="125"/>
                    </a:lnTo>
                    <a:lnTo>
                      <a:pt x="675" y="131"/>
                    </a:lnTo>
                    <a:lnTo>
                      <a:pt x="671" y="135"/>
                    </a:lnTo>
                    <a:lnTo>
                      <a:pt x="667" y="138"/>
                    </a:lnTo>
                    <a:lnTo>
                      <a:pt x="663" y="144"/>
                    </a:lnTo>
                    <a:lnTo>
                      <a:pt x="658" y="150"/>
                    </a:lnTo>
                    <a:lnTo>
                      <a:pt x="656" y="154"/>
                    </a:lnTo>
                    <a:lnTo>
                      <a:pt x="654" y="154"/>
                    </a:lnTo>
                    <a:lnTo>
                      <a:pt x="650" y="156"/>
                    </a:lnTo>
                    <a:lnTo>
                      <a:pt x="644" y="157"/>
                    </a:lnTo>
                    <a:lnTo>
                      <a:pt x="637" y="163"/>
                    </a:lnTo>
                    <a:lnTo>
                      <a:pt x="633" y="165"/>
                    </a:lnTo>
                    <a:lnTo>
                      <a:pt x="627" y="167"/>
                    </a:lnTo>
                    <a:lnTo>
                      <a:pt x="621" y="171"/>
                    </a:lnTo>
                    <a:lnTo>
                      <a:pt x="616" y="175"/>
                    </a:lnTo>
                    <a:lnTo>
                      <a:pt x="610" y="176"/>
                    </a:lnTo>
                    <a:lnTo>
                      <a:pt x="602" y="180"/>
                    </a:lnTo>
                    <a:lnTo>
                      <a:pt x="595" y="184"/>
                    </a:lnTo>
                    <a:lnTo>
                      <a:pt x="589" y="188"/>
                    </a:lnTo>
                    <a:lnTo>
                      <a:pt x="580" y="190"/>
                    </a:lnTo>
                    <a:lnTo>
                      <a:pt x="570" y="194"/>
                    </a:lnTo>
                    <a:lnTo>
                      <a:pt x="561" y="197"/>
                    </a:lnTo>
                    <a:lnTo>
                      <a:pt x="553" y="201"/>
                    </a:lnTo>
                    <a:lnTo>
                      <a:pt x="547" y="203"/>
                    </a:lnTo>
                    <a:lnTo>
                      <a:pt x="542" y="205"/>
                    </a:lnTo>
                    <a:lnTo>
                      <a:pt x="538" y="207"/>
                    </a:lnTo>
                    <a:lnTo>
                      <a:pt x="532" y="209"/>
                    </a:lnTo>
                    <a:lnTo>
                      <a:pt x="526" y="211"/>
                    </a:lnTo>
                    <a:lnTo>
                      <a:pt x="521" y="213"/>
                    </a:lnTo>
                    <a:lnTo>
                      <a:pt x="515" y="214"/>
                    </a:lnTo>
                    <a:lnTo>
                      <a:pt x="511" y="216"/>
                    </a:lnTo>
                    <a:lnTo>
                      <a:pt x="504" y="218"/>
                    </a:lnTo>
                    <a:lnTo>
                      <a:pt x="498" y="220"/>
                    </a:lnTo>
                    <a:lnTo>
                      <a:pt x="492" y="222"/>
                    </a:lnTo>
                    <a:lnTo>
                      <a:pt x="486" y="224"/>
                    </a:lnTo>
                    <a:lnTo>
                      <a:pt x="479" y="224"/>
                    </a:lnTo>
                    <a:lnTo>
                      <a:pt x="473" y="228"/>
                    </a:lnTo>
                    <a:lnTo>
                      <a:pt x="467" y="228"/>
                    </a:lnTo>
                    <a:lnTo>
                      <a:pt x="462" y="230"/>
                    </a:lnTo>
                    <a:lnTo>
                      <a:pt x="456" y="232"/>
                    </a:lnTo>
                    <a:lnTo>
                      <a:pt x="448" y="234"/>
                    </a:lnTo>
                    <a:lnTo>
                      <a:pt x="441" y="235"/>
                    </a:lnTo>
                    <a:lnTo>
                      <a:pt x="435" y="237"/>
                    </a:lnTo>
                    <a:lnTo>
                      <a:pt x="428" y="237"/>
                    </a:lnTo>
                    <a:lnTo>
                      <a:pt x="422" y="239"/>
                    </a:lnTo>
                    <a:lnTo>
                      <a:pt x="414" y="241"/>
                    </a:lnTo>
                    <a:lnTo>
                      <a:pt x="409" y="243"/>
                    </a:lnTo>
                    <a:lnTo>
                      <a:pt x="403" y="243"/>
                    </a:lnTo>
                    <a:lnTo>
                      <a:pt x="399" y="245"/>
                    </a:lnTo>
                    <a:lnTo>
                      <a:pt x="395" y="245"/>
                    </a:lnTo>
                    <a:lnTo>
                      <a:pt x="390" y="249"/>
                    </a:lnTo>
                    <a:lnTo>
                      <a:pt x="386" y="253"/>
                    </a:lnTo>
                    <a:lnTo>
                      <a:pt x="380" y="256"/>
                    </a:lnTo>
                    <a:lnTo>
                      <a:pt x="374" y="260"/>
                    </a:lnTo>
                    <a:lnTo>
                      <a:pt x="369" y="266"/>
                    </a:lnTo>
                    <a:lnTo>
                      <a:pt x="363" y="272"/>
                    </a:lnTo>
                    <a:lnTo>
                      <a:pt x="357" y="275"/>
                    </a:lnTo>
                    <a:lnTo>
                      <a:pt x="350" y="283"/>
                    </a:lnTo>
                    <a:lnTo>
                      <a:pt x="342" y="289"/>
                    </a:lnTo>
                    <a:lnTo>
                      <a:pt x="334" y="292"/>
                    </a:lnTo>
                    <a:lnTo>
                      <a:pt x="327" y="300"/>
                    </a:lnTo>
                    <a:lnTo>
                      <a:pt x="319" y="306"/>
                    </a:lnTo>
                    <a:lnTo>
                      <a:pt x="314" y="313"/>
                    </a:lnTo>
                    <a:lnTo>
                      <a:pt x="308" y="315"/>
                    </a:lnTo>
                    <a:lnTo>
                      <a:pt x="304" y="317"/>
                    </a:lnTo>
                    <a:lnTo>
                      <a:pt x="298" y="321"/>
                    </a:lnTo>
                    <a:lnTo>
                      <a:pt x="295" y="323"/>
                    </a:lnTo>
                    <a:lnTo>
                      <a:pt x="289" y="327"/>
                    </a:lnTo>
                    <a:lnTo>
                      <a:pt x="285" y="329"/>
                    </a:lnTo>
                    <a:lnTo>
                      <a:pt x="279" y="332"/>
                    </a:lnTo>
                    <a:lnTo>
                      <a:pt x="276" y="336"/>
                    </a:lnTo>
                    <a:lnTo>
                      <a:pt x="270" y="338"/>
                    </a:lnTo>
                    <a:lnTo>
                      <a:pt x="264" y="340"/>
                    </a:lnTo>
                    <a:lnTo>
                      <a:pt x="260" y="344"/>
                    </a:lnTo>
                    <a:lnTo>
                      <a:pt x="255" y="346"/>
                    </a:lnTo>
                    <a:lnTo>
                      <a:pt x="249" y="348"/>
                    </a:lnTo>
                    <a:lnTo>
                      <a:pt x="243" y="351"/>
                    </a:lnTo>
                    <a:lnTo>
                      <a:pt x="238" y="353"/>
                    </a:lnTo>
                    <a:lnTo>
                      <a:pt x="234" y="355"/>
                    </a:lnTo>
                    <a:lnTo>
                      <a:pt x="226" y="357"/>
                    </a:lnTo>
                    <a:lnTo>
                      <a:pt x="222" y="359"/>
                    </a:lnTo>
                    <a:lnTo>
                      <a:pt x="215" y="359"/>
                    </a:lnTo>
                    <a:lnTo>
                      <a:pt x="209" y="363"/>
                    </a:lnTo>
                    <a:lnTo>
                      <a:pt x="203" y="363"/>
                    </a:lnTo>
                    <a:lnTo>
                      <a:pt x="198" y="365"/>
                    </a:lnTo>
                    <a:lnTo>
                      <a:pt x="192" y="367"/>
                    </a:lnTo>
                    <a:lnTo>
                      <a:pt x="184" y="369"/>
                    </a:lnTo>
                    <a:lnTo>
                      <a:pt x="179" y="369"/>
                    </a:lnTo>
                    <a:lnTo>
                      <a:pt x="171" y="369"/>
                    </a:lnTo>
                    <a:lnTo>
                      <a:pt x="165" y="369"/>
                    </a:lnTo>
                    <a:lnTo>
                      <a:pt x="158" y="369"/>
                    </a:lnTo>
                    <a:lnTo>
                      <a:pt x="152" y="369"/>
                    </a:lnTo>
                    <a:lnTo>
                      <a:pt x="144" y="369"/>
                    </a:lnTo>
                    <a:lnTo>
                      <a:pt x="139" y="369"/>
                    </a:lnTo>
                    <a:lnTo>
                      <a:pt x="131" y="369"/>
                    </a:lnTo>
                    <a:lnTo>
                      <a:pt x="124" y="369"/>
                    </a:lnTo>
                    <a:lnTo>
                      <a:pt x="116" y="367"/>
                    </a:lnTo>
                    <a:lnTo>
                      <a:pt x="110" y="365"/>
                    </a:lnTo>
                    <a:lnTo>
                      <a:pt x="103" y="365"/>
                    </a:lnTo>
                    <a:lnTo>
                      <a:pt x="95" y="361"/>
                    </a:lnTo>
                    <a:lnTo>
                      <a:pt x="89" y="359"/>
                    </a:lnTo>
                    <a:lnTo>
                      <a:pt x="86" y="359"/>
                    </a:lnTo>
                    <a:lnTo>
                      <a:pt x="80" y="357"/>
                    </a:lnTo>
                    <a:lnTo>
                      <a:pt x="74" y="353"/>
                    </a:lnTo>
                    <a:lnTo>
                      <a:pt x="68" y="351"/>
                    </a:lnTo>
                    <a:lnTo>
                      <a:pt x="65" y="348"/>
                    </a:lnTo>
                    <a:lnTo>
                      <a:pt x="59" y="346"/>
                    </a:lnTo>
                    <a:lnTo>
                      <a:pt x="51" y="340"/>
                    </a:lnTo>
                    <a:lnTo>
                      <a:pt x="44" y="334"/>
                    </a:lnTo>
                    <a:lnTo>
                      <a:pt x="36" y="327"/>
                    </a:lnTo>
                    <a:lnTo>
                      <a:pt x="30" y="319"/>
                    </a:lnTo>
                    <a:lnTo>
                      <a:pt x="25" y="311"/>
                    </a:lnTo>
                    <a:lnTo>
                      <a:pt x="21" y="304"/>
                    </a:lnTo>
                    <a:lnTo>
                      <a:pt x="15" y="296"/>
                    </a:lnTo>
                    <a:lnTo>
                      <a:pt x="13" y="289"/>
                    </a:lnTo>
                    <a:lnTo>
                      <a:pt x="10" y="279"/>
                    </a:lnTo>
                    <a:lnTo>
                      <a:pt x="8" y="272"/>
                    </a:lnTo>
                    <a:lnTo>
                      <a:pt x="6" y="264"/>
                    </a:lnTo>
                    <a:lnTo>
                      <a:pt x="4" y="254"/>
                    </a:lnTo>
                    <a:lnTo>
                      <a:pt x="2" y="247"/>
                    </a:lnTo>
                    <a:lnTo>
                      <a:pt x="2" y="239"/>
                    </a:lnTo>
                    <a:lnTo>
                      <a:pt x="0" y="232"/>
                    </a:lnTo>
                    <a:lnTo>
                      <a:pt x="0" y="224"/>
                    </a:lnTo>
                    <a:lnTo>
                      <a:pt x="0" y="218"/>
                    </a:lnTo>
                    <a:lnTo>
                      <a:pt x="0" y="213"/>
                    </a:lnTo>
                    <a:lnTo>
                      <a:pt x="0" y="207"/>
                    </a:lnTo>
                    <a:lnTo>
                      <a:pt x="0" y="201"/>
                    </a:lnTo>
                    <a:lnTo>
                      <a:pt x="0" y="195"/>
                    </a:lnTo>
                    <a:lnTo>
                      <a:pt x="2" y="194"/>
                    </a:lnTo>
                    <a:lnTo>
                      <a:pt x="2" y="188"/>
                    </a:lnTo>
                    <a:lnTo>
                      <a:pt x="4" y="186"/>
                    </a:lnTo>
                    <a:lnTo>
                      <a:pt x="44" y="110"/>
                    </a:lnTo>
                    <a:close/>
                  </a:path>
                </a:pathLst>
              </a:custGeom>
              <a:solidFill>
                <a:srgbClr val="A67A4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0" name="Freeform 126">
                <a:extLst>
                  <a:ext uri="{FF2B5EF4-FFF2-40B4-BE49-F238E27FC236}">
                    <a16:creationId xmlns:a16="http://schemas.microsoft.com/office/drawing/2014/main" id="{20C1DE67-0EDB-4FDB-AA0B-79985A3BB8BE}"/>
                  </a:ext>
                </a:extLst>
              </p:cNvPr>
              <p:cNvSpPr>
                <a:spLocks/>
              </p:cNvSpPr>
              <p:nvPr/>
            </p:nvSpPr>
            <p:spPr bwMode="auto">
              <a:xfrm>
                <a:off x="3404" y="3450"/>
                <a:ext cx="293" cy="166"/>
              </a:xfrm>
              <a:custGeom>
                <a:avLst/>
                <a:gdLst>
                  <a:gd name="T0" fmla="*/ 59 w 585"/>
                  <a:gd name="T1" fmla="*/ 18 h 333"/>
                  <a:gd name="T2" fmla="*/ 64 w 585"/>
                  <a:gd name="T3" fmla="*/ 14 h 333"/>
                  <a:gd name="T4" fmla="*/ 70 w 585"/>
                  <a:gd name="T5" fmla="*/ 10 h 333"/>
                  <a:gd name="T6" fmla="*/ 77 w 585"/>
                  <a:gd name="T7" fmla="*/ 7 h 333"/>
                  <a:gd name="T8" fmla="*/ 82 w 585"/>
                  <a:gd name="T9" fmla="*/ 4 h 333"/>
                  <a:gd name="T10" fmla="*/ 87 w 585"/>
                  <a:gd name="T11" fmla="*/ 3 h 333"/>
                  <a:gd name="T12" fmla="*/ 93 w 585"/>
                  <a:gd name="T13" fmla="*/ 2 h 333"/>
                  <a:gd name="T14" fmla="*/ 98 w 585"/>
                  <a:gd name="T15" fmla="*/ 0 h 333"/>
                  <a:gd name="T16" fmla="*/ 105 w 585"/>
                  <a:gd name="T17" fmla="*/ 0 h 333"/>
                  <a:gd name="T18" fmla="*/ 111 w 585"/>
                  <a:gd name="T19" fmla="*/ 0 h 333"/>
                  <a:gd name="T20" fmla="*/ 118 w 585"/>
                  <a:gd name="T21" fmla="*/ 0 h 333"/>
                  <a:gd name="T22" fmla="*/ 125 w 585"/>
                  <a:gd name="T23" fmla="*/ 2 h 333"/>
                  <a:gd name="T24" fmla="*/ 132 w 585"/>
                  <a:gd name="T25" fmla="*/ 3 h 333"/>
                  <a:gd name="T26" fmla="*/ 137 w 585"/>
                  <a:gd name="T27" fmla="*/ 6 h 333"/>
                  <a:gd name="T28" fmla="*/ 142 w 585"/>
                  <a:gd name="T29" fmla="*/ 10 h 333"/>
                  <a:gd name="T30" fmla="*/ 146 w 585"/>
                  <a:gd name="T31" fmla="*/ 17 h 333"/>
                  <a:gd name="T32" fmla="*/ 147 w 585"/>
                  <a:gd name="T33" fmla="*/ 24 h 333"/>
                  <a:gd name="T34" fmla="*/ 144 w 585"/>
                  <a:gd name="T35" fmla="*/ 32 h 333"/>
                  <a:gd name="T36" fmla="*/ 139 w 585"/>
                  <a:gd name="T37" fmla="*/ 38 h 333"/>
                  <a:gd name="T38" fmla="*/ 132 w 585"/>
                  <a:gd name="T39" fmla="*/ 43 h 333"/>
                  <a:gd name="T40" fmla="*/ 122 w 585"/>
                  <a:gd name="T41" fmla="*/ 46 h 333"/>
                  <a:gd name="T42" fmla="*/ 117 w 585"/>
                  <a:gd name="T43" fmla="*/ 47 h 333"/>
                  <a:gd name="T44" fmla="*/ 110 w 585"/>
                  <a:gd name="T45" fmla="*/ 48 h 333"/>
                  <a:gd name="T46" fmla="*/ 103 w 585"/>
                  <a:gd name="T47" fmla="*/ 48 h 333"/>
                  <a:gd name="T48" fmla="*/ 97 w 585"/>
                  <a:gd name="T49" fmla="*/ 48 h 333"/>
                  <a:gd name="T50" fmla="*/ 91 w 585"/>
                  <a:gd name="T51" fmla="*/ 47 h 333"/>
                  <a:gd name="T52" fmla="*/ 88 w 585"/>
                  <a:gd name="T53" fmla="*/ 47 h 333"/>
                  <a:gd name="T54" fmla="*/ 84 w 585"/>
                  <a:gd name="T55" fmla="*/ 52 h 333"/>
                  <a:gd name="T56" fmla="*/ 79 w 585"/>
                  <a:gd name="T57" fmla="*/ 57 h 333"/>
                  <a:gd name="T58" fmla="*/ 73 w 585"/>
                  <a:gd name="T59" fmla="*/ 63 h 333"/>
                  <a:gd name="T60" fmla="*/ 66 w 585"/>
                  <a:gd name="T61" fmla="*/ 70 h 333"/>
                  <a:gd name="T62" fmla="*/ 57 w 585"/>
                  <a:gd name="T63" fmla="*/ 75 h 333"/>
                  <a:gd name="T64" fmla="*/ 50 w 585"/>
                  <a:gd name="T65" fmla="*/ 79 h 333"/>
                  <a:gd name="T66" fmla="*/ 45 w 585"/>
                  <a:gd name="T67" fmla="*/ 80 h 333"/>
                  <a:gd name="T68" fmla="*/ 40 w 585"/>
                  <a:gd name="T69" fmla="*/ 81 h 333"/>
                  <a:gd name="T70" fmla="*/ 34 w 585"/>
                  <a:gd name="T71" fmla="*/ 82 h 333"/>
                  <a:gd name="T72" fmla="*/ 26 w 585"/>
                  <a:gd name="T73" fmla="*/ 82 h 333"/>
                  <a:gd name="T74" fmla="*/ 18 w 585"/>
                  <a:gd name="T75" fmla="*/ 82 h 333"/>
                  <a:gd name="T76" fmla="*/ 12 w 585"/>
                  <a:gd name="T77" fmla="*/ 80 h 333"/>
                  <a:gd name="T78" fmla="*/ 8 w 585"/>
                  <a:gd name="T79" fmla="*/ 77 h 333"/>
                  <a:gd name="T80" fmla="*/ 4 w 585"/>
                  <a:gd name="T81" fmla="*/ 72 h 333"/>
                  <a:gd name="T82" fmla="*/ 1 w 585"/>
                  <a:gd name="T83" fmla="*/ 67 h 333"/>
                  <a:gd name="T84" fmla="*/ 0 w 585"/>
                  <a:gd name="T85" fmla="*/ 60 h 333"/>
                  <a:gd name="T86" fmla="*/ 1 w 585"/>
                  <a:gd name="T87" fmla="*/ 52 h 333"/>
                  <a:gd name="T88" fmla="*/ 4 w 585"/>
                  <a:gd name="T89" fmla="*/ 46 h 333"/>
                  <a:gd name="T90" fmla="*/ 8 w 585"/>
                  <a:gd name="T91" fmla="*/ 41 h 333"/>
                  <a:gd name="T92" fmla="*/ 15 w 585"/>
                  <a:gd name="T93" fmla="*/ 37 h 333"/>
                  <a:gd name="T94" fmla="*/ 22 w 585"/>
                  <a:gd name="T95" fmla="*/ 34 h 333"/>
                  <a:gd name="T96" fmla="*/ 49 w 585"/>
                  <a:gd name="T97" fmla="*/ 19 h 33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85"/>
                  <a:gd name="T148" fmla="*/ 0 h 333"/>
                  <a:gd name="T149" fmla="*/ 585 w 585"/>
                  <a:gd name="T150" fmla="*/ 333 h 33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85" h="333">
                    <a:moveTo>
                      <a:pt x="230" y="80"/>
                    </a:moveTo>
                    <a:lnTo>
                      <a:pt x="230" y="78"/>
                    </a:lnTo>
                    <a:lnTo>
                      <a:pt x="234" y="74"/>
                    </a:lnTo>
                    <a:lnTo>
                      <a:pt x="236" y="72"/>
                    </a:lnTo>
                    <a:lnTo>
                      <a:pt x="240" y="69"/>
                    </a:lnTo>
                    <a:lnTo>
                      <a:pt x="243" y="67"/>
                    </a:lnTo>
                    <a:lnTo>
                      <a:pt x="249" y="63"/>
                    </a:lnTo>
                    <a:lnTo>
                      <a:pt x="253" y="59"/>
                    </a:lnTo>
                    <a:lnTo>
                      <a:pt x="259" y="55"/>
                    </a:lnTo>
                    <a:lnTo>
                      <a:pt x="264" y="51"/>
                    </a:lnTo>
                    <a:lnTo>
                      <a:pt x="272" y="48"/>
                    </a:lnTo>
                    <a:lnTo>
                      <a:pt x="278" y="42"/>
                    </a:lnTo>
                    <a:lnTo>
                      <a:pt x="285" y="38"/>
                    </a:lnTo>
                    <a:lnTo>
                      <a:pt x="295" y="34"/>
                    </a:lnTo>
                    <a:lnTo>
                      <a:pt x="304" y="31"/>
                    </a:lnTo>
                    <a:lnTo>
                      <a:pt x="306" y="29"/>
                    </a:lnTo>
                    <a:lnTo>
                      <a:pt x="312" y="25"/>
                    </a:lnTo>
                    <a:lnTo>
                      <a:pt x="316" y="23"/>
                    </a:lnTo>
                    <a:lnTo>
                      <a:pt x="321" y="23"/>
                    </a:lnTo>
                    <a:lnTo>
                      <a:pt x="325" y="19"/>
                    </a:lnTo>
                    <a:lnTo>
                      <a:pt x="331" y="17"/>
                    </a:lnTo>
                    <a:lnTo>
                      <a:pt x="336" y="15"/>
                    </a:lnTo>
                    <a:lnTo>
                      <a:pt x="342" y="15"/>
                    </a:lnTo>
                    <a:lnTo>
                      <a:pt x="346" y="12"/>
                    </a:lnTo>
                    <a:lnTo>
                      <a:pt x="352" y="12"/>
                    </a:lnTo>
                    <a:lnTo>
                      <a:pt x="357" y="10"/>
                    </a:lnTo>
                    <a:lnTo>
                      <a:pt x="363" y="8"/>
                    </a:lnTo>
                    <a:lnTo>
                      <a:pt x="369" y="8"/>
                    </a:lnTo>
                    <a:lnTo>
                      <a:pt x="374" y="6"/>
                    </a:lnTo>
                    <a:lnTo>
                      <a:pt x="380" y="4"/>
                    </a:lnTo>
                    <a:lnTo>
                      <a:pt x="388" y="4"/>
                    </a:lnTo>
                    <a:lnTo>
                      <a:pt x="392" y="2"/>
                    </a:lnTo>
                    <a:lnTo>
                      <a:pt x="399" y="2"/>
                    </a:lnTo>
                    <a:lnTo>
                      <a:pt x="405" y="0"/>
                    </a:lnTo>
                    <a:lnTo>
                      <a:pt x="412" y="0"/>
                    </a:lnTo>
                    <a:lnTo>
                      <a:pt x="418" y="0"/>
                    </a:lnTo>
                    <a:lnTo>
                      <a:pt x="424" y="0"/>
                    </a:lnTo>
                    <a:lnTo>
                      <a:pt x="430" y="0"/>
                    </a:lnTo>
                    <a:lnTo>
                      <a:pt x="437" y="0"/>
                    </a:lnTo>
                    <a:lnTo>
                      <a:pt x="443" y="0"/>
                    </a:lnTo>
                    <a:lnTo>
                      <a:pt x="450" y="0"/>
                    </a:lnTo>
                    <a:lnTo>
                      <a:pt x="458" y="0"/>
                    </a:lnTo>
                    <a:lnTo>
                      <a:pt x="466" y="2"/>
                    </a:lnTo>
                    <a:lnTo>
                      <a:pt x="471" y="2"/>
                    </a:lnTo>
                    <a:lnTo>
                      <a:pt x="479" y="4"/>
                    </a:lnTo>
                    <a:lnTo>
                      <a:pt x="487" y="6"/>
                    </a:lnTo>
                    <a:lnTo>
                      <a:pt x="494" y="8"/>
                    </a:lnTo>
                    <a:lnTo>
                      <a:pt x="500" y="8"/>
                    </a:lnTo>
                    <a:lnTo>
                      <a:pt x="507" y="10"/>
                    </a:lnTo>
                    <a:lnTo>
                      <a:pt x="513" y="12"/>
                    </a:lnTo>
                    <a:lnTo>
                      <a:pt x="521" y="15"/>
                    </a:lnTo>
                    <a:lnTo>
                      <a:pt x="525" y="15"/>
                    </a:lnTo>
                    <a:lnTo>
                      <a:pt x="530" y="19"/>
                    </a:lnTo>
                    <a:lnTo>
                      <a:pt x="536" y="21"/>
                    </a:lnTo>
                    <a:lnTo>
                      <a:pt x="542" y="23"/>
                    </a:lnTo>
                    <a:lnTo>
                      <a:pt x="546" y="27"/>
                    </a:lnTo>
                    <a:lnTo>
                      <a:pt x="549" y="29"/>
                    </a:lnTo>
                    <a:lnTo>
                      <a:pt x="555" y="31"/>
                    </a:lnTo>
                    <a:lnTo>
                      <a:pt x="559" y="34"/>
                    </a:lnTo>
                    <a:lnTo>
                      <a:pt x="565" y="40"/>
                    </a:lnTo>
                    <a:lnTo>
                      <a:pt x="572" y="48"/>
                    </a:lnTo>
                    <a:lnTo>
                      <a:pt x="576" y="55"/>
                    </a:lnTo>
                    <a:lnTo>
                      <a:pt x="580" y="61"/>
                    </a:lnTo>
                    <a:lnTo>
                      <a:pt x="582" y="69"/>
                    </a:lnTo>
                    <a:lnTo>
                      <a:pt x="585" y="78"/>
                    </a:lnTo>
                    <a:lnTo>
                      <a:pt x="585" y="84"/>
                    </a:lnTo>
                    <a:lnTo>
                      <a:pt x="585" y="91"/>
                    </a:lnTo>
                    <a:lnTo>
                      <a:pt x="585" y="99"/>
                    </a:lnTo>
                    <a:lnTo>
                      <a:pt x="584" y="107"/>
                    </a:lnTo>
                    <a:lnTo>
                      <a:pt x="580" y="114"/>
                    </a:lnTo>
                    <a:lnTo>
                      <a:pt x="578" y="122"/>
                    </a:lnTo>
                    <a:lnTo>
                      <a:pt x="574" y="128"/>
                    </a:lnTo>
                    <a:lnTo>
                      <a:pt x="570" y="135"/>
                    </a:lnTo>
                    <a:lnTo>
                      <a:pt x="565" y="141"/>
                    </a:lnTo>
                    <a:lnTo>
                      <a:pt x="561" y="148"/>
                    </a:lnTo>
                    <a:lnTo>
                      <a:pt x="553" y="154"/>
                    </a:lnTo>
                    <a:lnTo>
                      <a:pt x="547" y="160"/>
                    </a:lnTo>
                    <a:lnTo>
                      <a:pt x="540" y="166"/>
                    </a:lnTo>
                    <a:lnTo>
                      <a:pt x="532" y="171"/>
                    </a:lnTo>
                    <a:lnTo>
                      <a:pt x="525" y="175"/>
                    </a:lnTo>
                    <a:lnTo>
                      <a:pt x="517" y="179"/>
                    </a:lnTo>
                    <a:lnTo>
                      <a:pt x="507" y="183"/>
                    </a:lnTo>
                    <a:lnTo>
                      <a:pt x="498" y="185"/>
                    </a:lnTo>
                    <a:lnTo>
                      <a:pt x="488" y="186"/>
                    </a:lnTo>
                    <a:lnTo>
                      <a:pt x="481" y="190"/>
                    </a:lnTo>
                    <a:lnTo>
                      <a:pt x="475" y="190"/>
                    </a:lnTo>
                    <a:lnTo>
                      <a:pt x="471" y="190"/>
                    </a:lnTo>
                    <a:lnTo>
                      <a:pt x="466" y="190"/>
                    </a:lnTo>
                    <a:lnTo>
                      <a:pt x="462" y="190"/>
                    </a:lnTo>
                    <a:lnTo>
                      <a:pt x="452" y="192"/>
                    </a:lnTo>
                    <a:lnTo>
                      <a:pt x="445" y="192"/>
                    </a:lnTo>
                    <a:lnTo>
                      <a:pt x="437" y="192"/>
                    </a:lnTo>
                    <a:lnTo>
                      <a:pt x="430" y="192"/>
                    </a:lnTo>
                    <a:lnTo>
                      <a:pt x="422" y="192"/>
                    </a:lnTo>
                    <a:lnTo>
                      <a:pt x="416" y="192"/>
                    </a:lnTo>
                    <a:lnTo>
                      <a:pt x="411" y="192"/>
                    </a:lnTo>
                    <a:lnTo>
                      <a:pt x="405" y="192"/>
                    </a:lnTo>
                    <a:lnTo>
                      <a:pt x="399" y="192"/>
                    </a:lnTo>
                    <a:lnTo>
                      <a:pt x="395" y="192"/>
                    </a:lnTo>
                    <a:lnTo>
                      <a:pt x="386" y="192"/>
                    </a:lnTo>
                    <a:lnTo>
                      <a:pt x="378" y="192"/>
                    </a:lnTo>
                    <a:lnTo>
                      <a:pt x="371" y="190"/>
                    </a:lnTo>
                    <a:lnTo>
                      <a:pt x="367" y="190"/>
                    </a:lnTo>
                    <a:lnTo>
                      <a:pt x="361" y="188"/>
                    </a:lnTo>
                    <a:lnTo>
                      <a:pt x="359" y="188"/>
                    </a:lnTo>
                    <a:lnTo>
                      <a:pt x="355" y="186"/>
                    </a:lnTo>
                    <a:lnTo>
                      <a:pt x="354" y="186"/>
                    </a:lnTo>
                    <a:lnTo>
                      <a:pt x="352" y="188"/>
                    </a:lnTo>
                    <a:lnTo>
                      <a:pt x="350" y="192"/>
                    </a:lnTo>
                    <a:lnTo>
                      <a:pt x="344" y="198"/>
                    </a:lnTo>
                    <a:lnTo>
                      <a:pt x="338" y="205"/>
                    </a:lnTo>
                    <a:lnTo>
                      <a:pt x="335" y="209"/>
                    </a:lnTo>
                    <a:lnTo>
                      <a:pt x="331" y="215"/>
                    </a:lnTo>
                    <a:lnTo>
                      <a:pt x="325" y="221"/>
                    </a:lnTo>
                    <a:lnTo>
                      <a:pt x="321" y="225"/>
                    </a:lnTo>
                    <a:lnTo>
                      <a:pt x="316" y="230"/>
                    </a:lnTo>
                    <a:lnTo>
                      <a:pt x="310" y="236"/>
                    </a:lnTo>
                    <a:lnTo>
                      <a:pt x="304" y="244"/>
                    </a:lnTo>
                    <a:lnTo>
                      <a:pt x="298" y="249"/>
                    </a:lnTo>
                    <a:lnTo>
                      <a:pt x="291" y="255"/>
                    </a:lnTo>
                    <a:lnTo>
                      <a:pt x="283" y="261"/>
                    </a:lnTo>
                    <a:lnTo>
                      <a:pt x="278" y="266"/>
                    </a:lnTo>
                    <a:lnTo>
                      <a:pt x="270" y="274"/>
                    </a:lnTo>
                    <a:lnTo>
                      <a:pt x="262" y="280"/>
                    </a:lnTo>
                    <a:lnTo>
                      <a:pt x="253" y="285"/>
                    </a:lnTo>
                    <a:lnTo>
                      <a:pt x="245" y="291"/>
                    </a:lnTo>
                    <a:lnTo>
                      <a:pt x="238" y="297"/>
                    </a:lnTo>
                    <a:lnTo>
                      <a:pt x="228" y="301"/>
                    </a:lnTo>
                    <a:lnTo>
                      <a:pt x="221" y="306"/>
                    </a:lnTo>
                    <a:lnTo>
                      <a:pt x="211" y="310"/>
                    </a:lnTo>
                    <a:lnTo>
                      <a:pt x="202" y="314"/>
                    </a:lnTo>
                    <a:lnTo>
                      <a:pt x="198" y="316"/>
                    </a:lnTo>
                    <a:lnTo>
                      <a:pt x="192" y="318"/>
                    </a:lnTo>
                    <a:lnTo>
                      <a:pt x="188" y="320"/>
                    </a:lnTo>
                    <a:lnTo>
                      <a:pt x="184" y="321"/>
                    </a:lnTo>
                    <a:lnTo>
                      <a:pt x="179" y="323"/>
                    </a:lnTo>
                    <a:lnTo>
                      <a:pt x="173" y="325"/>
                    </a:lnTo>
                    <a:lnTo>
                      <a:pt x="169" y="325"/>
                    </a:lnTo>
                    <a:lnTo>
                      <a:pt x="165" y="327"/>
                    </a:lnTo>
                    <a:lnTo>
                      <a:pt x="160" y="327"/>
                    </a:lnTo>
                    <a:lnTo>
                      <a:pt x="156" y="327"/>
                    </a:lnTo>
                    <a:lnTo>
                      <a:pt x="150" y="327"/>
                    </a:lnTo>
                    <a:lnTo>
                      <a:pt x="145" y="329"/>
                    </a:lnTo>
                    <a:lnTo>
                      <a:pt x="135" y="329"/>
                    </a:lnTo>
                    <a:lnTo>
                      <a:pt x="127" y="331"/>
                    </a:lnTo>
                    <a:lnTo>
                      <a:pt x="120" y="331"/>
                    </a:lnTo>
                    <a:lnTo>
                      <a:pt x="110" y="331"/>
                    </a:lnTo>
                    <a:lnTo>
                      <a:pt x="103" y="331"/>
                    </a:lnTo>
                    <a:lnTo>
                      <a:pt x="95" y="333"/>
                    </a:lnTo>
                    <a:lnTo>
                      <a:pt x="88" y="331"/>
                    </a:lnTo>
                    <a:lnTo>
                      <a:pt x="80" y="331"/>
                    </a:lnTo>
                    <a:lnTo>
                      <a:pt x="72" y="329"/>
                    </a:lnTo>
                    <a:lnTo>
                      <a:pt x="67" y="327"/>
                    </a:lnTo>
                    <a:lnTo>
                      <a:pt x="59" y="327"/>
                    </a:lnTo>
                    <a:lnTo>
                      <a:pt x="53" y="325"/>
                    </a:lnTo>
                    <a:lnTo>
                      <a:pt x="48" y="321"/>
                    </a:lnTo>
                    <a:lnTo>
                      <a:pt x="44" y="320"/>
                    </a:lnTo>
                    <a:lnTo>
                      <a:pt x="36" y="318"/>
                    </a:lnTo>
                    <a:lnTo>
                      <a:pt x="32" y="314"/>
                    </a:lnTo>
                    <a:lnTo>
                      <a:pt x="29" y="310"/>
                    </a:lnTo>
                    <a:lnTo>
                      <a:pt x="23" y="306"/>
                    </a:lnTo>
                    <a:lnTo>
                      <a:pt x="19" y="301"/>
                    </a:lnTo>
                    <a:lnTo>
                      <a:pt x="15" y="297"/>
                    </a:lnTo>
                    <a:lnTo>
                      <a:pt x="13" y="291"/>
                    </a:lnTo>
                    <a:lnTo>
                      <a:pt x="10" y="287"/>
                    </a:lnTo>
                    <a:lnTo>
                      <a:pt x="8" y="282"/>
                    </a:lnTo>
                    <a:lnTo>
                      <a:pt x="6" y="276"/>
                    </a:lnTo>
                    <a:lnTo>
                      <a:pt x="4" y="268"/>
                    </a:lnTo>
                    <a:lnTo>
                      <a:pt x="2" y="263"/>
                    </a:lnTo>
                    <a:lnTo>
                      <a:pt x="0" y="255"/>
                    </a:lnTo>
                    <a:lnTo>
                      <a:pt x="0" y="249"/>
                    </a:lnTo>
                    <a:lnTo>
                      <a:pt x="0" y="242"/>
                    </a:lnTo>
                    <a:lnTo>
                      <a:pt x="2" y="234"/>
                    </a:lnTo>
                    <a:lnTo>
                      <a:pt x="2" y="225"/>
                    </a:lnTo>
                    <a:lnTo>
                      <a:pt x="2" y="217"/>
                    </a:lnTo>
                    <a:lnTo>
                      <a:pt x="4" y="209"/>
                    </a:lnTo>
                    <a:lnTo>
                      <a:pt x="6" y="204"/>
                    </a:lnTo>
                    <a:lnTo>
                      <a:pt x="8" y="198"/>
                    </a:lnTo>
                    <a:lnTo>
                      <a:pt x="12" y="192"/>
                    </a:lnTo>
                    <a:lnTo>
                      <a:pt x="13" y="186"/>
                    </a:lnTo>
                    <a:lnTo>
                      <a:pt x="17" y="181"/>
                    </a:lnTo>
                    <a:lnTo>
                      <a:pt x="21" y="175"/>
                    </a:lnTo>
                    <a:lnTo>
                      <a:pt x="25" y="171"/>
                    </a:lnTo>
                    <a:lnTo>
                      <a:pt x="29" y="167"/>
                    </a:lnTo>
                    <a:lnTo>
                      <a:pt x="32" y="164"/>
                    </a:lnTo>
                    <a:lnTo>
                      <a:pt x="40" y="158"/>
                    </a:lnTo>
                    <a:lnTo>
                      <a:pt x="50" y="152"/>
                    </a:lnTo>
                    <a:lnTo>
                      <a:pt x="57" y="148"/>
                    </a:lnTo>
                    <a:lnTo>
                      <a:pt x="67" y="145"/>
                    </a:lnTo>
                    <a:lnTo>
                      <a:pt x="74" y="143"/>
                    </a:lnTo>
                    <a:lnTo>
                      <a:pt x="82" y="141"/>
                    </a:lnTo>
                    <a:lnTo>
                      <a:pt x="86" y="139"/>
                    </a:lnTo>
                    <a:lnTo>
                      <a:pt x="91" y="139"/>
                    </a:lnTo>
                    <a:lnTo>
                      <a:pt x="93" y="139"/>
                    </a:lnTo>
                    <a:lnTo>
                      <a:pt x="95" y="139"/>
                    </a:lnTo>
                    <a:lnTo>
                      <a:pt x="196" y="76"/>
                    </a:lnTo>
                    <a:lnTo>
                      <a:pt x="230" y="80"/>
                    </a:lnTo>
                    <a:close/>
                  </a:path>
                </a:pathLst>
              </a:custGeom>
              <a:solidFill>
                <a:srgbClr val="00000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1" name="Freeform 127">
                <a:extLst>
                  <a:ext uri="{FF2B5EF4-FFF2-40B4-BE49-F238E27FC236}">
                    <a16:creationId xmlns:a16="http://schemas.microsoft.com/office/drawing/2014/main" id="{40C97090-099C-4345-BEC7-B80D6341D4B9}"/>
                  </a:ext>
                </a:extLst>
              </p:cNvPr>
              <p:cNvSpPr>
                <a:spLocks/>
              </p:cNvSpPr>
              <p:nvPr/>
            </p:nvSpPr>
            <p:spPr bwMode="auto">
              <a:xfrm>
                <a:off x="3415" y="3500"/>
                <a:ext cx="157" cy="100"/>
              </a:xfrm>
              <a:custGeom>
                <a:avLst/>
                <a:gdLst>
                  <a:gd name="T0" fmla="*/ 8 w 313"/>
                  <a:gd name="T1" fmla="*/ 16 h 202"/>
                  <a:gd name="T2" fmla="*/ 11 w 313"/>
                  <a:gd name="T3" fmla="*/ 15 h 202"/>
                  <a:gd name="T4" fmla="*/ 14 w 313"/>
                  <a:gd name="T5" fmla="*/ 14 h 202"/>
                  <a:gd name="T6" fmla="*/ 17 w 313"/>
                  <a:gd name="T7" fmla="*/ 12 h 202"/>
                  <a:gd name="T8" fmla="*/ 20 w 313"/>
                  <a:gd name="T9" fmla="*/ 11 h 202"/>
                  <a:gd name="T10" fmla="*/ 22 w 313"/>
                  <a:gd name="T11" fmla="*/ 9 h 202"/>
                  <a:gd name="T12" fmla="*/ 25 w 313"/>
                  <a:gd name="T13" fmla="*/ 7 h 202"/>
                  <a:gd name="T14" fmla="*/ 28 w 313"/>
                  <a:gd name="T15" fmla="*/ 5 h 202"/>
                  <a:gd name="T16" fmla="*/ 31 w 313"/>
                  <a:gd name="T17" fmla="*/ 3 h 202"/>
                  <a:gd name="T18" fmla="*/ 35 w 313"/>
                  <a:gd name="T19" fmla="*/ 2 h 202"/>
                  <a:gd name="T20" fmla="*/ 38 w 313"/>
                  <a:gd name="T21" fmla="*/ 1 h 202"/>
                  <a:gd name="T22" fmla="*/ 41 w 313"/>
                  <a:gd name="T23" fmla="*/ 0 h 202"/>
                  <a:gd name="T24" fmla="*/ 44 w 313"/>
                  <a:gd name="T25" fmla="*/ 0 h 202"/>
                  <a:gd name="T26" fmla="*/ 46 w 313"/>
                  <a:gd name="T27" fmla="*/ 0 h 202"/>
                  <a:gd name="T28" fmla="*/ 48 w 313"/>
                  <a:gd name="T29" fmla="*/ 0 h 202"/>
                  <a:gd name="T30" fmla="*/ 51 w 313"/>
                  <a:gd name="T31" fmla="*/ 0 h 202"/>
                  <a:gd name="T32" fmla="*/ 54 w 313"/>
                  <a:gd name="T33" fmla="*/ 0 h 202"/>
                  <a:gd name="T34" fmla="*/ 56 w 313"/>
                  <a:gd name="T35" fmla="*/ 1 h 202"/>
                  <a:gd name="T36" fmla="*/ 60 w 313"/>
                  <a:gd name="T37" fmla="*/ 2 h 202"/>
                  <a:gd name="T38" fmla="*/ 63 w 313"/>
                  <a:gd name="T39" fmla="*/ 2 h 202"/>
                  <a:gd name="T40" fmla="*/ 66 w 313"/>
                  <a:gd name="T41" fmla="*/ 4 h 202"/>
                  <a:gd name="T42" fmla="*/ 70 w 313"/>
                  <a:gd name="T43" fmla="*/ 5 h 202"/>
                  <a:gd name="T44" fmla="*/ 73 w 313"/>
                  <a:gd name="T45" fmla="*/ 7 h 202"/>
                  <a:gd name="T46" fmla="*/ 76 w 313"/>
                  <a:gd name="T47" fmla="*/ 10 h 202"/>
                  <a:gd name="T48" fmla="*/ 78 w 313"/>
                  <a:gd name="T49" fmla="*/ 13 h 202"/>
                  <a:gd name="T50" fmla="*/ 79 w 313"/>
                  <a:gd name="T51" fmla="*/ 18 h 202"/>
                  <a:gd name="T52" fmla="*/ 78 w 313"/>
                  <a:gd name="T53" fmla="*/ 22 h 202"/>
                  <a:gd name="T54" fmla="*/ 75 w 313"/>
                  <a:gd name="T55" fmla="*/ 26 h 202"/>
                  <a:gd name="T56" fmla="*/ 73 w 313"/>
                  <a:gd name="T57" fmla="*/ 29 h 202"/>
                  <a:gd name="T58" fmla="*/ 70 w 313"/>
                  <a:gd name="T59" fmla="*/ 32 h 202"/>
                  <a:gd name="T60" fmla="*/ 67 w 313"/>
                  <a:gd name="T61" fmla="*/ 34 h 202"/>
                  <a:gd name="T62" fmla="*/ 65 w 313"/>
                  <a:gd name="T63" fmla="*/ 36 h 202"/>
                  <a:gd name="T64" fmla="*/ 62 w 313"/>
                  <a:gd name="T65" fmla="*/ 37 h 202"/>
                  <a:gd name="T66" fmla="*/ 59 w 313"/>
                  <a:gd name="T67" fmla="*/ 39 h 202"/>
                  <a:gd name="T68" fmla="*/ 55 w 313"/>
                  <a:gd name="T69" fmla="*/ 40 h 202"/>
                  <a:gd name="T70" fmla="*/ 52 w 313"/>
                  <a:gd name="T71" fmla="*/ 42 h 202"/>
                  <a:gd name="T72" fmla="*/ 49 w 313"/>
                  <a:gd name="T73" fmla="*/ 43 h 202"/>
                  <a:gd name="T74" fmla="*/ 45 w 313"/>
                  <a:gd name="T75" fmla="*/ 45 h 202"/>
                  <a:gd name="T76" fmla="*/ 41 w 313"/>
                  <a:gd name="T77" fmla="*/ 45 h 202"/>
                  <a:gd name="T78" fmla="*/ 38 w 313"/>
                  <a:gd name="T79" fmla="*/ 46 h 202"/>
                  <a:gd name="T80" fmla="*/ 35 w 313"/>
                  <a:gd name="T81" fmla="*/ 47 h 202"/>
                  <a:gd name="T82" fmla="*/ 32 w 313"/>
                  <a:gd name="T83" fmla="*/ 48 h 202"/>
                  <a:gd name="T84" fmla="*/ 28 w 313"/>
                  <a:gd name="T85" fmla="*/ 48 h 202"/>
                  <a:gd name="T86" fmla="*/ 26 w 313"/>
                  <a:gd name="T87" fmla="*/ 49 h 202"/>
                  <a:gd name="T88" fmla="*/ 23 w 313"/>
                  <a:gd name="T89" fmla="*/ 49 h 202"/>
                  <a:gd name="T90" fmla="*/ 20 w 313"/>
                  <a:gd name="T91" fmla="*/ 49 h 202"/>
                  <a:gd name="T92" fmla="*/ 17 w 313"/>
                  <a:gd name="T93" fmla="*/ 49 h 202"/>
                  <a:gd name="T94" fmla="*/ 15 w 313"/>
                  <a:gd name="T95" fmla="*/ 49 h 202"/>
                  <a:gd name="T96" fmla="*/ 12 w 313"/>
                  <a:gd name="T97" fmla="*/ 49 h 202"/>
                  <a:gd name="T98" fmla="*/ 8 w 313"/>
                  <a:gd name="T99" fmla="*/ 47 h 202"/>
                  <a:gd name="T100" fmla="*/ 4 w 313"/>
                  <a:gd name="T101" fmla="*/ 44 h 202"/>
                  <a:gd name="T102" fmla="*/ 2 w 313"/>
                  <a:gd name="T103" fmla="*/ 41 h 202"/>
                  <a:gd name="T104" fmla="*/ 1 w 313"/>
                  <a:gd name="T105" fmla="*/ 38 h 202"/>
                  <a:gd name="T106" fmla="*/ 0 w 313"/>
                  <a:gd name="T107" fmla="*/ 36 h 202"/>
                  <a:gd name="T108" fmla="*/ 0 w 313"/>
                  <a:gd name="T109" fmla="*/ 33 h 202"/>
                  <a:gd name="T110" fmla="*/ 0 w 313"/>
                  <a:gd name="T111" fmla="*/ 30 h 202"/>
                  <a:gd name="T112" fmla="*/ 0 w 313"/>
                  <a:gd name="T113" fmla="*/ 28 h 202"/>
                  <a:gd name="T114" fmla="*/ 1 w 313"/>
                  <a:gd name="T115" fmla="*/ 25 h 202"/>
                  <a:gd name="T116" fmla="*/ 2 w 313"/>
                  <a:gd name="T117" fmla="*/ 23 h 202"/>
                  <a:gd name="T118" fmla="*/ 4 w 313"/>
                  <a:gd name="T119" fmla="*/ 20 h 202"/>
                  <a:gd name="T120" fmla="*/ 6 w 313"/>
                  <a:gd name="T121" fmla="*/ 18 h 202"/>
                  <a:gd name="T122" fmla="*/ 7 w 313"/>
                  <a:gd name="T123" fmla="*/ 17 h 20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13"/>
                  <a:gd name="T187" fmla="*/ 0 h 202"/>
                  <a:gd name="T188" fmla="*/ 313 w 313"/>
                  <a:gd name="T189" fmla="*/ 202 h 20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13" h="202">
                    <a:moveTo>
                      <a:pt x="27" y="68"/>
                    </a:moveTo>
                    <a:lnTo>
                      <a:pt x="32" y="67"/>
                    </a:lnTo>
                    <a:lnTo>
                      <a:pt x="38" y="65"/>
                    </a:lnTo>
                    <a:lnTo>
                      <a:pt x="44" y="63"/>
                    </a:lnTo>
                    <a:lnTo>
                      <a:pt x="51" y="61"/>
                    </a:lnTo>
                    <a:lnTo>
                      <a:pt x="55" y="57"/>
                    </a:lnTo>
                    <a:lnTo>
                      <a:pt x="61" y="55"/>
                    </a:lnTo>
                    <a:lnTo>
                      <a:pt x="66" y="51"/>
                    </a:lnTo>
                    <a:lnTo>
                      <a:pt x="72" y="48"/>
                    </a:lnTo>
                    <a:lnTo>
                      <a:pt x="78" y="44"/>
                    </a:lnTo>
                    <a:lnTo>
                      <a:pt x="82" y="40"/>
                    </a:lnTo>
                    <a:lnTo>
                      <a:pt x="87" y="36"/>
                    </a:lnTo>
                    <a:lnTo>
                      <a:pt x="93" y="32"/>
                    </a:lnTo>
                    <a:lnTo>
                      <a:pt x="99" y="29"/>
                    </a:lnTo>
                    <a:lnTo>
                      <a:pt x="104" y="25"/>
                    </a:lnTo>
                    <a:lnTo>
                      <a:pt x="110" y="21"/>
                    </a:lnTo>
                    <a:lnTo>
                      <a:pt x="118" y="19"/>
                    </a:lnTo>
                    <a:lnTo>
                      <a:pt x="123" y="15"/>
                    </a:lnTo>
                    <a:lnTo>
                      <a:pt x="131" y="11"/>
                    </a:lnTo>
                    <a:lnTo>
                      <a:pt x="137" y="8"/>
                    </a:lnTo>
                    <a:lnTo>
                      <a:pt x="144" y="6"/>
                    </a:lnTo>
                    <a:lnTo>
                      <a:pt x="152" y="4"/>
                    </a:lnTo>
                    <a:lnTo>
                      <a:pt x="160" y="2"/>
                    </a:lnTo>
                    <a:lnTo>
                      <a:pt x="163" y="0"/>
                    </a:lnTo>
                    <a:lnTo>
                      <a:pt x="169" y="0"/>
                    </a:lnTo>
                    <a:lnTo>
                      <a:pt x="173" y="0"/>
                    </a:lnTo>
                    <a:lnTo>
                      <a:pt x="179" y="0"/>
                    </a:lnTo>
                    <a:lnTo>
                      <a:pt x="182" y="0"/>
                    </a:lnTo>
                    <a:lnTo>
                      <a:pt x="186" y="0"/>
                    </a:lnTo>
                    <a:lnTo>
                      <a:pt x="192" y="0"/>
                    </a:lnTo>
                    <a:lnTo>
                      <a:pt x="198" y="0"/>
                    </a:lnTo>
                    <a:lnTo>
                      <a:pt x="201" y="0"/>
                    </a:lnTo>
                    <a:lnTo>
                      <a:pt x="207" y="2"/>
                    </a:lnTo>
                    <a:lnTo>
                      <a:pt x="213" y="2"/>
                    </a:lnTo>
                    <a:lnTo>
                      <a:pt x="220" y="4"/>
                    </a:lnTo>
                    <a:lnTo>
                      <a:pt x="224" y="6"/>
                    </a:lnTo>
                    <a:lnTo>
                      <a:pt x="230" y="8"/>
                    </a:lnTo>
                    <a:lnTo>
                      <a:pt x="237" y="8"/>
                    </a:lnTo>
                    <a:lnTo>
                      <a:pt x="243" y="10"/>
                    </a:lnTo>
                    <a:lnTo>
                      <a:pt x="249" y="11"/>
                    </a:lnTo>
                    <a:lnTo>
                      <a:pt x="256" y="15"/>
                    </a:lnTo>
                    <a:lnTo>
                      <a:pt x="264" y="17"/>
                    </a:lnTo>
                    <a:lnTo>
                      <a:pt x="272" y="21"/>
                    </a:lnTo>
                    <a:lnTo>
                      <a:pt x="277" y="23"/>
                    </a:lnTo>
                    <a:lnTo>
                      <a:pt x="283" y="25"/>
                    </a:lnTo>
                    <a:lnTo>
                      <a:pt x="289" y="29"/>
                    </a:lnTo>
                    <a:lnTo>
                      <a:pt x="294" y="32"/>
                    </a:lnTo>
                    <a:lnTo>
                      <a:pt x="302" y="40"/>
                    </a:lnTo>
                    <a:lnTo>
                      <a:pt x="308" y="48"/>
                    </a:lnTo>
                    <a:lnTo>
                      <a:pt x="312" y="55"/>
                    </a:lnTo>
                    <a:lnTo>
                      <a:pt x="313" y="65"/>
                    </a:lnTo>
                    <a:lnTo>
                      <a:pt x="313" y="72"/>
                    </a:lnTo>
                    <a:lnTo>
                      <a:pt x="313" y="82"/>
                    </a:lnTo>
                    <a:lnTo>
                      <a:pt x="310" y="91"/>
                    </a:lnTo>
                    <a:lnTo>
                      <a:pt x="306" y="99"/>
                    </a:lnTo>
                    <a:lnTo>
                      <a:pt x="300" y="106"/>
                    </a:lnTo>
                    <a:lnTo>
                      <a:pt x="293" y="116"/>
                    </a:lnTo>
                    <a:lnTo>
                      <a:pt x="289" y="120"/>
                    </a:lnTo>
                    <a:lnTo>
                      <a:pt x="283" y="126"/>
                    </a:lnTo>
                    <a:lnTo>
                      <a:pt x="279" y="129"/>
                    </a:lnTo>
                    <a:lnTo>
                      <a:pt x="275" y="133"/>
                    </a:lnTo>
                    <a:lnTo>
                      <a:pt x="268" y="137"/>
                    </a:lnTo>
                    <a:lnTo>
                      <a:pt x="264" y="141"/>
                    </a:lnTo>
                    <a:lnTo>
                      <a:pt x="258" y="145"/>
                    </a:lnTo>
                    <a:lnTo>
                      <a:pt x="255" y="148"/>
                    </a:lnTo>
                    <a:lnTo>
                      <a:pt x="247" y="152"/>
                    </a:lnTo>
                    <a:lnTo>
                      <a:pt x="239" y="154"/>
                    </a:lnTo>
                    <a:lnTo>
                      <a:pt x="234" y="158"/>
                    </a:lnTo>
                    <a:lnTo>
                      <a:pt x="228" y="162"/>
                    </a:lnTo>
                    <a:lnTo>
                      <a:pt x="220" y="164"/>
                    </a:lnTo>
                    <a:lnTo>
                      <a:pt x="215" y="167"/>
                    </a:lnTo>
                    <a:lnTo>
                      <a:pt x="207" y="169"/>
                    </a:lnTo>
                    <a:lnTo>
                      <a:pt x="201" y="173"/>
                    </a:lnTo>
                    <a:lnTo>
                      <a:pt x="194" y="175"/>
                    </a:lnTo>
                    <a:lnTo>
                      <a:pt x="186" y="177"/>
                    </a:lnTo>
                    <a:lnTo>
                      <a:pt x="179" y="181"/>
                    </a:lnTo>
                    <a:lnTo>
                      <a:pt x="171" y="183"/>
                    </a:lnTo>
                    <a:lnTo>
                      <a:pt x="163" y="184"/>
                    </a:lnTo>
                    <a:lnTo>
                      <a:pt x="158" y="186"/>
                    </a:lnTo>
                    <a:lnTo>
                      <a:pt x="150" y="188"/>
                    </a:lnTo>
                    <a:lnTo>
                      <a:pt x="144" y="190"/>
                    </a:lnTo>
                    <a:lnTo>
                      <a:pt x="137" y="190"/>
                    </a:lnTo>
                    <a:lnTo>
                      <a:pt x="131" y="192"/>
                    </a:lnTo>
                    <a:lnTo>
                      <a:pt x="125" y="194"/>
                    </a:lnTo>
                    <a:lnTo>
                      <a:pt x="118" y="196"/>
                    </a:lnTo>
                    <a:lnTo>
                      <a:pt x="112" y="196"/>
                    </a:lnTo>
                    <a:lnTo>
                      <a:pt x="106" y="198"/>
                    </a:lnTo>
                    <a:lnTo>
                      <a:pt x="101" y="198"/>
                    </a:lnTo>
                    <a:lnTo>
                      <a:pt x="97" y="198"/>
                    </a:lnTo>
                    <a:lnTo>
                      <a:pt x="89" y="198"/>
                    </a:lnTo>
                    <a:lnTo>
                      <a:pt x="85" y="200"/>
                    </a:lnTo>
                    <a:lnTo>
                      <a:pt x="80" y="200"/>
                    </a:lnTo>
                    <a:lnTo>
                      <a:pt x="76" y="200"/>
                    </a:lnTo>
                    <a:lnTo>
                      <a:pt x="68" y="200"/>
                    </a:lnTo>
                    <a:lnTo>
                      <a:pt x="63" y="202"/>
                    </a:lnTo>
                    <a:lnTo>
                      <a:pt x="57" y="200"/>
                    </a:lnTo>
                    <a:lnTo>
                      <a:pt x="51" y="198"/>
                    </a:lnTo>
                    <a:lnTo>
                      <a:pt x="46" y="198"/>
                    </a:lnTo>
                    <a:lnTo>
                      <a:pt x="40" y="196"/>
                    </a:lnTo>
                    <a:lnTo>
                      <a:pt x="30" y="190"/>
                    </a:lnTo>
                    <a:lnTo>
                      <a:pt x="23" y="186"/>
                    </a:lnTo>
                    <a:lnTo>
                      <a:pt x="15" y="179"/>
                    </a:lnTo>
                    <a:lnTo>
                      <a:pt x="11" y="171"/>
                    </a:lnTo>
                    <a:lnTo>
                      <a:pt x="8" y="165"/>
                    </a:lnTo>
                    <a:lnTo>
                      <a:pt x="6" y="162"/>
                    </a:lnTo>
                    <a:lnTo>
                      <a:pt x="4" y="156"/>
                    </a:lnTo>
                    <a:lnTo>
                      <a:pt x="4" y="152"/>
                    </a:lnTo>
                    <a:lnTo>
                      <a:pt x="0" y="146"/>
                    </a:lnTo>
                    <a:lnTo>
                      <a:pt x="0" y="141"/>
                    </a:lnTo>
                    <a:lnTo>
                      <a:pt x="0" y="135"/>
                    </a:lnTo>
                    <a:lnTo>
                      <a:pt x="0" y="129"/>
                    </a:lnTo>
                    <a:lnTo>
                      <a:pt x="0" y="124"/>
                    </a:lnTo>
                    <a:lnTo>
                      <a:pt x="0" y="120"/>
                    </a:lnTo>
                    <a:lnTo>
                      <a:pt x="0" y="114"/>
                    </a:lnTo>
                    <a:lnTo>
                      <a:pt x="2" y="108"/>
                    </a:lnTo>
                    <a:lnTo>
                      <a:pt x="4" y="103"/>
                    </a:lnTo>
                    <a:lnTo>
                      <a:pt x="6" y="99"/>
                    </a:lnTo>
                    <a:lnTo>
                      <a:pt x="8" y="93"/>
                    </a:lnTo>
                    <a:lnTo>
                      <a:pt x="9" y="87"/>
                    </a:lnTo>
                    <a:lnTo>
                      <a:pt x="13" y="82"/>
                    </a:lnTo>
                    <a:lnTo>
                      <a:pt x="17" y="76"/>
                    </a:lnTo>
                    <a:lnTo>
                      <a:pt x="21" y="72"/>
                    </a:lnTo>
                    <a:lnTo>
                      <a:pt x="27" y="68"/>
                    </a:lnTo>
                    <a:close/>
                  </a:path>
                </a:pathLst>
              </a:custGeom>
              <a:solidFill>
                <a:srgbClr val="85291C"/>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2" name="Freeform 128">
                <a:extLst>
                  <a:ext uri="{FF2B5EF4-FFF2-40B4-BE49-F238E27FC236}">
                    <a16:creationId xmlns:a16="http://schemas.microsoft.com/office/drawing/2014/main" id="{60E6D3CE-FBF1-4D3F-9952-CCC4F3C08CDC}"/>
                  </a:ext>
                </a:extLst>
              </p:cNvPr>
              <p:cNvSpPr>
                <a:spLocks/>
              </p:cNvSpPr>
              <p:nvPr/>
            </p:nvSpPr>
            <p:spPr bwMode="auto">
              <a:xfrm>
                <a:off x="3526" y="3458"/>
                <a:ext cx="152" cy="82"/>
              </a:xfrm>
              <a:custGeom>
                <a:avLst/>
                <a:gdLst>
                  <a:gd name="T0" fmla="*/ 1 w 304"/>
                  <a:gd name="T1" fmla="*/ 17 h 166"/>
                  <a:gd name="T2" fmla="*/ 3 w 304"/>
                  <a:gd name="T3" fmla="*/ 14 h 166"/>
                  <a:gd name="T4" fmla="*/ 6 w 304"/>
                  <a:gd name="T5" fmla="*/ 11 h 166"/>
                  <a:gd name="T6" fmla="*/ 11 w 304"/>
                  <a:gd name="T7" fmla="*/ 8 h 166"/>
                  <a:gd name="T8" fmla="*/ 18 w 304"/>
                  <a:gd name="T9" fmla="*/ 6 h 166"/>
                  <a:gd name="T10" fmla="*/ 22 w 304"/>
                  <a:gd name="T11" fmla="*/ 4 h 166"/>
                  <a:gd name="T12" fmla="*/ 26 w 304"/>
                  <a:gd name="T13" fmla="*/ 3 h 166"/>
                  <a:gd name="T14" fmla="*/ 29 w 304"/>
                  <a:gd name="T15" fmla="*/ 1 h 166"/>
                  <a:gd name="T16" fmla="*/ 34 w 304"/>
                  <a:gd name="T17" fmla="*/ 1 h 166"/>
                  <a:gd name="T18" fmla="*/ 38 w 304"/>
                  <a:gd name="T19" fmla="*/ 0 h 166"/>
                  <a:gd name="T20" fmla="*/ 41 w 304"/>
                  <a:gd name="T21" fmla="*/ 0 h 166"/>
                  <a:gd name="T22" fmla="*/ 45 w 304"/>
                  <a:gd name="T23" fmla="*/ 0 h 166"/>
                  <a:gd name="T24" fmla="*/ 49 w 304"/>
                  <a:gd name="T25" fmla="*/ 0 h 166"/>
                  <a:gd name="T26" fmla="*/ 53 w 304"/>
                  <a:gd name="T27" fmla="*/ 0 h 166"/>
                  <a:gd name="T28" fmla="*/ 58 w 304"/>
                  <a:gd name="T29" fmla="*/ 1 h 166"/>
                  <a:gd name="T30" fmla="*/ 61 w 304"/>
                  <a:gd name="T31" fmla="*/ 2 h 166"/>
                  <a:gd name="T32" fmla="*/ 66 w 304"/>
                  <a:gd name="T33" fmla="*/ 4 h 166"/>
                  <a:gd name="T34" fmla="*/ 69 w 304"/>
                  <a:gd name="T35" fmla="*/ 5 h 166"/>
                  <a:gd name="T36" fmla="*/ 74 w 304"/>
                  <a:gd name="T37" fmla="*/ 9 h 166"/>
                  <a:gd name="T38" fmla="*/ 76 w 304"/>
                  <a:gd name="T39" fmla="*/ 13 h 166"/>
                  <a:gd name="T40" fmla="*/ 76 w 304"/>
                  <a:gd name="T41" fmla="*/ 17 h 166"/>
                  <a:gd name="T42" fmla="*/ 76 w 304"/>
                  <a:gd name="T43" fmla="*/ 22 h 166"/>
                  <a:gd name="T44" fmla="*/ 74 w 304"/>
                  <a:gd name="T45" fmla="*/ 26 h 166"/>
                  <a:gd name="T46" fmla="*/ 71 w 304"/>
                  <a:gd name="T47" fmla="*/ 30 h 166"/>
                  <a:gd name="T48" fmla="*/ 68 w 304"/>
                  <a:gd name="T49" fmla="*/ 33 h 166"/>
                  <a:gd name="T50" fmla="*/ 63 w 304"/>
                  <a:gd name="T51" fmla="*/ 36 h 166"/>
                  <a:gd name="T52" fmla="*/ 59 w 304"/>
                  <a:gd name="T53" fmla="*/ 38 h 166"/>
                  <a:gd name="T54" fmla="*/ 54 w 304"/>
                  <a:gd name="T55" fmla="*/ 39 h 166"/>
                  <a:gd name="T56" fmla="*/ 51 w 304"/>
                  <a:gd name="T57" fmla="*/ 40 h 166"/>
                  <a:gd name="T58" fmla="*/ 47 w 304"/>
                  <a:gd name="T59" fmla="*/ 40 h 166"/>
                  <a:gd name="T60" fmla="*/ 43 w 304"/>
                  <a:gd name="T61" fmla="*/ 41 h 166"/>
                  <a:gd name="T62" fmla="*/ 38 w 304"/>
                  <a:gd name="T63" fmla="*/ 41 h 166"/>
                  <a:gd name="T64" fmla="*/ 33 w 304"/>
                  <a:gd name="T65" fmla="*/ 40 h 166"/>
                  <a:gd name="T66" fmla="*/ 29 w 304"/>
                  <a:gd name="T67" fmla="*/ 38 h 166"/>
                  <a:gd name="T68" fmla="*/ 26 w 304"/>
                  <a:gd name="T69" fmla="*/ 34 h 166"/>
                  <a:gd name="T70" fmla="*/ 24 w 304"/>
                  <a:gd name="T71" fmla="*/ 30 h 166"/>
                  <a:gd name="T72" fmla="*/ 21 w 304"/>
                  <a:gd name="T73" fmla="*/ 27 h 166"/>
                  <a:gd name="T74" fmla="*/ 19 w 304"/>
                  <a:gd name="T75" fmla="*/ 24 h 166"/>
                  <a:gd name="T76" fmla="*/ 13 w 304"/>
                  <a:gd name="T77" fmla="*/ 22 h 166"/>
                  <a:gd name="T78" fmla="*/ 9 w 304"/>
                  <a:gd name="T79" fmla="*/ 20 h 166"/>
                  <a:gd name="T80" fmla="*/ 5 w 304"/>
                  <a:gd name="T81" fmla="*/ 20 h 166"/>
                  <a:gd name="T82" fmla="*/ 1 w 304"/>
                  <a:gd name="T83" fmla="*/ 20 h 166"/>
                  <a:gd name="T84" fmla="*/ 0 w 304"/>
                  <a:gd name="T85" fmla="*/ 19 h 16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04"/>
                  <a:gd name="T130" fmla="*/ 0 h 166"/>
                  <a:gd name="T131" fmla="*/ 304 w 304"/>
                  <a:gd name="T132" fmla="*/ 166 h 16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04" h="166">
                    <a:moveTo>
                      <a:pt x="0" y="78"/>
                    </a:moveTo>
                    <a:lnTo>
                      <a:pt x="0" y="75"/>
                    </a:lnTo>
                    <a:lnTo>
                      <a:pt x="2" y="69"/>
                    </a:lnTo>
                    <a:lnTo>
                      <a:pt x="4" y="65"/>
                    </a:lnTo>
                    <a:lnTo>
                      <a:pt x="8" y="63"/>
                    </a:lnTo>
                    <a:lnTo>
                      <a:pt x="12" y="59"/>
                    </a:lnTo>
                    <a:lnTo>
                      <a:pt x="17" y="55"/>
                    </a:lnTo>
                    <a:lnTo>
                      <a:pt x="21" y="52"/>
                    </a:lnTo>
                    <a:lnTo>
                      <a:pt x="27" y="46"/>
                    </a:lnTo>
                    <a:lnTo>
                      <a:pt x="33" y="42"/>
                    </a:lnTo>
                    <a:lnTo>
                      <a:pt x="38" y="38"/>
                    </a:lnTo>
                    <a:lnTo>
                      <a:pt x="46" y="35"/>
                    </a:lnTo>
                    <a:lnTo>
                      <a:pt x="54" y="31"/>
                    </a:lnTo>
                    <a:lnTo>
                      <a:pt x="61" y="27"/>
                    </a:lnTo>
                    <a:lnTo>
                      <a:pt x="69" y="25"/>
                    </a:lnTo>
                    <a:lnTo>
                      <a:pt x="76" y="21"/>
                    </a:lnTo>
                    <a:lnTo>
                      <a:pt x="86" y="17"/>
                    </a:lnTo>
                    <a:lnTo>
                      <a:pt x="90" y="16"/>
                    </a:lnTo>
                    <a:lnTo>
                      <a:pt x="93" y="14"/>
                    </a:lnTo>
                    <a:lnTo>
                      <a:pt x="99" y="12"/>
                    </a:lnTo>
                    <a:lnTo>
                      <a:pt x="105" y="12"/>
                    </a:lnTo>
                    <a:lnTo>
                      <a:pt x="109" y="8"/>
                    </a:lnTo>
                    <a:lnTo>
                      <a:pt x="114" y="8"/>
                    </a:lnTo>
                    <a:lnTo>
                      <a:pt x="118" y="6"/>
                    </a:lnTo>
                    <a:lnTo>
                      <a:pt x="124" y="6"/>
                    </a:lnTo>
                    <a:lnTo>
                      <a:pt x="130" y="4"/>
                    </a:lnTo>
                    <a:lnTo>
                      <a:pt x="133" y="4"/>
                    </a:lnTo>
                    <a:lnTo>
                      <a:pt x="139" y="2"/>
                    </a:lnTo>
                    <a:lnTo>
                      <a:pt x="145" y="2"/>
                    </a:lnTo>
                    <a:lnTo>
                      <a:pt x="150" y="0"/>
                    </a:lnTo>
                    <a:lnTo>
                      <a:pt x="154" y="0"/>
                    </a:lnTo>
                    <a:lnTo>
                      <a:pt x="160" y="0"/>
                    </a:lnTo>
                    <a:lnTo>
                      <a:pt x="166" y="0"/>
                    </a:lnTo>
                    <a:lnTo>
                      <a:pt x="169" y="0"/>
                    </a:lnTo>
                    <a:lnTo>
                      <a:pt x="177" y="0"/>
                    </a:lnTo>
                    <a:lnTo>
                      <a:pt x="183" y="0"/>
                    </a:lnTo>
                    <a:lnTo>
                      <a:pt x="188" y="0"/>
                    </a:lnTo>
                    <a:lnTo>
                      <a:pt x="192" y="0"/>
                    </a:lnTo>
                    <a:lnTo>
                      <a:pt x="198" y="0"/>
                    </a:lnTo>
                    <a:lnTo>
                      <a:pt x="206" y="0"/>
                    </a:lnTo>
                    <a:lnTo>
                      <a:pt x="211" y="0"/>
                    </a:lnTo>
                    <a:lnTo>
                      <a:pt x="215" y="0"/>
                    </a:lnTo>
                    <a:lnTo>
                      <a:pt x="223" y="2"/>
                    </a:lnTo>
                    <a:lnTo>
                      <a:pt x="228" y="4"/>
                    </a:lnTo>
                    <a:lnTo>
                      <a:pt x="234" y="6"/>
                    </a:lnTo>
                    <a:lnTo>
                      <a:pt x="238" y="8"/>
                    </a:lnTo>
                    <a:lnTo>
                      <a:pt x="244" y="8"/>
                    </a:lnTo>
                    <a:lnTo>
                      <a:pt x="247" y="10"/>
                    </a:lnTo>
                    <a:lnTo>
                      <a:pt x="253" y="12"/>
                    </a:lnTo>
                    <a:lnTo>
                      <a:pt x="257" y="14"/>
                    </a:lnTo>
                    <a:lnTo>
                      <a:pt x="261" y="16"/>
                    </a:lnTo>
                    <a:lnTo>
                      <a:pt x="266" y="16"/>
                    </a:lnTo>
                    <a:lnTo>
                      <a:pt x="270" y="19"/>
                    </a:lnTo>
                    <a:lnTo>
                      <a:pt x="276" y="23"/>
                    </a:lnTo>
                    <a:lnTo>
                      <a:pt x="282" y="27"/>
                    </a:lnTo>
                    <a:lnTo>
                      <a:pt x="287" y="33"/>
                    </a:lnTo>
                    <a:lnTo>
                      <a:pt x="293" y="38"/>
                    </a:lnTo>
                    <a:lnTo>
                      <a:pt x="297" y="42"/>
                    </a:lnTo>
                    <a:lnTo>
                      <a:pt x="299" y="48"/>
                    </a:lnTo>
                    <a:lnTo>
                      <a:pt x="301" y="54"/>
                    </a:lnTo>
                    <a:lnTo>
                      <a:pt x="304" y="59"/>
                    </a:lnTo>
                    <a:lnTo>
                      <a:pt x="304" y="65"/>
                    </a:lnTo>
                    <a:lnTo>
                      <a:pt x="304" y="71"/>
                    </a:lnTo>
                    <a:lnTo>
                      <a:pt x="304" y="76"/>
                    </a:lnTo>
                    <a:lnTo>
                      <a:pt x="304" y="84"/>
                    </a:lnTo>
                    <a:lnTo>
                      <a:pt x="303" y="90"/>
                    </a:lnTo>
                    <a:lnTo>
                      <a:pt x="301" y="95"/>
                    </a:lnTo>
                    <a:lnTo>
                      <a:pt x="297" y="99"/>
                    </a:lnTo>
                    <a:lnTo>
                      <a:pt x="295" y="107"/>
                    </a:lnTo>
                    <a:lnTo>
                      <a:pt x="291" y="111"/>
                    </a:lnTo>
                    <a:lnTo>
                      <a:pt x="289" y="116"/>
                    </a:lnTo>
                    <a:lnTo>
                      <a:pt x="284" y="122"/>
                    </a:lnTo>
                    <a:lnTo>
                      <a:pt x="282" y="128"/>
                    </a:lnTo>
                    <a:lnTo>
                      <a:pt x="276" y="132"/>
                    </a:lnTo>
                    <a:lnTo>
                      <a:pt x="270" y="135"/>
                    </a:lnTo>
                    <a:lnTo>
                      <a:pt x="266" y="139"/>
                    </a:lnTo>
                    <a:lnTo>
                      <a:pt x="261" y="143"/>
                    </a:lnTo>
                    <a:lnTo>
                      <a:pt x="255" y="147"/>
                    </a:lnTo>
                    <a:lnTo>
                      <a:pt x="249" y="151"/>
                    </a:lnTo>
                    <a:lnTo>
                      <a:pt x="244" y="152"/>
                    </a:lnTo>
                    <a:lnTo>
                      <a:pt x="238" y="154"/>
                    </a:lnTo>
                    <a:lnTo>
                      <a:pt x="230" y="156"/>
                    </a:lnTo>
                    <a:lnTo>
                      <a:pt x="225" y="158"/>
                    </a:lnTo>
                    <a:lnTo>
                      <a:pt x="219" y="158"/>
                    </a:lnTo>
                    <a:lnTo>
                      <a:pt x="215" y="160"/>
                    </a:lnTo>
                    <a:lnTo>
                      <a:pt x="209" y="160"/>
                    </a:lnTo>
                    <a:lnTo>
                      <a:pt x="204" y="162"/>
                    </a:lnTo>
                    <a:lnTo>
                      <a:pt x="198" y="162"/>
                    </a:lnTo>
                    <a:lnTo>
                      <a:pt x="194" y="164"/>
                    </a:lnTo>
                    <a:lnTo>
                      <a:pt x="188" y="164"/>
                    </a:lnTo>
                    <a:lnTo>
                      <a:pt x="185" y="164"/>
                    </a:lnTo>
                    <a:lnTo>
                      <a:pt x="179" y="164"/>
                    </a:lnTo>
                    <a:lnTo>
                      <a:pt x="175" y="166"/>
                    </a:lnTo>
                    <a:lnTo>
                      <a:pt x="166" y="166"/>
                    </a:lnTo>
                    <a:lnTo>
                      <a:pt x="158" y="166"/>
                    </a:lnTo>
                    <a:lnTo>
                      <a:pt x="150" y="166"/>
                    </a:lnTo>
                    <a:lnTo>
                      <a:pt x="143" y="164"/>
                    </a:lnTo>
                    <a:lnTo>
                      <a:pt x="137" y="162"/>
                    </a:lnTo>
                    <a:lnTo>
                      <a:pt x="131" y="162"/>
                    </a:lnTo>
                    <a:lnTo>
                      <a:pt x="126" y="160"/>
                    </a:lnTo>
                    <a:lnTo>
                      <a:pt x="122" y="158"/>
                    </a:lnTo>
                    <a:lnTo>
                      <a:pt x="118" y="156"/>
                    </a:lnTo>
                    <a:lnTo>
                      <a:pt x="116" y="154"/>
                    </a:lnTo>
                    <a:lnTo>
                      <a:pt x="112" y="147"/>
                    </a:lnTo>
                    <a:lnTo>
                      <a:pt x="107" y="139"/>
                    </a:lnTo>
                    <a:lnTo>
                      <a:pt x="103" y="135"/>
                    </a:lnTo>
                    <a:lnTo>
                      <a:pt x="101" y="130"/>
                    </a:lnTo>
                    <a:lnTo>
                      <a:pt x="97" y="124"/>
                    </a:lnTo>
                    <a:lnTo>
                      <a:pt x="95" y="120"/>
                    </a:lnTo>
                    <a:lnTo>
                      <a:pt x="92" y="114"/>
                    </a:lnTo>
                    <a:lnTo>
                      <a:pt x="86" y="111"/>
                    </a:lnTo>
                    <a:lnTo>
                      <a:pt x="82" y="107"/>
                    </a:lnTo>
                    <a:lnTo>
                      <a:pt x="78" y="101"/>
                    </a:lnTo>
                    <a:lnTo>
                      <a:pt x="73" y="97"/>
                    </a:lnTo>
                    <a:lnTo>
                      <a:pt x="67" y="94"/>
                    </a:lnTo>
                    <a:lnTo>
                      <a:pt x="61" y="92"/>
                    </a:lnTo>
                    <a:lnTo>
                      <a:pt x="55" y="90"/>
                    </a:lnTo>
                    <a:lnTo>
                      <a:pt x="48" y="88"/>
                    </a:lnTo>
                    <a:lnTo>
                      <a:pt x="40" y="86"/>
                    </a:lnTo>
                    <a:lnTo>
                      <a:pt x="35" y="84"/>
                    </a:lnTo>
                    <a:lnTo>
                      <a:pt x="29" y="84"/>
                    </a:lnTo>
                    <a:lnTo>
                      <a:pt x="25" y="84"/>
                    </a:lnTo>
                    <a:lnTo>
                      <a:pt x="19" y="82"/>
                    </a:lnTo>
                    <a:lnTo>
                      <a:pt x="16" y="82"/>
                    </a:lnTo>
                    <a:lnTo>
                      <a:pt x="12" y="82"/>
                    </a:lnTo>
                    <a:lnTo>
                      <a:pt x="6" y="82"/>
                    </a:lnTo>
                    <a:lnTo>
                      <a:pt x="2" y="80"/>
                    </a:lnTo>
                    <a:lnTo>
                      <a:pt x="0" y="80"/>
                    </a:lnTo>
                    <a:lnTo>
                      <a:pt x="0" y="78"/>
                    </a:lnTo>
                    <a:close/>
                  </a:path>
                </a:pathLst>
              </a:custGeom>
              <a:solidFill>
                <a:srgbClr val="A84A3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3" name="Freeform 129">
                <a:extLst>
                  <a:ext uri="{FF2B5EF4-FFF2-40B4-BE49-F238E27FC236}">
                    <a16:creationId xmlns:a16="http://schemas.microsoft.com/office/drawing/2014/main" id="{232917EF-43B7-4935-A908-A339F14B674F}"/>
                  </a:ext>
                </a:extLst>
              </p:cNvPr>
              <p:cNvSpPr>
                <a:spLocks/>
              </p:cNvSpPr>
              <p:nvPr/>
            </p:nvSpPr>
            <p:spPr bwMode="auto">
              <a:xfrm>
                <a:off x="3380" y="3413"/>
                <a:ext cx="359" cy="225"/>
              </a:xfrm>
              <a:custGeom>
                <a:avLst/>
                <a:gdLst>
                  <a:gd name="T0" fmla="*/ 6 w 716"/>
                  <a:gd name="T1" fmla="*/ 63 h 451"/>
                  <a:gd name="T2" fmla="*/ 5 w 716"/>
                  <a:gd name="T3" fmla="*/ 73 h 451"/>
                  <a:gd name="T4" fmla="*/ 7 w 716"/>
                  <a:gd name="T5" fmla="*/ 84 h 451"/>
                  <a:gd name="T6" fmla="*/ 11 w 716"/>
                  <a:gd name="T7" fmla="*/ 92 h 451"/>
                  <a:gd name="T8" fmla="*/ 22 w 716"/>
                  <a:gd name="T9" fmla="*/ 100 h 451"/>
                  <a:gd name="T10" fmla="*/ 34 w 716"/>
                  <a:gd name="T11" fmla="*/ 103 h 451"/>
                  <a:gd name="T12" fmla="*/ 47 w 716"/>
                  <a:gd name="T13" fmla="*/ 103 h 451"/>
                  <a:gd name="T14" fmla="*/ 62 w 716"/>
                  <a:gd name="T15" fmla="*/ 100 h 451"/>
                  <a:gd name="T16" fmla="*/ 70 w 716"/>
                  <a:gd name="T17" fmla="*/ 97 h 451"/>
                  <a:gd name="T18" fmla="*/ 103 w 716"/>
                  <a:gd name="T19" fmla="*/ 71 h 451"/>
                  <a:gd name="T20" fmla="*/ 114 w 716"/>
                  <a:gd name="T21" fmla="*/ 70 h 451"/>
                  <a:gd name="T22" fmla="*/ 123 w 716"/>
                  <a:gd name="T23" fmla="*/ 69 h 451"/>
                  <a:gd name="T24" fmla="*/ 132 w 716"/>
                  <a:gd name="T25" fmla="*/ 68 h 451"/>
                  <a:gd name="T26" fmla="*/ 141 w 716"/>
                  <a:gd name="T27" fmla="*/ 65 h 451"/>
                  <a:gd name="T28" fmla="*/ 150 w 716"/>
                  <a:gd name="T29" fmla="*/ 61 h 451"/>
                  <a:gd name="T30" fmla="*/ 163 w 716"/>
                  <a:gd name="T31" fmla="*/ 50 h 451"/>
                  <a:gd name="T32" fmla="*/ 166 w 716"/>
                  <a:gd name="T33" fmla="*/ 39 h 451"/>
                  <a:gd name="T34" fmla="*/ 158 w 716"/>
                  <a:gd name="T35" fmla="*/ 28 h 451"/>
                  <a:gd name="T36" fmla="*/ 147 w 716"/>
                  <a:gd name="T37" fmla="*/ 22 h 451"/>
                  <a:gd name="T38" fmla="*/ 136 w 716"/>
                  <a:gd name="T39" fmla="*/ 20 h 451"/>
                  <a:gd name="T40" fmla="*/ 125 w 716"/>
                  <a:gd name="T41" fmla="*/ 18 h 451"/>
                  <a:gd name="T42" fmla="*/ 114 w 716"/>
                  <a:gd name="T43" fmla="*/ 18 h 451"/>
                  <a:gd name="T44" fmla="*/ 103 w 716"/>
                  <a:gd name="T45" fmla="*/ 19 h 451"/>
                  <a:gd name="T46" fmla="*/ 92 w 716"/>
                  <a:gd name="T47" fmla="*/ 20 h 451"/>
                  <a:gd name="T48" fmla="*/ 82 w 716"/>
                  <a:gd name="T49" fmla="*/ 23 h 451"/>
                  <a:gd name="T50" fmla="*/ 73 w 716"/>
                  <a:gd name="T51" fmla="*/ 27 h 451"/>
                  <a:gd name="T52" fmla="*/ 64 w 716"/>
                  <a:gd name="T53" fmla="*/ 31 h 451"/>
                  <a:gd name="T54" fmla="*/ 51 w 716"/>
                  <a:gd name="T55" fmla="*/ 39 h 451"/>
                  <a:gd name="T56" fmla="*/ 42 w 716"/>
                  <a:gd name="T57" fmla="*/ 47 h 451"/>
                  <a:gd name="T58" fmla="*/ 29 w 716"/>
                  <a:gd name="T59" fmla="*/ 38 h 451"/>
                  <a:gd name="T60" fmla="*/ 36 w 716"/>
                  <a:gd name="T61" fmla="*/ 29 h 451"/>
                  <a:gd name="T62" fmla="*/ 47 w 716"/>
                  <a:gd name="T63" fmla="*/ 21 h 451"/>
                  <a:gd name="T64" fmla="*/ 56 w 716"/>
                  <a:gd name="T65" fmla="*/ 18 h 451"/>
                  <a:gd name="T66" fmla="*/ 67 w 716"/>
                  <a:gd name="T67" fmla="*/ 17 h 451"/>
                  <a:gd name="T68" fmla="*/ 80 w 716"/>
                  <a:gd name="T69" fmla="*/ 18 h 451"/>
                  <a:gd name="T70" fmla="*/ 97 w 716"/>
                  <a:gd name="T71" fmla="*/ 8 h 451"/>
                  <a:gd name="T72" fmla="*/ 115 w 716"/>
                  <a:gd name="T73" fmla="*/ 1 h 451"/>
                  <a:gd name="T74" fmla="*/ 130 w 716"/>
                  <a:gd name="T75" fmla="*/ 0 h 451"/>
                  <a:gd name="T76" fmla="*/ 144 w 716"/>
                  <a:gd name="T77" fmla="*/ 3 h 451"/>
                  <a:gd name="T78" fmla="*/ 155 w 716"/>
                  <a:gd name="T79" fmla="*/ 9 h 451"/>
                  <a:gd name="T80" fmla="*/ 164 w 716"/>
                  <a:gd name="T81" fmla="*/ 16 h 451"/>
                  <a:gd name="T82" fmla="*/ 175 w 716"/>
                  <a:gd name="T83" fmla="*/ 28 h 451"/>
                  <a:gd name="T84" fmla="*/ 172 w 716"/>
                  <a:gd name="T85" fmla="*/ 54 h 451"/>
                  <a:gd name="T86" fmla="*/ 165 w 716"/>
                  <a:gd name="T87" fmla="*/ 58 h 451"/>
                  <a:gd name="T88" fmla="*/ 153 w 716"/>
                  <a:gd name="T89" fmla="*/ 65 h 451"/>
                  <a:gd name="T90" fmla="*/ 144 w 716"/>
                  <a:gd name="T91" fmla="*/ 68 h 451"/>
                  <a:gd name="T92" fmla="*/ 134 w 716"/>
                  <a:gd name="T93" fmla="*/ 71 h 451"/>
                  <a:gd name="T94" fmla="*/ 124 w 716"/>
                  <a:gd name="T95" fmla="*/ 73 h 451"/>
                  <a:gd name="T96" fmla="*/ 112 w 716"/>
                  <a:gd name="T97" fmla="*/ 75 h 451"/>
                  <a:gd name="T98" fmla="*/ 76 w 716"/>
                  <a:gd name="T99" fmla="*/ 98 h 451"/>
                  <a:gd name="T100" fmla="*/ 67 w 716"/>
                  <a:gd name="T101" fmla="*/ 104 h 451"/>
                  <a:gd name="T102" fmla="*/ 54 w 716"/>
                  <a:gd name="T103" fmla="*/ 109 h 451"/>
                  <a:gd name="T104" fmla="*/ 45 w 716"/>
                  <a:gd name="T105" fmla="*/ 111 h 451"/>
                  <a:gd name="T106" fmla="*/ 36 w 716"/>
                  <a:gd name="T107" fmla="*/ 112 h 451"/>
                  <a:gd name="T108" fmla="*/ 26 w 716"/>
                  <a:gd name="T109" fmla="*/ 111 h 451"/>
                  <a:gd name="T110" fmla="*/ 16 w 716"/>
                  <a:gd name="T111" fmla="*/ 107 h 451"/>
                  <a:gd name="T112" fmla="*/ 7 w 716"/>
                  <a:gd name="T113" fmla="*/ 99 h 451"/>
                  <a:gd name="T114" fmla="*/ 2 w 716"/>
                  <a:gd name="T115" fmla="*/ 90 h 451"/>
                  <a:gd name="T116" fmla="*/ 0 w 716"/>
                  <a:gd name="T117" fmla="*/ 81 h 451"/>
                  <a:gd name="T118" fmla="*/ 1 w 716"/>
                  <a:gd name="T119" fmla="*/ 71 h 451"/>
                  <a:gd name="T120" fmla="*/ 3 w 716"/>
                  <a:gd name="T121" fmla="*/ 63 h 451"/>
                  <a:gd name="T122" fmla="*/ 7 w 716"/>
                  <a:gd name="T123" fmla="*/ 54 h 451"/>
                  <a:gd name="T124" fmla="*/ 14 w 716"/>
                  <a:gd name="T125" fmla="*/ 42 h 4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716"/>
                  <a:gd name="T190" fmla="*/ 0 h 451"/>
                  <a:gd name="T191" fmla="*/ 716 w 716"/>
                  <a:gd name="T192" fmla="*/ 451 h 45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716" h="451">
                    <a:moveTo>
                      <a:pt x="114" y="209"/>
                    </a:moveTo>
                    <a:lnTo>
                      <a:pt x="36" y="226"/>
                    </a:lnTo>
                    <a:lnTo>
                      <a:pt x="30" y="232"/>
                    </a:lnTo>
                    <a:lnTo>
                      <a:pt x="26" y="240"/>
                    </a:lnTo>
                    <a:lnTo>
                      <a:pt x="24" y="243"/>
                    </a:lnTo>
                    <a:lnTo>
                      <a:pt x="24" y="249"/>
                    </a:lnTo>
                    <a:lnTo>
                      <a:pt x="22" y="255"/>
                    </a:lnTo>
                    <a:lnTo>
                      <a:pt x="22" y="260"/>
                    </a:lnTo>
                    <a:lnTo>
                      <a:pt x="21" y="266"/>
                    </a:lnTo>
                    <a:lnTo>
                      <a:pt x="19" y="270"/>
                    </a:lnTo>
                    <a:lnTo>
                      <a:pt x="19" y="276"/>
                    </a:lnTo>
                    <a:lnTo>
                      <a:pt x="19" y="283"/>
                    </a:lnTo>
                    <a:lnTo>
                      <a:pt x="19" y="287"/>
                    </a:lnTo>
                    <a:lnTo>
                      <a:pt x="19" y="295"/>
                    </a:lnTo>
                    <a:lnTo>
                      <a:pt x="21" y="300"/>
                    </a:lnTo>
                    <a:lnTo>
                      <a:pt x="21" y="308"/>
                    </a:lnTo>
                    <a:lnTo>
                      <a:pt x="21" y="312"/>
                    </a:lnTo>
                    <a:lnTo>
                      <a:pt x="22" y="319"/>
                    </a:lnTo>
                    <a:lnTo>
                      <a:pt x="22" y="325"/>
                    </a:lnTo>
                    <a:lnTo>
                      <a:pt x="24" y="331"/>
                    </a:lnTo>
                    <a:lnTo>
                      <a:pt x="26" y="337"/>
                    </a:lnTo>
                    <a:lnTo>
                      <a:pt x="28" y="342"/>
                    </a:lnTo>
                    <a:lnTo>
                      <a:pt x="30" y="348"/>
                    </a:lnTo>
                    <a:lnTo>
                      <a:pt x="32" y="354"/>
                    </a:lnTo>
                    <a:lnTo>
                      <a:pt x="34" y="357"/>
                    </a:lnTo>
                    <a:lnTo>
                      <a:pt x="38" y="363"/>
                    </a:lnTo>
                    <a:lnTo>
                      <a:pt x="40" y="367"/>
                    </a:lnTo>
                    <a:lnTo>
                      <a:pt x="43" y="371"/>
                    </a:lnTo>
                    <a:lnTo>
                      <a:pt x="47" y="378"/>
                    </a:lnTo>
                    <a:lnTo>
                      <a:pt x="55" y="384"/>
                    </a:lnTo>
                    <a:lnTo>
                      <a:pt x="60" y="388"/>
                    </a:lnTo>
                    <a:lnTo>
                      <a:pt x="68" y="392"/>
                    </a:lnTo>
                    <a:lnTo>
                      <a:pt x="74" y="394"/>
                    </a:lnTo>
                    <a:lnTo>
                      <a:pt x="81" y="399"/>
                    </a:lnTo>
                    <a:lnTo>
                      <a:pt x="87" y="401"/>
                    </a:lnTo>
                    <a:lnTo>
                      <a:pt x="95" y="403"/>
                    </a:lnTo>
                    <a:lnTo>
                      <a:pt x="100" y="407"/>
                    </a:lnTo>
                    <a:lnTo>
                      <a:pt x="108" y="409"/>
                    </a:lnTo>
                    <a:lnTo>
                      <a:pt x="114" y="409"/>
                    </a:lnTo>
                    <a:lnTo>
                      <a:pt x="121" y="411"/>
                    </a:lnTo>
                    <a:lnTo>
                      <a:pt x="127" y="413"/>
                    </a:lnTo>
                    <a:lnTo>
                      <a:pt x="135" y="414"/>
                    </a:lnTo>
                    <a:lnTo>
                      <a:pt x="142" y="414"/>
                    </a:lnTo>
                    <a:lnTo>
                      <a:pt x="150" y="416"/>
                    </a:lnTo>
                    <a:lnTo>
                      <a:pt x="157" y="416"/>
                    </a:lnTo>
                    <a:lnTo>
                      <a:pt x="165" y="416"/>
                    </a:lnTo>
                    <a:lnTo>
                      <a:pt x="171" y="416"/>
                    </a:lnTo>
                    <a:lnTo>
                      <a:pt x="178" y="414"/>
                    </a:lnTo>
                    <a:lnTo>
                      <a:pt x="186" y="414"/>
                    </a:lnTo>
                    <a:lnTo>
                      <a:pt x="195" y="413"/>
                    </a:lnTo>
                    <a:lnTo>
                      <a:pt x="203" y="411"/>
                    </a:lnTo>
                    <a:lnTo>
                      <a:pt x="211" y="409"/>
                    </a:lnTo>
                    <a:lnTo>
                      <a:pt x="218" y="409"/>
                    </a:lnTo>
                    <a:lnTo>
                      <a:pt x="228" y="407"/>
                    </a:lnTo>
                    <a:lnTo>
                      <a:pt x="235" y="403"/>
                    </a:lnTo>
                    <a:lnTo>
                      <a:pt x="245" y="401"/>
                    </a:lnTo>
                    <a:lnTo>
                      <a:pt x="249" y="399"/>
                    </a:lnTo>
                    <a:lnTo>
                      <a:pt x="254" y="397"/>
                    </a:lnTo>
                    <a:lnTo>
                      <a:pt x="258" y="395"/>
                    </a:lnTo>
                    <a:lnTo>
                      <a:pt x="264" y="395"/>
                    </a:lnTo>
                    <a:lnTo>
                      <a:pt x="268" y="394"/>
                    </a:lnTo>
                    <a:lnTo>
                      <a:pt x="273" y="392"/>
                    </a:lnTo>
                    <a:lnTo>
                      <a:pt x="277" y="390"/>
                    </a:lnTo>
                    <a:lnTo>
                      <a:pt x="283" y="388"/>
                    </a:lnTo>
                    <a:lnTo>
                      <a:pt x="287" y="386"/>
                    </a:lnTo>
                    <a:lnTo>
                      <a:pt x="292" y="386"/>
                    </a:lnTo>
                    <a:lnTo>
                      <a:pt x="298" y="382"/>
                    </a:lnTo>
                    <a:lnTo>
                      <a:pt x="304" y="382"/>
                    </a:lnTo>
                    <a:lnTo>
                      <a:pt x="406" y="287"/>
                    </a:lnTo>
                    <a:lnTo>
                      <a:pt x="408" y="285"/>
                    </a:lnTo>
                    <a:lnTo>
                      <a:pt x="416" y="285"/>
                    </a:lnTo>
                    <a:lnTo>
                      <a:pt x="420" y="285"/>
                    </a:lnTo>
                    <a:lnTo>
                      <a:pt x="425" y="285"/>
                    </a:lnTo>
                    <a:lnTo>
                      <a:pt x="431" y="285"/>
                    </a:lnTo>
                    <a:lnTo>
                      <a:pt x="439" y="285"/>
                    </a:lnTo>
                    <a:lnTo>
                      <a:pt x="446" y="283"/>
                    </a:lnTo>
                    <a:lnTo>
                      <a:pt x="454" y="283"/>
                    </a:lnTo>
                    <a:lnTo>
                      <a:pt x="459" y="281"/>
                    </a:lnTo>
                    <a:lnTo>
                      <a:pt x="463" y="281"/>
                    </a:lnTo>
                    <a:lnTo>
                      <a:pt x="467" y="281"/>
                    </a:lnTo>
                    <a:lnTo>
                      <a:pt x="473" y="281"/>
                    </a:lnTo>
                    <a:lnTo>
                      <a:pt x="477" y="279"/>
                    </a:lnTo>
                    <a:lnTo>
                      <a:pt x="482" y="279"/>
                    </a:lnTo>
                    <a:lnTo>
                      <a:pt x="488" y="279"/>
                    </a:lnTo>
                    <a:lnTo>
                      <a:pt x="492" y="278"/>
                    </a:lnTo>
                    <a:lnTo>
                      <a:pt x="497" y="278"/>
                    </a:lnTo>
                    <a:lnTo>
                      <a:pt x="503" y="276"/>
                    </a:lnTo>
                    <a:lnTo>
                      <a:pt x="507" y="276"/>
                    </a:lnTo>
                    <a:lnTo>
                      <a:pt x="513" y="276"/>
                    </a:lnTo>
                    <a:lnTo>
                      <a:pt x="518" y="274"/>
                    </a:lnTo>
                    <a:lnTo>
                      <a:pt x="524" y="272"/>
                    </a:lnTo>
                    <a:lnTo>
                      <a:pt x="528" y="270"/>
                    </a:lnTo>
                    <a:lnTo>
                      <a:pt x="534" y="270"/>
                    </a:lnTo>
                    <a:lnTo>
                      <a:pt x="539" y="268"/>
                    </a:lnTo>
                    <a:lnTo>
                      <a:pt x="545" y="266"/>
                    </a:lnTo>
                    <a:lnTo>
                      <a:pt x="549" y="264"/>
                    </a:lnTo>
                    <a:lnTo>
                      <a:pt x="556" y="264"/>
                    </a:lnTo>
                    <a:lnTo>
                      <a:pt x="560" y="260"/>
                    </a:lnTo>
                    <a:lnTo>
                      <a:pt x="566" y="259"/>
                    </a:lnTo>
                    <a:lnTo>
                      <a:pt x="572" y="257"/>
                    </a:lnTo>
                    <a:lnTo>
                      <a:pt x="575" y="255"/>
                    </a:lnTo>
                    <a:lnTo>
                      <a:pt x="581" y="253"/>
                    </a:lnTo>
                    <a:lnTo>
                      <a:pt x="587" y="251"/>
                    </a:lnTo>
                    <a:lnTo>
                      <a:pt x="591" y="249"/>
                    </a:lnTo>
                    <a:lnTo>
                      <a:pt x="596" y="247"/>
                    </a:lnTo>
                    <a:lnTo>
                      <a:pt x="606" y="241"/>
                    </a:lnTo>
                    <a:lnTo>
                      <a:pt x="615" y="234"/>
                    </a:lnTo>
                    <a:lnTo>
                      <a:pt x="623" y="228"/>
                    </a:lnTo>
                    <a:lnTo>
                      <a:pt x="632" y="222"/>
                    </a:lnTo>
                    <a:lnTo>
                      <a:pt x="638" y="215"/>
                    </a:lnTo>
                    <a:lnTo>
                      <a:pt x="646" y="207"/>
                    </a:lnTo>
                    <a:lnTo>
                      <a:pt x="650" y="200"/>
                    </a:lnTo>
                    <a:lnTo>
                      <a:pt x="655" y="190"/>
                    </a:lnTo>
                    <a:lnTo>
                      <a:pt x="657" y="186"/>
                    </a:lnTo>
                    <a:lnTo>
                      <a:pt x="659" y="181"/>
                    </a:lnTo>
                    <a:lnTo>
                      <a:pt x="659" y="177"/>
                    </a:lnTo>
                    <a:lnTo>
                      <a:pt x="661" y="173"/>
                    </a:lnTo>
                    <a:lnTo>
                      <a:pt x="661" y="164"/>
                    </a:lnTo>
                    <a:lnTo>
                      <a:pt x="663" y="156"/>
                    </a:lnTo>
                    <a:lnTo>
                      <a:pt x="661" y="148"/>
                    </a:lnTo>
                    <a:lnTo>
                      <a:pt x="657" y="141"/>
                    </a:lnTo>
                    <a:lnTo>
                      <a:pt x="655" y="135"/>
                    </a:lnTo>
                    <a:lnTo>
                      <a:pt x="650" y="129"/>
                    </a:lnTo>
                    <a:lnTo>
                      <a:pt x="644" y="122"/>
                    </a:lnTo>
                    <a:lnTo>
                      <a:pt x="638" y="116"/>
                    </a:lnTo>
                    <a:lnTo>
                      <a:pt x="631" y="112"/>
                    </a:lnTo>
                    <a:lnTo>
                      <a:pt x="623" y="106"/>
                    </a:lnTo>
                    <a:lnTo>
                      <a:pt x="613" y="101"/>
                    </a:lnTo>
                    <a:lnTo>
                      <a:pt x="606" y="97"/>
                    </a:lnTo>
                    <a:lnTo>
                      <a:pt x="600" y="95"/>
                    </a:lnTo>
                    <a:lnTo>
                      <a:pt x="594" y="93"/>
                    </a:lnTo>
                    <a:lnTo>
                      <a:pt x="591" y="91"/>
                    </a:lnTo>
                    <a:lnTo>
                      <a:pt x="585" y="89"/>
                    </a:lnTo>
                    <a:lnTo>
                      <a:pt x="579" y="87"/>
                    </a:lnTo>
                    <a:lnTo>
                      <a:pt x="574" y="86"/>
                    </a:lnTo>
                    <a:lnTo>
                      <a:pt x="566" y="84"/>
                    </a:lnTo>
                    <a:lnTo>
                      <a:pt x="562" y="84"/>
                    </a:lnTo>
                    <a:lnTo>
                      <a:pt x="554" y="82"/>
                    </a:lnTo>
                    <a:lnTo>
                      <a:pt x="549" y="82"/>
                    </a:lnTo>
                    <a:lnTo>
                      <a:pt x="543" y="80"/>
                    </a:lnTo>
                    <a:lnTo>
                      <a:pt x="537" y="80"/>
                    </a:lnTo>
                    <a:lnTo>
                      <a:pt x="530" y="78"/>
                    </a:lnTo>
                    <a:lnTo>
                      <a:pt x="524" y="76"/>
                    </a:lnTo>
                    <a:lnTo>
                      <a:pt x="518" y="76"/>
                    </a:lnTo>
                    <a:lnTo>
                      <a:pt x="513" y="76"/>
                    </a:lnTo>
                    <a:lnTo>
                      <a:pt x="505" y="74"/>
                    </a:lnTo>
                    <a:lnTo>
                      <a:pt x="499" y="74"/>
                    </a:lnTo>
                    <a:lnTo>
                      <a:pt x="492" y="74"/>
                    </a:lnTo>
                    <a:lnTo>
                      <a:pt x="486" y="74"/>
                    </a:lnTo>
                    <a:lnTo>
                      <a:pt x="478" y="74"/>
                    </a:lnTo>
                    <a:lnTo>
                      <a:pt x="473" y="74"/>
                    </a:lnTo>
                    <a:lnTo>
                      <a:pt x="465" y="74"/>
                    </a:lnTo>
                    <a:lnTo>
                      <a:pt x="459" y="74"/>
                    </a:lnTo>
                    <a:lnTo>
                      <a:pt x="452" y="74"/>
                    </a:lnTo>
                    <a:lnTo>
                      <a:pt x="446" y="74"/>
                    </a:lnTo>
                    <a:lnTo>
                      <a:pt x="439" y="74"/>
                    </a:lnTo>
                    <a:lnTo>
                      <a:pt x="433" y="74"/>
                    </a:lnTo>
                    <a:lnTo>
                      <a:pt x="427" y="74"/>
                    </a:lnTo>
                    <a:lnTo>
                      <a:pt x="421" y="74"/>
                    </a:lnTo>
                    <a:lnTo>
                      <a:pt x="414" y="74"/>
                    </a:lnTo>
                    <a:lnTo>
                      <a:pt x="408" y="76"/>
                    </a:lnTo>
                    <a:lnTo>
                      <a:pt x="401" y="76"/>
                    </a:lnTo>
                    <a:lnTo>
                      <a:pt x="395" y="78"/>
                    </a:lnTo>
                    <a:lnTo>
                      <a:pt x="389" y="78"/>
                    </a:lnTo>
                    <a:lnTo>
                      <a:pt x="383" y="80"/>
                    </a:lnTo>
                    <a:lnTo>
                      <a:pt x="376" y="80"/>
                    </a:lnTo>
                    <a:lnTo>
                      <a:pt x="370" y="82"/>
                    </a:lnTo>
                    <a:lnTo>
                      <a:pt x="364" y="82"/>
                    </a:lnTo>
                    <a:lnTo>
                      <a:pt x="359" y="84"/>
                    </a:lnTo>
                    <a:lnTo>
                      <a:pt x="353" y="86"/>
                    </a:lnTo>
                    <a:lnTo>
                      <a:pt x="347" y="87"/>
                    </a:lnTo>
                    <a:lnTo>
                      <a:pt x="342" y="89"/>
                    </a:lnTo>
                    <a:lnTo>
                      <a:pt x="338" y="91"/>
                    </a:lnTo>
                    <a:lnTo>
                      <a:pt x="330" y="91"/>
                    </a:lnTo>
                    <a:lnTo>
                      <a:pt x="325" y="93"/>
                    </a:lnTo>
                    <a:lnTo>
                      <a:pt x="321" y="95"/>
                    </a:lnTo>
                    <a:lnTo>
                      <a:pt x="315" y="97"/>
                    </a:lnTo>
                    <a:lnTo>
                      <a:pt x="309" y="99"/>
                    </a:lnTo>
                    <a:lnTo>
                      <a:pt x="306" y="103"/>
                    </a:lnTo>
                    <a:lnTo>
                      <a:pt x="300" y="105"/>
                    </a:lnTo>
                    <a:lnTo>
                      <a:pt x="294" y="106"/>
                    </a:lnTo>
                    <a:lnTo>
                      <a:pt x="290" y="108"/>
                    </a:lnTo>
                    <a:lnTo>
                      <a:pt x="285" y="112"/>
                    </a:lnTo>
                    <a:lnTo>
                      <a:pt x="279" y="112"/>
                    </a:lnTo>
                    <a:lnTo>
                      <a:pt x="275" y="116"/>
                    </a:lnTo>
                    <a:lnTo>
                      <a:pt x="269" y="118"/>
                    </a:lnTo>
                    <a:lnTo>
                      <a:pt x="264" y="120"/>
                    </a:lnTo>
                    <a:lnTo>
                      <a:pt x="260" y="124"/>
                    </a:lnTo>
                    <a:lnTo>
                      <a:pt x="256" y="125"/>
                    </a:lnTo>
                    <a:lnTo>
                      <a:pt x="247" y="129"/>
                    </a:lnTo>
                    <a:lnTo>
                      <a:pt x="239" y="135"/>
                    </a:lnTo>
                    <a:lnTo>
                      <a:pt x="231" y="141"/>
                    </a:lnTo>
                    <a:lnTo>
                      <a:pt x="224" y="144"/>
                    </a:lnTo>
                    <a:lnTo>
                      <a:pt x="216" y="150"/>
                    </a:lnTo>
                    <a:lnTo>
                      <a:pt x="209" y="154"/>
                    </a:lnTo>
                    <a:lnTo>
                      <a:pt x="203" y="158"/>
                    </a:lnTo>
                    <a:lnTo>
                      <a:pt x="195" y="164"/>
                    </a:lnTo>
                    <a:lnTo>
                      <a:pt x="190" y="165"/>
                    </a:lnTo>
                    <a:lnTo>
                      <a:pt x="186" y="171"/>
                    </a:lnTo>
                    <a:lnTo>
                      <a:pt x="180" y="173"/>
                    </a:lnTo>
                    <a:lnTo>
                      <a:pt x="176" y="179"/>
                    </a:lnTo>
                    <a:lnTo>
                      <a:pt x="169" y="184"/>
                    </a:lnTo>
                    <a:lnTo>
                      <a:pt x="165" y="188"/>
                    </a:lnTo>
                    <a:lnTo>
                      <a:pt x="161" y="192"/>
                    </a:lnTo>
                    <a:lnTo>
                      <a:pt x="159" y="194"/>
                    </a:lnTo>
                    <a:lnTo>
                      <a:pt x="104" y="175"/>
                    </a:lnTo>
                    <a:lnTo>
                      <a:pt x="104" y="173"/>
                    </a:lnTo>
                    <a:lnTo>
                      <a:pt x="104" y="169"/>
                    </a:lnTo>
                    <a:lnTo>
                      <a:pt x="108" y="162"/>
                    </a:lnTo>
                    <a:lnTo>
                      <a:pt x="114" y="154"/>
                    </a:lnTo>
                    <a:lnTo>
                      <a:pt x="116" y="148"/>
                    </a:lnTo>
                    <a:lnTo>
                      <a:pt x="119" y="143"/>
                    </a:lnTo>
                    <a:lnTo>
                      <a:pt x="121" y="139"/>
                    </a:lnTo>
                    <a:lnTo>
                      <a:pt x="127" y="133"/>
                    </a:lnTo>
                    <a:lnTo>
                      <a:pt x="131" y="127"/>
                    </a:lnTo>
                    <a:lnTo>
                      <a:pt x="136" y="122"/>
                    </a:lnTo>
                    <a:lnTo>
                      <a:pt x="142" y="116"/>
                    </a:lnTo>
                    <a:lnTo>
                      <a:pt x="150" y="112"/>
                    </a:lnTo>
                    <a:lnTo>
                      <a:pt x="155" y="105"/>
                    </a:lnTo>
                    <a:lnTo>
                      <a:pt x="163" y="101"/>
                    </a:lnTo>
                    <a:lnTo>
                      <a:pt x="169" y="95"/>
                    </a:lnTo>
                    <a:lnTo>
                      <a:pt x="178" y="91"/>
                    </a:lnTo>
                    <a:lnTo>
                      <a:pt x="182" y="89"/>
                    </a:lnTo>
                    <a:lnTo>
                      <a:pt x="186" y="86"/>
                    </a:lnTo>
                    <a:lnTo>
                      <a:pt x="192" y="84"/>
                    </a:lnTo>
                    <a:lnTo>
                      <a:pt x="195" y="82"/>
                    </a:lnTo>
                    <a:lnTo>
                      <a:pt x="201" y="80"/>
                    </a:lnTo>
                    <a:lnTo>
                      <a:pt x="207" y="78"/>
                    </a:lnTo>
                    <a:lnTo>
                      <a:pt x="211" y="76"/>
                    </a:lnTo>
                    <a:lnTo>
                      <a:pt x="218" y="76"/>
                    </a:lnTo>
                    <a:lnTo>
                      <a:pt x="222" y="74"/>
                    </a:lnTo>
                    <a:lnTo>
                      <a:pt x="228" y="74"/>
                    </a:lnTo>
                    <a:lnTo>
                      <a:pt x="233" y="72"/>
                    </a:lnTo>
                    <a:lnTo>
                      <a:pt x="241" y="72"/>
                    </a:lnTo>
                    <a:lnTo>
                      <a:pt x="247" y="70"/>
                    </a:lnTo>
                    <a:lnTo>
                      <a:pt x="252" y="70"/>
                    </a:lnTo>
                    <a:lnTo>
                      <a:pt x="258" y="70"/>
                    </a:lnTo>
                    <a:lnTo>
                      <a:pt x="266" y="70"/>
                    </a:lnTo>
                    <a:lnTo>
                      <a:pt x="273" y="70"/>
                    </a:lnTo>
                    <a:lnTo>
                      <a:pt x="279" y="70"/>
                    </a:lnTo>
                    <a:lnTo>
                      <a:pt x="287" y="70"/>
                    </a:lnTo>
                    <a:lnTo>
                      <a:pt x="294" y="72"/>
                    </a:lnTo>
                    <a:lnTo>
                      <a:pt x="302" y="72"/>
                    </a:lnTo>
                    <a:lnTo>
                      <a:pt x="309" y="74"/>
                    </a:lnTo>
                    <a:lnTo>
                      <a:pt x="319" y="74"/>
                    </a:lnTo>
                    <a:lnTo>
                      <a:pt x="326" y="78"/>
                    </a:lnTo>
                    <a:lnTo>
                      <a:pt x="338" y="67"/>
                    </a:lnTo>
                    <a:lnTo>
                      <a:pt x="347" y="59"/>
                    </a:lnTo>
                    <a:lnTo>
                      <a:pt x="357" y="51"/>
                    </a:lnTo>
                    <a:lnTo>
                      <a:pt x="368" y="44"/>
                    </a:lnTo>
                    <a:lnTo>
                      <a:pt x="378" y="36"/>
                    </a:lnTo>
                    <a:lnTo>
                      <a:pt x="387" y="32"/>
                    </a:lnTo>
                    <a:lnTo>
                      <a:pt x="399" y="27"/>
                    </a:lnTo>
                    <a:lnTo>
                      <a:pt x="408" y="21"/>
                    </a:lnTo>
                    <a:lnTo>
                      <a:pt x="418" y="17"/>
                    </a:lnTo>
                    <a:lnTo>
                      <a:pt x="427" y="13"/>
                    </a:lnTo>
                    <a:lnTo>
                      <a:pt x="437" y="9"/>
                    </a:lnTo>
                    <a:lnTo>
                      <a:pt x="446" y="8"/>
                    </a:lnTo>
                    <a:lnTo>
                      <a:pt x="456" y="6"/>
                    </a:lnTo>
                    <a:lnTo>
                      <a:pt x="465" y="4"/>
                    </a:lnTo>
                    <a:lnTo>
                      <a:pt x="475" y="2"/>
                    </a:lnTo>
                    <a:lnTo>
                      <a:pt x="482" y="2"/>
                    </a:lnTo>
                    <a:lnTo>
                      <a:pt x="490" y="0"/>
                    </a:lnTo>
                    <a:lnTo>
                      <a:pt x="499" y="0"/>
                    </a:lnTo>
                    <a:lnTo>
                      <a:pt x="507" y="0"/>
                    </a:lnTo>
                    <a:lnTo>
                      <a:pt x="516" y="0"/>
                    </a:lnTo>
                    <a:lnTo>
                      <a:pt x="524" y="0"/>
                    </a:lnTo>
                    <a:lnTo>
                      <a:pt x="532" y="2"/>
                    </a:lnTo>
                    <a:lnTo>
                      <a:pt x="541" y="4"/>
                    </a:lnTo>
                    <a:lnTo>
                      <a:pt x="549" y="6"/>
                    </a:lnTo>
                    <a:lnTo>
                      <a:pt x="556" y="8"/>
                    </a:lnTo>
                    <a:lnTo>
                      <a:pt x="564" y="11"/>
                    </a:lnTo>
                    <a:lnTo>
                      <a:pt x="572" y="13"/>
                    </a:lnTo>
                    <a:lnTo>
                      <a:pt x="579" y="15"/>
                    </a:lnTo>
                    <a:lnTo>
                      <a:pt x="585" y="19"/>
                    </a:lnTo>
                    <a:lnTo>
                      <a:pt x="593" y="23"/>
                    </a:lnTo>
                    <a:lnTo>
                      <a:pt x="598" y="27"/>
                    </a:lnTo>
                    <a:lnTo>
                      <a:pt x="606" y="30"/>
                    </a:lnTo>
                    <a:lnTo>
                      <a:pt x="612" y="32"/>
                    </a:lnTo>
                    <a:lnTo>
                      <a:pt x="617" y="36"/>
                    </a:lnTo>
                    <a:lnTo>
                      <a:pt x="625" y="40"/>
                    </a:lnTo>
                    <a:lnTo>
                      <a:pt x="631" y="46"/>
                    </a:lnTo>
                    <a:lnTo>
                      <a:pt x="634" y="49"/>
                    </a:lnTo>
                    <a:lnTo>
                      <a:pt x="640" y="53"/>
                    </a:lnTo>
                    <a:lnTo>
                      <a:pt x="646" y="57"/>
                    </a:lnTo>
                    <a:lnTo>
                      <a:pt x="651" y="63"/>
                    </a:lnTo>
                    <a:lnTo>
                      <a:pt x="655" y="67"/>
                    </a:lnTo>
                    <a:lnTo>
                      <a:pt x="661" y="70"/>
                    </a:lnTo>
                    <a:lnTo>
                      <a:pt x="665" y="74"/>
                    </a:lnTo>
                    <a:lnTo>
                      <a:pt x="670" y="80"/>
                    </a:lnTo>
                    <a:lnTo>
                      <a:pt x="678" y="87"/>
                    </a:lnTo>
                    <a:lnTo>
                      <a:pt x="688" y="97"/>
                    </a:lnTo>
                    <a:lnTo>
                      <a:pt x="693" y="105"/>
                    </a:lnTo>
                    <a:lnTo>
                      <a:pt x="699" y="112"/>
                    </a:lnTo>
                    <a:lnTo>
                      <a:pt x="703" y="118"/>
                    </a:lnTo>
                    <a:lnTo>
                      <a:pt x="708" y="124"/>
                    </a:lnTo>
                    <a:lnTo>
                      <a:pt x="710" y="127"/>
                    </a:lnTo>
                    <a:lnTo>
                      <a:pt x="714" y="131"/>
                    </a:lnTo>
                    <a:lnTo>
                      <a:pt x="716" y="133"/>
                    </a:lnTo>
                    <a:lnTo>
                      <a:pt x="716" y="135"/>
                    </a:lnTo>
                    <a:lnTo>
                      <a:pt x="686" y="219"/>
                    </a:lnTo>
                    <a:lnTo>
                      <a:pt x="684" y="219"/>
                    </a:lnTo>
                    <a:lnTo>
                      <a:pt x="680" y="221"/>
                    </a:lnTo>
                    <a:lnTo>
                      <a:pt x="676" y="222"/>
                    </a:lnTo>
                    <a:lnTo>
                      <a:pt x="672" y="224"/>
                    </a:lnTo>
                    <a:lnTo>
                      <a:pt x="669" y="226"/>
                    </a:lnTo>
                    <a:lnTo>
                      <a:pt x="665" y="230"/>
                    </a:lnTo>
                    <a:lnTo>
                      <a:pt x="659" y="234"/>
                    </a:lnTo>
                    <a:lnTo>
                      <a:pt x="653" y="236"/>
                    </a:lnTo>
                    <a:lnTo>
                      <a:pt x="646" y="240"/>
                    </a:lnTo>
                    <a:lnTo>
                      <a:pt x="640" y="243"/>
                    </a:lnTo>
                    <a:lnTo>
                      <a:pt x="632" y="247"/>
                    </a:lnTo>
                    <a:lnTo>
                      <a:pt x="625" y="251"/>
                    </a:lnTo>
                    <a:lnTo>
                      <a:pt x="617" y="255"/>
                    </a:lnTo>
                    <a:lnTo>
                      <a:pt x="610" y="260"/>
                    </a:lnTo>
                    <a:lnTo>
                      <a:pt x="604" y="262"/>
                    </a:lnTo>
                    <a:lnTo>
                      <a:pt x="598" y="264"/>
                    </a:lnTo>
                    <a:lnTo>
                      <a:pt x="594" y="266"/>
                    </a:lnTo>
                    <a:lnTo>
                      <a:pt x="589" y="268"/>
                    </a:lnTo>
                    <a:lnTo>
                      <a:pt x="583" y="270"/>
                    </a:lnTo>
                    <a:lnTo>
                      <a:pt x="579" y="272"/>
                    </a:lnTo>
                    <a:lnTo>
                      <a:pt x="574" y="272"/>
                    </a:lnTo>
                    <a:lnTo>
                      <a:pt x="568" y="276"/>
                    </a:lnTo>
                    <a:lnTo>
                      <a:pt x="562" y="278"/>
                    </a:lnTo>
                    <a:lnTo>
                      <a:pt x="558" y="279"/>
                    </a:lnTo>
                    <a:lnTo>
                      <a:pt x="551" y="279"/>
                    </a:lnTo>
                    <a:lnTo>
                      <a:pt x="547" y="281"/>
                    </a:lnTo>
                    <a:lnTo>
                      <a:pt x="541" y="283"/>
                    </a:lnTo>
                    <a:lnTo>
                      <a:pt x="534" y="285"/>
                    </a:lnTo>
                    <a:lnTo>
                      <a:pt x="528" y="287"/>
                    </a:lnTo>
                    <a:lnTo>
                      <a:pt x="524" y="289"/>
                    </a:lnTo>
                    <a:lnTo>
                      <a:pt x="516" y="291"/>
                    </a:lnTo>
                    <a:lnTo>
                      <a:pt x="511" y="293"/>
                    </a:lnTo>
                    <a:lnTo>
                      <a:pt x="505" y="293"/>
                    </a:lnTo>
                    <a:lnTo>
                      <a:pt x="497" y="295"/>
                    </a:lnTo>
                    <a:lnTo>
                      <a:pt x="492" y="295"/>
                    </a:lnTo>
                    <a:lnTo>
                      <a:pt x="486" y="297"/>
                    </a:lnTo>
                    <a:lnTo>
                      <a:pt x="478" y="299"/>
                    </a:lnTo>
                    <a:lnTo>
                      <a:pt x="473" y="300"/>
                    </a:lnTo>
                    <a:lnTo>
                      <a:pt x="465" y="300"/>
                    </a:lnTo>
                    <a:lnTo>
                      <a:pt x="459" y="302"/>
                    </a:lnTo>
                    <a:lnTo>
                      <a:pt x="452" y="302"/>
                    </a:lnTo>
                    <a:lnTo>
                      <a:pt x="444" y="302"/>
                    </a:lnTo>
                    <a:lnTo>
                      <a:pt x="439" y="302"/>
                    </a:lnTo>
                    <a:lnTo>
                      <a:pt x="431" y="304"/>
                    </a:lnTo>
                    <a:lnTo>
                      <a:pt x="425" y="304"/>
                    </a:lnTo>
                    <a:lnTo>
                      <a:pt x="418" y="306"/>
                    </a:lnTo>
                    <a:lnTo>
                      <a:pt x="309" y="390"/>
                    </a:lnTo>
                    <a:lnTo>
                      <a:pt x="307" y="390"/>
                    </a:lnTo>
                    <a:lnTo>
                      <a:pt x="302" y="394"/>
                    </a:lnTo>
                    <a:lnTo>
                      <a:pt x="300" y="395"/>
                    </a:lnTo>
                    <a:lnTo>
                      <a:pt x="294" y="397"/>
                    </a:lnTo>
                    <a:lnTo>
                      <a:pt x="290" y="401"/>
                    </a:lnTo>
                    <a:lnTo>
                      <a:pt x="287" y="405"/>
                    </a:lnTo>
                    <a:lnTo>
                      <a:pt x="279" y="409"/>
                    </a:lnTo>
                    <a:lnTo>
                      <a:pt x="273" y="413"/>
                    </a:lnTo>
                    <a:lnTo>
                      <a:pt x="266" y="416"/>
                    </a:lnTo>
                    <a:lnTo>
                      <a:pt x="260" y="420"/>
                    </a:lnTo>
                    <a:lnTo>
                      <a:pt x="250" y="424"/>
                    </a:lnTo>
                    <a:lnTo>
                      <a:pt x="243" y="428"/>
                    </a:lnTo>
                    <a:lnTo>
                      <a:pt x="235" y="434"/>
                    </a:lnTo>
                    <a:lnTo>
                      <a:pt x="226" y="437"/>
                    </a:lnTo>
                    <a:lnTo>
                      <a:pt x="222" y="437"/>
                    </a:lnTo>
                    <a:lnTo>
                      <a:pt x="216" y="439"/>
                    </a:lnTo>
                    <a:lnTo>
                      <a:pt x="211" y="441"/>
                    </a:lnTo>
                    <a:lnTo>
                      <a:pt x="207" y="443"/>
                    </a:lnTo>
                    <a:lnTo>
                      <a:pt x="203" y="443"/>
                    </a:lnTo>
                    <a:lnTo>
                      <a:pt x="197" y="445"/>
                    </a:lnTo>
                    <a:lnTo>
                      <a:pt x="192" y="447"/>
                    </a:lnTo>
                    <a:lnTo>
                      <a:pt x="188" y="447"/>
                    </a:lnTo>
                    <a:lnTo>
                      <a:pt x="180" y="447"/>
                    </a:lnTo>
                    <a:lnTo>
                      <a:pt x="176" y="449"/>
                    </a:lnTo>
                    <a:lnTo>
                      <a:pt x="171" y="449"/>
                    </a:lnTo>
                    <a:lnTo>
                      <a:pt x="167" y="451"/>
                    </a:lnTo>
                    <a:lnTo>
                      <a:pt x="159" y="451"/>
                    </a:lnTo>
                    <a:lnTo>
                      <a:pt x="155" y="451"/>
                    </a:lnTo>
                    <a:lnTo>
                      <a:pt x="150" y="451"/>
                    </a:lnTo>
                    <a:lnTo>
                      <a:pt x="144" y="451"/>
                    </a:lnTo>
                    <a:lnTo>
                      <a:pt x="138" y="451"/>
                    </a:lnTo>
                    <a:lnTo>
                      <a:pt x="133" y="449"/>
                    </a:lnTo>
                    <a:lnTo>
                      <a:pt x="127" y="449"/>
                    </a:lnTo>
                    <a:lnTo>
                      <a:pt x="121" y="449"/>
                    </a:lnTo>
                    <a:lnTo>
                      <a:pt x="116" y="447"/>
                    </a:lnTo>
                    <a:lnTo>
                      <a:pt x="110" y="447"/>
                    </a:lnTo>
                    <a:lnTo>
                      <a:pt x="104" y="445"/>
                    </a:lnTo>
                    <a:lnTo>
                      <a:pt x="98" y="443"/>
                    </a:lnTo>
                    <a:lnTo>
                      <a:pt x="93" y="441"/>
                    </a:lnTo>
                    <a:lnTo>
                      <a:pt x="87" y="439"/>
                    </a:lnTo>
                    <a:lnTo>
                      <a:pt x="81" y="435"/>
                    </a:lnTo>
                    <a:lnTo>
                      <a:pt x="76" y="434"/>
                    </a:lnTo>
                    <a:lnTo>
                      <a:pt x="70" y="430"/>
                    </a:lnTo>
                    <a:lnTo>
                      <a:pt x="64" y="428"/>
                    </a:lnTo>
                    <a:lnTo>
                      <a:pt x="59" y="424"/>
                    </a:lnTo>
                    <a:lnTo>
                      <a:pt x="53" y="420"/>
                    </a:lnTo>
                    <a:lnTo>
                      <a:pt x="45" y="416"/>
                    </a:lnTo>
                    <a:lnTo>
                      <a:pt x="41" y="411"/>
                    </a:lnTo>
                    <a:lnTo>
                      <a:pt x="36" y="407"/>
                    </a:lnTo>
                    <a:lnTo>
                      <a:pt x="32" y="403"/>
                    </a:lnTo>
                    <a:lnTo>
                      <a:pt x="26" y="397"/>
                    </a:lnTo>
                    <a:lnTo>
                      <a:pt x="24" y="394"/>
                    </a:lnTo>
                    <a:lnTo>
                      <a:pt x="19" y="388"/>
                    </a:lnTo>
                    <a:lnTo>
                      <a:pt x="17" y="384"/>
                    </a:lnTo>
                    <a:lnTo>
                      <a:pt x="13" y="378"/>
                    </a:lnTo>
                    <a:lnTo>
                      <a:pt x="11" y="373"/>
                    </a:lnTo>
                    <a:lnTo>
                      <a:pt x="7" y="369"/>
                    </a:lnTo>
                    <a:lnTo>
                      <a:pt x="7" y="363"/>
                    </a:lnTo>
                    <a:lnTo>
                      <a:pt x="3" y="357"/>
                    </a:lnTo>
                    <a:lnTo>
                      <a:pt x="3" y="354"/>
                    </a:lnTo>
                    <a:lnTo>
                      <a:pt x="2" y="348"/>
                    </a:lnTo>
                    <a:lnTo>
                      <a:pt x="2" y="342"/>
                    </a:lnTo>
                    <a:lnTo>
                      <a:pt x="0" y="337"/>
                    </a:lnTo>
                    <a:lnTo>
                      <a:pt x="0" y="331"/>
                    </a:lnTo>
                    <a:lnTo>
                      <a:pt x="0" y="325"/>
                    </a:lnTo>
                    <a:lnTo>
                      <a:pt x="0" y="321"/>
                    </a:lnTo>
                    <a:lnTo>
                      <a:pt x="0" y="316"/>
                    </a:lnTo>
                    <a:lnTo>
                      <a:pt x="0" y="310"/>
                    </a:lnTo>
                    <a:lnTo>
                      <a:pt x="0" y="304"/>
                    </a:lnTo>
                    <a:lnTo>
                      <a:pt x="0" y="299"/>
                    </a:lnTo>
                    <a:lnTo>
                      <a:pt x="0" y="293"/>
                    </a:lnTo>
                    <a:lnTo>
                      <a:pt x="2" y="287"/>
                    </a:lnTo>
                    <a:lnTo>
                      <a:pt x="2" y="283"/>
                    </a:lnTo>
                    <a:lnTo>
                      <a:pt x="3" y="278"/>
                    </a:lnTo>
                    <a:lnTo>
                      <a:pt x="5" y="272"/>
                    </a:lnTo>
                    <a:lnTo>
                      <a:pt x="7" y="268"/>
                    </a:lnTo>
                    <a:lnTo>
                      <a:pt x="7" y="262"/>
                    </a:lnTo>
                    <a:lnTo>
                      <a:pt x="11" y="257"/>
                    </a:lnTo>
                    <a:lnTo>
                      <a:pt x="11" y="253"/>
                    </a:lnTo>
                    <a:lnTo>
                      <a:pt x="13" y="247"/>
                    </a:lnTo>
                    <a:lnTo>
                      <a:pt x="15" y="241"/>
                    </a:lnTo>
                    <a:lnTo>
                      <a:pt x="17" y="238"/>
                    </a:lnTo>
                    <a:lnTo>
                      <a:pt x="19" y="232"/>
                    </a:lnTo>
                    <a:lnTo>
                      <a:pt x="22" y="226"/>
                    </a:lnTo>
                    <a:lnTo>
                      <a:pt x="24" y="222"/>
                    </a:lnTo>
                    <a:lnTo>
                      <a:pt x="26" y="219"/>
                    </a:lnTo>
                    <a:lnTo>
                      <a:pt x="30" y="211"/>
                    </a:lnTo>
                    <a:lnTo>
                      <a:pt x="34" y="203"/>
                    </a:lnTo>
                    <a:lnTo>
                      <a:pt x="38" y="196"/>
                    </a:lnTo>
                    <a:lnTo>
                      <a:pt x="43" y="188"/>
                    </a:lnTo>
                    <a:lnTo>
                      <a:pt x="47" y="181"/>
                    </a:lnTo>
                    <a:lnTo>
                      <a:pt x="51" y="177"/>
                    </a:lnTo>
                    <a:lnTo>
                      <a:pt x="53" y="171"/>
                    </a:lnTo>
                    <a:lnTo>
                      <a:pt x="57" y="167"/>
                    </a:lnTo>
                    <a:lnTo>
                      <a:pt x="60" y="164"/>
                    </a:lnTo>
                    <a:lnTo>
                      <a:pt x="62" y="162"/>
                    </a:lnTo>
                    <a:lnTo>
                      <a:pt x="114" y="209"/>
                    </a:lnTo>
                    <a:close/>
                  </a:path>
                </a:pathLst>
              </a:custGeom>
              <a:solidFill>
                <a:srgbClr val="E3C973"/>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4" name="Freeform 130">
                <a:extLst>
                  <a:ext uri="{FF2B5EF4-FFF2-40B4-BE49-F238E27FC236}">
                    <a16:creationId xmlns:a16="http://schemas.microsoft.com/office/drawing/2014/main" id="{3DDE73D2-B0E5-4AFE-A27C-55D1F8522E88}"/>
                  </a:ext>
                </a:extLst>
              </p:cNvPr>
              <p:cNvSpPr>
                <a:spLocks/>
              </p:cNvSpPr>
              <p:nvPr/>
            </p:nvSpPr>
            <p:spPr bwMode="auto">
              <a:xfrm>
                <a:off x="3446" y="3504"/>
                <a:ext cx="108" cy="43"/>
              </a:xfrm>
              <a:custGeom>
                <a:avLst/>
                <a:gdLst>
                  <a:gd name="T0" fmla="*/ 29 w 216"/>
                  <a:gd name="T1" fmla="*/ 0 h 85"/>
                  <a:gd name="T2" fmla="*/ 27 w 216"/>
                  <a:gd name="T3" fmla="*/ 0 h 85"/>
                  <a:gd name="T4" fmla="*/ 25 w 216"/>
                  <a:gd name="T5" fmla="*/ 1 h 85"/>
                  <a:gd name="T6" fmla="*/ 23 w 216"/>
                  <a:gd name="T7" fmla="*/ 2 h 85"/>
                  <a:gd name="T8" fmla="*/ 20 w 216"/>
                  <a:gd name="T9" fmla="*/ 4 h 85"/>
                  <a:gd name="T10" fmla="*/ 17 w 216"/>
                  <a:gd name="T11" fmla="*/ 6 h 85"/>
                  <a:gd name="T12" fmla="*/ 14 w 216"/>
                  <a:gd name="T13" fmla="*/ 8 h 85"/>
                  <a:gd name="T14" fmla="*/ 12 w 216"/>
                  <a:gd name="T15" fmla="*/ 10 h 85"/>
                  <a:gd name="T16" fmla="*/ 9 w 216"/>
                  <a:gd name="T17" fmla="*/ 13 h 85"/>
                  <a:gd name="T18" fmla="*/ 6 w 216"/>
                  <a:gd name="T19" fmla="*/ 15 h 85"/>
                  <a:gd name="T20" fmla="*/ 3 w 216"/>
                  <a:gd name="T21" fmla="*/ 18 h 85"/>
                  <a:gd name="T22" fmla="*/ 1 w 216"/>
                  <a:gd name="T23" fmla="*/ 20 h 85"/>
                  <a:gd name="T24" fmla="*/ 0 w 216"/>
                  <a:gd name="T25" fmla="*/ 22 h 85"/>
                  <a:gd name="T26" fmla="*/ 2 w 216"/>
                  <a:gd name="T27" fmla="*/ 21 h 85"/>
                  <a:gd name="T28" fmla="*/ 3 w 216"/>
                  <a:gd name="T29" fmla="*/ 21 h 85"/>
                  <a:gd name="T30" fmla="*/ 6 w 216"/>
                  <a:gd name="T31" fmla="*/ 20 h 85"/>
                  <a:gd name="T32" fmla="*/ 9 w 216"/>
                  <a:gd name="T33" fmla="*/ 19 h 85"/>
                  <a:gd name="T34" fmla="*/ 13 w 216"/>
                  <a:gd name="T35" fmla="*/ 17 h 85"/>
                  <a:gd name="T36" fmla="*/ 17 w 216"/>
                  <a:gd name="T37" fmla="*/ 15 h 85"/>
                  <a:gd name="T38" fmla="*/ 21 w 216"/>
                  <a:gd name="T39" fmla="*/ 14 h 85"/>
                  <a:gd name="T40" fmla="*/ 26 w 216"/>
                  <a:gd name="T41" fmla="*/ 12 h 85"/>
                  <a:gd name="T42" fmla="*/ 29 w 216"/>
                  <a:gd name="T43" fmla="*/ 11 h 85"/>
                  <a:gd name="T44" fmla="*/ 34 w 216"/>
                  <a:gd name="T45" fmla="*/ 9 h 85"/>
                  <a:gd name="T46" fmla="*/ 38 w 216"/>
                  <a:gd name="T47" fmla="*/ 9 h 85"/>
                  <a:gd name="T48" fmla="*/ 42 w 216"/>
                  <a:gd name="T49" fmla="*/ 9 h 85"/>
                  <a:gd name="T50" fmla="*/ 45 w 216"/>
                  <a:gd name="T51" fmla="*/ 9 h 85"/>
                  <a:gd name="T52" fmla="*/ 48 w 216"/>
                  <a:gd name="T53" fmla="*/ 9 h 85"/>
                  <a:gd name="T54" fmla="*/ 52 w 216"/>
                  <a:gd name="T55" fmla="*/ 9 h 85"/>
                  <a:gd name="T56" fmla="*/ 54 w 216"/>
                  <a:gd name="T57" fmla="*/ 8 h 85"/>
                  <a:gd name="T58" fmla="*/ 54 w 216"/>
                  <a:gd name="T59" fmla="*/ 7 h 85"/>
                  <a:gd name="T60" fmla="*/ 53 w 216"/>
                  <a:gd name="T61" fmla="*/ 5 h 85"/>
                  <a:gd name="T62" fmla="*/ 51 w 216"/>
                  <a:gd name="T63" fmla="*/ 4 h 85"/>
                  <a:gd name="T64" fmla="*/ 48 w 216"/>
                  <a:gd name="T65" fmla="*/ 3 h 85"/>
                  <a:gd name="T66" fmla="*/ 45 w 216"/>
                  <a:gd name="T67" fmla="*/ 2 h 85"/>
                  <a:gd name="T68" fmla="*/ 43 w 216"/>
                  <a:gd name="T69" fmla="*/ 2 h 85"/>
                  <a:gd name="T70" fmla="*/ 39 w 216"/>
                  <a:gd name="T71" fmla="*/ 1 h 85"/>
                  <a:gd name="T72" fmla="*/ 35 w 216"/>
                  <a:gd name="T73" fmla="*/ 0 h 85"/>
                  <a:gd name="T74" fmla="*/ 31 w 216"/>
                  <a:gd name="T75" fmla="*/ 0 h 8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85"/>
                  <a:gd name="T116" fmla="*/ 216 w 216"/>
                  <a:gd name="T117" fmla="*/ 85 h 8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85">
                    <a:moveTo>
                      <a:pt x="127" y="0"/>
                    </a:moveTo>
                    <a:lnTo>
                      <a:pt x="119" y="0"/>
                    </a:lnTo>
                    <a:lnTo>
                      <a:pt x="114" y="0"/>
                    </a:lnTo>
                    <a:lnTo>
                      <a:pt x="110" y="0"/>
                    </a:lnTo>
                    <a:lnTo>
                      <a:pt x="104" y="1"/>
                    </a:lnTo>
                    <a:lnTo>
                      <a:pt x="99" y="1"/>
                    </a:lnTo>
                    <a:lnTo>
                      <a:pt x="95" y="3"/>
                    </a:lnTo>
                    <a:lnTo>
                      <a:pt x="89" y="5"/>
                    </a:lnTo>
                    <a:lnTo>
                      <a:pt x="85" y="9"/>
                    </a:lnTo>
                    <a:lnTo>
                      <a:pt x="80" y="13"/>
                    </a:lnTo>
                    <a:lnTo>
                      <a:pt x="72" y="17"/>
                    </a:lnTo>
                    <a:lnTo>
                      <a:pt x="66" y="22"/>
                    </a:lnTo>
                    <a:lnTo>
                      <a:pt x="59" y="30"/>
                    </a:lnTo>
                    <a:lnTo>
                      <a:pt x="55" y="32"/>
                    </a:lnTo>
                    <a:lnTo>
                      <a:pt x="49" y="36"/>
                    </a:lnTo>
                    <a:lnTo>
                      <a:pt x="45" y="39"/>
                    </a:lnTo>
                    <a:lnTo>
                      <a:pt x="42" y="45"/>
                    </a:lnTo>
                    <a:lnTo>
                      <a:pt x="36" y="51"/>
                    </a:lnTo>
                    <a:lnTo>
                      <a:pt x="30" y="55"/>
                    </a:lnTo>
                    <a:lnTo>
                      <a:pt x="24" y="60"/>
                    </a:lnTo>
                    <a:lnTo>
                      <a:pt x="19" y="66"/>
                    </a:lnTo>
                    <a:lnTo>
                      <a:pt x="11" y="70"/>
                    </a:lnTo>
                    <a:lnTo>
                      <a:pt x="7" y="76"/>
                    </a:lnTo>
                    <a:lnTo>
                      <a:pt x="4" y="77"/>
                    </a:lnTo>
                    <a:lnTo>
                      <a:pt x="2" y="81"/>
                    </a:lnTo>
                    <a:lnTo>
                      <a:pt x="0" y="85"/>
                    </a:lnTo>
                    <a:lnTo>
                      <a:pt x="4" y="85"/>
                    </a:lnTo>
                    <a:lnTo>
                      <a:pt x="5" y="83"/>
                    </a:lnTo>
                    <a:lnTo>
                      <a:pt x="9" y="83"/>
                    </a:lnTo>
                    <a:lnTo>
                      <a:pt x="13" y="81"/>
                    </a:lnTo>
                    <a:lnTo>
                      <a:pt x="19" y="81"/>
                    </a:lnTo>
                    <a:lnTo>
                      <a:pt x="24" y="77"/>
                    </a:lnTo>
                    <a:lnTo>
                      <a:pt x="30" y="76"/>
                    </a:lnTo>
                    <a:lnTo>
                      <a:pt x="36" y="74"/>
                    </a:lnTo>
                    <a:lnTo>
                      <a:pt x="43" y="70"/>
                    </a:lnTo>
                    <a:lnTo>
                      <a:pt x="51" y="66"/>
                    </a:lnTo>
                    <a:lnTo>
                      <a:pt x="59" y="64"/>
                    </a:lnTo>
                    <a:lnTo>
                      <a:pt x="66" y="58"/>
                    </a:lnTo>
                    <a:lnTo>
                      <a:pt x="76" y="57"/>
                    </a:lnTo>
                    <a:lnTo>
                      <a:pt x="83" y="53"/>
                    </a:lnTo>
                    <a:lnTo>
                      <a:pt x="93" y="49"/>
                    </a:lnTo>
                    <a:lnTo>
                      <a:pt x="102" y="47"/>
                    </a:lnTo>
                    <a:lnTo>
                      <a:pt x="110" y="43"/>
                    </a:lnTo>
                    <a:lnTo>
                      <a:pt x="118" y="41"/>
                    </a:lnTo>
                    <a:lnTo>
                      <a:pt x="127" y="39"/>
                    </a:lnTo>
                    <a:lnTo>
                      <a:pt x="135" y="36"/>
                    </a:lnTo>
                    <a:lnTo>
                      <a:pt x="144" y="36"/>
                    </a:lnTo>
                    <a:lnTo>
                      <a:pt x="152" y="34"/>
                    </a:lnTo>
                    <a:lnTo>
                      <a:pt x="159" y="34"/>
                    </a:lnTo>
                    <a:lnTo>
                      <a:pt x="167" y="34"/>
                    </a:lnTo>
                    <a:lnTo>
                      <a:pt x="175" y="36"/>
                    </a:lnTo>
                    <a:lnTo>
                      <a:pt x="180" y="36"/>
                    </a:lnTo>
                    <a:lnTo>
                      <a:pt x="186" y="36"/>
                    </a:lnTo>
                    <a:lnTo>
                      <a:pt x="192" y="36"/>
                    </a:lnTo>
                    <a:lnTo>
                      <a:pt x="197" y="36"/>
                    </a:lnTo>
                    <a:lnTo>
                      <a:pt x="205" y="34"/>
                    </a:lnTo>
                    <a:lnTo>
                      <a:pt x="211" y="34"/>
                    </a:lnTo>
                    <a:lnTo>
                      <a:pt x="214" y="30"/>
                    </a:lnTo>
                    <a:lnTo>
                      <a:pt x="216" y="28"/>
                    </a:lnTo>
                    <a:lnTo>
                      <a:pt x="216" y="26"/>
                    </a:lnTo>
                    <a:lnTo>
                      <a:pt x="216" y="22"/>
                    </a:lnTo>
                    <a:lnTo>
                      <a:pt x="211" y="19"/>
                    </a:lnTo>
                    <a:lnTo>
                      <a:pt x="205" y="17"/>
                    </a:lnTo>
                    <a:lnTo>
                      <a:pt x="201" y="13"/>
                    </a:lnTo>
                    <a:lnTo>
                      <a:pt x="197" y="13"/>
                    </a:lnTo>
                    <a:lnTo>
                      <a:pt x="192" y="11"/>
                    </a:lnTo>
                    <a:lnTo>
                      <a:pt x="188" y="9"/>
                    </a:lnTo>
                    <a:lnTo>
                      <a:pt x="180" y="7"/>
                    </a:lnTo>
                    <a:lnTo>
                      <a:pt x="175" y="5"/>
                    </a:lnTo>
                    <a:lnTo>
                      <a:pt x="169" y="5"/>
                    </a:lnTo>
                    <a:lnTo>
                      <a:pt x="161" y="3"/>
                    </a:lnTo>
                    <a:lnTo>
                      <a:pt x="154" y="1"/>
                    </a:lnTo>
                    <a:lnTo>
                      <a:pt x="146" y="1"/>
                    </a:lnTo>
                    <a:lnTo>
                      <a:pt x="137" y="0"/>
                    </a:lnTo>
                    <a:lnTo>
                      <a:pt x="127" y="0"/>
                    </a:lnTo>
                    <a:close/>
                  </a:path>
                </a:pathLst>
              </a:custGeom>
              <a:solidFill>
                <a:srgbClr val="A84A3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5" name="Freeform 131">
                <a:extLst>
                  <a:ext uri="{FF2B5EF4-FFF2-40B4-BE49-F238E27FC236}">
                    <a16:creationId xmlns:a16="http://schemas.microsoft.com/office/drawing/2014/main" id="{5F8081FF-C5D2-4281-92EE-B189A50D9163}"/>
                  </a:ext>
                </a:extLst>
              </p:cNvPr>
              <p:cNvSpPr>
                <a:spLocks/>
              </p:cNvSpPr>
              <p:nvPr/>
            </p:nvSpPr>
            <p:spPr bwMode="auto">
              <a:xfrm>
                <a:off x="3414" y="3480"/>
                <a:ext cx="50" cy="38"/>
              </a:xfrm>
              <a:custGeom>
                <a:avLst/>
                <a:gdLst>
                  <a:gd name="T0" fmla="*/ 0 w 101"/>
                  <a:gd name="T1" fmla="*/ 8 h 76"/>
                  <a:gd name="T2" fmla="*/ 0 w 101"/>
                  <a:gd name="T3" fmla="*/ 8 h 76"/>
                  <a:gd name="T4" fmla="*/ 1 w 101"/>
                  <a:gd name="T5" fmla="*/ 8 h 76"/>
                  <a:gd name="T6" fmla="*/ 3 w 101"/>
                  <a:gd name="T7" fmla="*/ 8 h 76"/>
                  <a:gd name="T8" fmla="*/ 3 w 101"/>
                  <a:gd name="T9" fmla="*/ 8 h 76"/>
                  <a:gd name="T10" fmla="*/ 5 w 101"/>
                  <a:gd name="T11" fmla="*/ 7 h 76"/>
                  <a:gd name="T12" fmla="*/ 6 w 101"/>
                  <a:gd name="T13" fmla="*/ 7 h 76"/>
                  <a:gd name="T14" fmla="*/ 7 w 101"/>
                  <a:gd name="T15" fmla="*/ 6 h 76"/>
                  <a:gd name="T16" fmla="*/ 9 w 101"/>
                  <a:gd name="T17" fmla="*/ 5 h 76"/>
                  <a:gd name="T18" fmla="*/ 11 w 101"/>
                  <a:gd name="T19" fmla="*/ 5 h 76"/>
                  <a:gd name="T20" fmla="*/ 12 w 101"/>
                  <a:gd name="T21" fmla="*/ 5 h 76"/>
                  <a:gd name="T22" fmla="*/ 13 w 101"/>
                  <a:gd name="T23" fmla="*/ 3 h 76"/>
                  <a:gd name="T24" fmla="*/ 14 w 101"/>
                  <a:gd name="T25" fmla="*/ 2 h 76"/>
                  <a:gd name="T26" fmla="*/ 16 w 101"/>
                  <a:gd name="T27" fmla="*/ 2 h 76"/>
                  <a:gd name="T28" fmla="*/ 18 w 101"/>
                  <a:gd name="T29" fmla="*/ 1 h 76"/>
                  <a:gd name="T30" fmla="*/ 20 w 101"/>
                  <a:gd name="T31" fmla="*/ 0 h 76"/>
                  <a:gd name="T32" fmla="*/ 21 w 101"/>
                  <a:gd name="T33" fmla="*/ 0 h 76"/>
                  <a:gd name="T34" fmla="*/ 22 w 101"/>
                  <a:gd name="T35" fmla="*/ 1 h 76"/>
                  <a:gd name="T36" fmla="*/ 23 w 101"/>
                  <a:gd name="T37" fmla="*/ 1 h 76"/>
                  <a:gd name="T38" fmla="*/ 24 w 101"/>
                  <a:gd name="T39" fmla="*/ 2 h 76"/>
                  <a:gd name="T40" fmla="*/ 24 w 101"/>
                  <a:gd name="T41" fmla="*/ 3 h 76"/>
                  <a:gd name="T42" fmla="*/ 25 w 101"/>
                  <a:gd name="T43" fmla="*/ 5 h 76"/>
                  <a:gd name="T44" fmla="*/ 24 w 101"/>
                  <a:gd name="T45" fmla="*/ 6 h 76"/>
                  <a:gd name="T46" fmla="*/ 24 w 101"/>
                  <a:gd name="T47" fmla="*/ 9 h 76"/>
                  <a:gd name="T48" fmla="*/ 24 w 101"/>
                  <a:gd name="T49" fmla="*/ 10 h 76"/>
                  <a:gd name="T50" fmla="*/ 24 w 101"/>
                  <a:gd name="T51" fmla="*/ 12 h 76"/>
                  <a:gd name="T52" fmla="*/ 24 w 101"/>
                  <a:gd name="T53" fmla="*/ 12 h 76"/>
                  <a:gd name="T54" fmla="*/ 23 w 101"/>
                  <a:gd name="T55" fmla="*/ 13 h 76"/>
                  <a:gd name="T56" fmla="*/ 23 w 101"/>
                  <a:gd name="T57" fmla="*/ 14 h 76"/>
                  <a:gd name="T58" fmla="*/ 23 w 101"/>
                  <a:gd name="T59" fmla="*/ 15 h 76"/>
                  <a:gd name="T60" fmla="*/ 23 w 101"/>
                  <a:gd name="T61" fmla="*/ 15 h 76"/>
                  <a:gd name="T62" fmla="*/ 22 w 101"/>
                  <a:gd name="T63" fmla="*/ 15 h 76"/>
                  <a:gd name="T64" fmla="*/ 21 w 101"/>
                  <a:gd name="T65" fmla="*/ 17 h 76"/>
                  <a:gd name="T66" fmla="*/ 19 w 101"/>
                  <a:gd name="T67" fmla="*/ 18 h 76"/>
                  <a:gd name="T68" fmla="*/ 17 w 101"/>
                  <a:gd name="T69" fmla="*/ 18 h 76"/>
                  <a:gd name="T70" fmla="*/ 15 w 101"/>
                  <a:gd name="T71" fmla="*/ 18 h 76"/>
                  <a:gd name="T72" fmla="*/ 13 w 101"/>
                  <a:gd name="T73" fmla="*/ 19 h 76"/>
                  <a:gd name="T74" fmla="*/ 12 w 101"/>
                  <a:gd name="T75" fmla="*/ 19 h 76"/>
                  <a:gd name="T76" fmla="*/ 9 w 101"/>
                  <a:gd name="T77" fmla="*/ 18 h 76"/>
                  <a:gd name="T78" fmla="*/ 7 w 101"/>
                  <a:gd name="T79" fmla="*/ 18 h 76"/>
                  <a:gd name="T80" fmla="*/ 5 w 101"/>
                  <a:gd name="T81" fmla="*/ 15 h 76"/>
                  <a:gd name="T82" fmla="*/ 3 w 101"/>
                  <a:gd name="T83" fmla="*/ 13 h 76"/>
                  <a:gd name="T84" fmla="*/ 2 w 101"/>
                  <a:gd name="T85" fmla="*/ 11 h 76"/>
                  <a:gd name="T86" fmla="*/ 1 w 101"/>
                  <a:gd name="T87" fmla="*/ 10 h 76"/>
                  <a:gd name="T88" fmla="*/ 0 w 101"/>
                  <a:gd name="T89" fmla="*/ 9 h 76"/>
                  <a:gd name="T90" fmla="*/ 0 w 101"/>
                  <a:gd name="T91" fmla="*/ 8 h 76"/>
                  <a:gd name="T92" fmla="*/ 0 w 101"/>
                  <a:gd name="T93" fmla="*/ 8 h 7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1"/>
                  <a:gd name="T142" fmla="*/ 0 h 76"/>
                  <a:gd name="T143" fmla="*/ 101 w 101"/>
                  <a:gd name="T144" fmla="*/ 76 h 7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1" h="76">
                    <a:moveTo>
                      <a:pt x="0" y="32"/>
                    </a:moveTo>
                    <a:lnTo>
                      <a:pt x="2" y="32"/>
                    </a:lnTo>
                    <a:lnTo>
                      <a:pt x="6" y="32"/>
                    </a:lnTo>
                    <a:lnTo>
                      <a:pt x="12" y="32"/>
                    </a:lnTo>
                    <a:lnTo>
                      <a:pt x="15" y="32"/>
                    </a:lnTo>
                    <a:lnTo>
                      <a:pt x="21" y="31"/>
                    </a:lnTo>
                    <a:lnTo>
                      <a:pt x="25" y="29"/>
                    </a:lnTo>
                    <a:lnTo>
                      <a:pt x="31" y="27"/>
                    </a:lnTo>
                    <a:lnTo>
                      <a:pt x="38" y="23"/>
                    </a:lnTo>
                    <a:lnTo>
                      <a:pt x="46" y="19"/>
                    </a:lnTo>
                    <a:lnTo>
                      <a:pt x="50" y="17"/>
                    </a:lnTo>
                    <a:lnTo>
                      <a:pt x="55" y="13"/>
                    </a:lnTo>
                    <a:lnTo>
                      <a:pt x="59" y="11"/>
                    </a:lnTo>
                    <a:lnTo>
                      <a:pt x="65" y="10"/>
                    </a:lnTo>
                    <a:lnTo>
                      <a:pt x="72" y="2"/>
                    </a:lnTo>
                    <a:lnTo>
                      <a:pt x="80" y="0"/>
                    </a:lnTo>
                    <a:lnTo>
                      <a:pt x="86" y="0"/>
                    </a:lnTo>
                    <a:lnTo>
                      <a:pt x="91" y="2"/>
                    </a:lnTo>
                    <a:lnTo>
                      <a:pt x="93" y="4"/>
                    </a:lnTo>
                    <a:lnTo>
                      <a:pt x="97" y="10"/>
                    </a:lnTo>
                    <a:lnTo>
                      <a:pt x="99" y="13"/>
                    </a:lnTo>
                    <a:lnTo>
                      <a:pt x="101" y="21"/>
                    </a:lnTo>
                    <a:lnTo>
                      <a:pt x="99" y="27"/>
                    </a:lnTo>
                    <a:lnTo>
                      <a:pt x="99" y="34"/>
                    </a:lnTo>
                    <a:lnTo>
                      <a:pt x="99" y="40"/>
                    </a:lnTo>
                    <a:lnTo>
                      <a:pt x="97" y="48"/>
                    </a:lnTo>
                    <a:lnTo>
                      <a:pt x="97" y="51"/>
                    </a:lnTo>
                    <a:lnTo>
                      <a:pt x="95" y="55"/>
                    </a:lnTo>
                    <a:lnTo>
                      <a:pt x="95" y="59"/>
                    </a:lnTo>
                    <a:lnTo>
                      <a:pt x="95" y="61"/>
                    </a:lnTo>
                    <a:lnTo>
                      <a:pt x="93" y="61"/>
                    </a:lnTo>
                    <a:lnTo>
                      <a:pt x="89" y="63"/>
                    </a:lnTo>
                    <a:lnTo>
                      <a:pt x="84" y="65"/>
                    </a:lnTo>
                    <a:lnTo>
                      <a:pt x="76" y="69"/>
                    </a:lnTo>
                    <a:lnTo>
                      <a:pt x="69" y="70"/>
                    </a:lnTo>
                    <a:lnTo>
                      <a:pt x="61" y="72"/>
                    </a:lnTo>
                    <a:lnTo>
                      <a:pt x="53" y="74"/>
                    </a:lnTo>
                    <a:lnTo>
                      <a:pt x="48" y="76"/>
                    </a:lnTo>
                    <a:lnTo>
                      <a:pt x="38" y="72"/>
                    </a:lnTo>
                    <a:lnTo>
                      <a:pt x="31" y="69"/>
                    </a:lnTo>
                    <a:lnTo>
                      <a:pt x="23" y="61"/>
                    </a:lnTo>
                    <a:lnTo>
                      <a:pt x="15" y="53"/>
                    </a:lnTo>
                    <a:lnTo>
                      <a:pt x="10" y="46"/>
                    </a:lnTo>
                    <a:lnTo>
                      <a:pt x="4" y="38"/>
                    </a:lnTo>
                    <a:lnTo>
                      <a:pt x="2" y="34"/>
                    </a:lnTo>
                    <a:lnTo>
                      <a:pt x="0" y="32"/>
                    </a:lnTo>
                    <a:close/>
                  </a:path>
                </a:pathLst>
              </a:custGeom>
              <a:solidFill>
                <a:srgbClr val="E3C973"/>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6" name="Freeform 132">
                <a:extLst>
                  <a:ext uri="{FF2B5EF4-FFF2-40B4-BE49-F238E27FC236}">
                    <a16:creationId xmlns:a16="http://schemas.microsoft.com/office/drawing/2014/main" id="{534B8C30-8BF1-4F1F-8029-2677916344AA}"/>
                  </a:ext>
                </a:extLst>
              </p:cNvPr>
              <p:cNvSpPr>
                <a:spLocks/>
              </p:cNvSpPr>
              <p:nvPr/>
            </p:nvSpPr>
            <p:spPr bwMode="auto">
              <a:xfrm>
                <a:off x="3528" y="3620"/>
                <a:ext cx="150" cy="93"/>
              </a:xfrm>
              <a:custGeom>
                <a:avLst/>
                <a:gdLst>
                  <a:gd name="T0" fmla="*/ 73 w 300"/>
                  <a:gd name="T1" fmla="*/ 14 h 187"/>
                  <a:gd name="T2" fmla="*/ 70 w 300"/>
                  <a:gd name="T3" fmla="*/ 12 h 187"/>
                  <a:gd name="T4" fmla="*/ 67 w 300"/>
                  <a:gd name="T5" fmla="*/ 8 h 187"/>
                  <a:gd name="T6" fmla="*/ 63 w 300"/>
                  <a:gd name="T7" fmla="*/ 6 h 187"/>
                  <a:gd name="T8" fmla="*/ 60 w 300"/>
                  <a:gd name="T9" fmla="*/ 5 h 187"/>
                  <a:gd name="T10" fmla="*/ 58 w 300"/>
                  <a:gd name="T11" fmla="*/ 4 h 187"/>
                  <a:gd name="T12" fmla="*/ 54 w 300"/>
                  <a:gd name="T13" fmla="*/ 2 h 187"/>
                  <a:gd name="T14" fmla="*/ 50 w 300"/>
                  <a:gd name="T15" fmla="*/ 1 h 187"/>
                  <a:gd name="T16" fmla="*/ 47 w 300"/>
                  <a:gd name="T17" fmla="*/ 0 h 187"/>
                  <a:gd name="T18" fmla="*/ 43 w 300"/>
                  <a:gd name="T19" fmla="*/ 0 h 187"/>
                  <a:gd name="T20" fmla="*/ 41 w 300"/>
                  <a:gd name="T21" fmla="*/ 0 h 187"/>
                  <a:gd name="T22" fmla="*/ 39 w 300"/>
                  <a:gd name="T23" fmla="*/ 0 h 187"/>
                  <a:gd name="T24" fmla="*/ 37 w 300"/>
                  <a:gd name="T25" fmla="*/ 0 h 187"/>
                  <a:gd name="T26" fmla="*/ 34 w 300"/>
                  <a:gd name="T27" fmla="*/ 0 h 187"/>
                  <a:gd name="T28" fmla="*/ 30 w 300"/>
                  <a:gd name="T29" fmla="*/ 0 h 187"/>
                  <a:gd name="T30" fmla="*/ 28 w 300"/>
                  <a:gd name="T31" fmla="*/ 0 h 187"/>
                  <a:gd name="T32" fmla="*/ 24 w 300"/>
                  <a:gd name="T33" fmla="*/ 0 h 187"/>
                  <a:gd name="T34" fmla="*/ 22 w 300"/>
                  <a:gd name="T35" fmla="*/ 0 h 187"/>
                  <a:gd name="T36" fmla="*/ 19 w 300"/>
                  <a:gd name="T37" fmla="*/ 1 h 187"/>
                  <a:gd name="T38" fmla="*/ 17 w 300"/>
                  <a:gd name="T39" fmla="*/ 1 h 187"/>
                  <a:gd name="T40" fmla="*/ 13 w 300"/>
                  <a:gd name="T41" fmla="*/ 2 h 187"/>
                  <a:gd name="T42" fmla="*/ 10 w 300"/>
                  <a:gd name="T43" fmla="*/ 4 h 187"/>
                  <a:gd name="T44" fmla="*/ 6 w 300"/>
                  <a:gd name="T45" fmla="*/ 7 h 187"/>
                  <a:gd name="T46" fmla="*/ 3 w 300"/>
                  <a:gd name="T47" fmla="*/ 10 h 187"/>
                  <a:gd name="T48" fmla="*/ 2 w 300"/>
                  <a:gd name="T49" fmla="*/ 14 h 187"/>
                  <a:gd name="T50" fmla="*/ 1 w 300"/>
                  <a:gd name="T51" fmla="*/ 18 h 187"/>
                  <a:gd name="T52" fmla="*/ 0 w 300"/>
                  <a:gd name="T53" fmla="*/ 22 h 187"/>
                  <a:gd name="T54" fmla="*/ 1 w 300"/>
                  <a:gd name="T55" fmla="*/ 26 h 187"/>
                  <a:gd name="T56" fmla="*/ 1 w 300"/>
                  <a:gd name="T57" fmla="*/ 31 h 187"/>
                  <a:gd name="T58" fmla="*/ 2 w 300"/>
                  <a:gd name="T59" fmla="*/ 34 h 187"/>
                  <a:gd name="T60" fmla="*/ 5 w 300"/>
                  <a:gd name="T61" fmla="*/ 38 h 187"/>
                  <a:gd name="T62" fmla="*/ 7 w 300"/>
                  <a:gd name="T63" fmla="*/ 41 h 187"/>
                  <a:gd name="T64" fmla="*/ 10 w 300"/>
                  <a:gd name="T65" fmla="*/ 43 h 187"/>
                  <a:gd name="T66" fmla="*/ 13 w 300"/>
                  <a:gd name="T67" fmla="*/ 45 h 187"/>
                  <a:gd name="T68" fmla="*/ 18 w 300"/>
                  <a:gd name="T69" fmla="*/ 46 h 187"/>
                  <a:gd name="T70" fmla="*/ 21 w 300"/>
                  <a:gd name="T71" fmla="*/ 46 h 187"/>
                  <a:gd name="T72" fmla="*/ 25 w 300"/>
                  <a:gd name="T73" fmla="*/ 45 h 187"/>
                  <a:gd name="T74" fmla="*/ 28 w 300"/>
                  <a:gd name="T75" fmla="*/ 45 h 187"/>
                  <a:gd name="T76" fmla="*/ 31 w 300"/>
                  <a:gd name="T77" fmla="*/ 45 h 187"/>
                  <a:gd name="T78" fmla="*/ 35 w 300"/>
                  <a:gd name="T79" fmla="*/ 44 h 187"/>
                  <a:gd name="T80" fmla="*/ 38 w 300"/>
                  <a:gd name="T81" fmla="*/ 44 h 187"/>
                  <a:gd name="T82" fmla="*/ 40 w 300"/>
                  <a:gd name="T83" fmla="*/ 43 h 187"/>
                  <a:gd name="T84" fmla="*/ 42 w 300"/>
                  <a:gd name="T85" fmla="*/ 43 h 187"/>
                  <a:gd name="T86" fmla="*/ 46 w 300"/>
                  <a:gd name="T87" fmla="*/ 42 h 187"/>
                  <a:gd name="T88" fmla="*/ 50 w 300"/>
                  <a:gd name="T89" fmla="*/ 41 h 187"/>
                  <a:gd name="T90" fmla="*/ 53 w 300"/>
                  <a:gd name="T91" fmla="*/ 40 h 187"/>
                  <a:gd name="T92" fmla="*/ 56 w 300"/>
                  <a:gd name="T93" fmla="*/ 39 h 187"/>
                  <a:gd name="T94" fmla="*/ 59 w 300"/>
                  <a:gd name="T95" fmla="*/ 38 h 187"/>
                  <a:gd name="T96" fmla="*/ 62 w 300"/>
                  <a:gd name="T97" fmla="*/ 38 h 187"/>
                  <a:gd name="T98" fmla="*/ 65 w 300"/>
                  <a:gd name="T99" fmla="*/ 39 h 187"/>
                  <a:gd name="T100" fmla="*/ 66 w 300"/>
                  <a:gd name="T101" fmla="*/ 40 h 187"/>
                  <a:gd name="T102" fmla="*/ 67 w 300"/>
                  <a:gd name="T103" fmla="*/ 39 h 187"/>
                  <a:gd name="T104" fmla="*/ 70 w 300"/>
                  <a:gd name="T105" fmla="*/ 36 h 187"/>
                  <a:gd name="T106" fmla="*/ 72 w 300"/>
                  <a:gd name="T107" fmla="*/ 33 h 187"/>
                  <a:gd name="T108" fmla="*/ 74 w 300"/>
                  <a:gd name="T109" fmla="*/ 29 h 187"/>
                  <a:gd name="T110" fmla="*/ 75 w 300"/>
                  <a:gd name="T111" fmla="*/ 25 h 187"/>
                  <a:gd name="T112" fmla="*/ 75 w 300"/>
                  <a:gd name="T113" fmla="*/ 21 h 187"/>
                  <a:gd name="T114" fmla="*/ 75 w 300"/>
                  <a:gd name="T115" fmla="*/ 17 h 187"/>
                  <a:gd name="T116" fmla="*/ 74 w 300"/>
                  <a:gd name="T117" fmla="*/ 15 h 18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00"/>
                  <a:gd name="T178" fmla="*/ 0 h 187"/>
                  <a:gd name="T179" fmla="*/ 300 w 300"/>
                  <a:gd name="T180" fmla="*/ 187 h 187"/>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00" h="187">
                    <a:moveTo>
                      <a:pt x="293" y="63"/>
                    </a:moveTo>
                    <a:lnTo>
                      <a:pt x="289" y="58"/>
                    </a:lnTo>
                    <a:lnTo>
                      <a:pt x="285" y="54"/>
                    </a:lnTo>
                    <a:lnTo>
                      <a:pt x="280" y="48"/>
                    </a:lnTo>
                    <a:lnTo>
                      <a:pt x="276" y="40"/>
                    </a:lnTo>
                    <a:lnTo>
                      <a:pt x="266" y="35"/>
                    </a:lnTo>
                    <a:lnTo>
                      <a:pt x="259" y="29"/>
                    </a:lnTo>
                    <a:lnTo>
                      <a:pt x="255" y="27"/>
                    </a:lnTo>
                    <a:lnTo>
                      <a:pt x="249" y="25"/>
                    </a:lnTo>
                    <a:lnTo>
                      <a:pt x="243" y="21"/>
                    </a:lnTo>
                    <a:lnTo>
                      <a:pt x="240" y="20"/>
                    </a:lnTo>
                    <a:lnTo>
                      <a:pt x="232" y="16"/>
                    </a:lnTo>
                    <a:lnTo>
                      <a:pt x="226" y="14"/>
                    </a:lnTo>
                    <a:lnTo>
                      <a:pt x="219" y="10"/>
                    </a:lnTo>
                    <a:lnTo>
                      <a:pt x="213" y="10"/>
                    </a:lnTo>
                    <a:lnTo>
                      <a:pt x="203" y="6"/>
                    </a:lnTo>
                    <a:lnTo>
                      <a:pt x="196" y="4"/>
                    </a:lnTo>
                    <a:lnTo>
                      <a:pt x="188" y="2"/>
                    </a:lnTo>
                    <a:lnTo>
                      <a:pt x="181" y="2"/>
                    </a:lnTo>
                    <a:lnTo>
                      <a:pt x="175" y="2"/>
                    </a:lnTo>
                    <a:lnTo>
                      <a:pt x="169" y="0"/>
                    </a:lnTo>
                    <a:lnTo>
                      <a:pt x="165" y="0"/>
                    </a:lnTo>
                    <a:lnTo>
                      <a:pt x="160" y="0"/>
                    </a:lnTo>
                    <a:lnTo>
                      <a:pt x="156" y="0"/>
                    </a:lnTo>
                    <a:lnTo>
                      <a:pt x="150" y="0"/>
                    </a:lnTo>
                    <a:lnTo>
                      <a:pt x="145" y="0"/>
                    </a:lnTo>
                    <a:lnTo>
                      <a:pt x="141" y="0"/>
                    </a:lnTo>
                    <a:lnTo>
                      <a:pt x="135" y="0"/>
                    </a:lnTo>
                    <a:lnTo>
                      <a:pt x="127" y="0"/>
                    </a:lnTo>
                    <a:lnTo>
                      <a:pt x="122" y="0"/>
                    </a:lnTo>
                    <a:lnTo>
                      <a:pt x="118" y="0"/>
                    </a:lnTo>
                    <a:lnTo>
                      <a:pt x="112" y="0"/>
                    </a:lnTo>
                    <a:lnTo>
                      <a:pt x="105" y="0"/>
                    </a:lnTo>
                    <a:lnTo>
                      <a:pt x="99" y="2"/>
                    </a:lnTo>
                    <a:lnTo>
                      <a:pt x="93" y="2"/>
                    </a:lnTo>
                    <a:lnTo>
                      <a:pt x="88" y="2"/>
                    </a:lnTo>
                    <a:lnTo>
                      <a:pt x="82" y="2"/>
                    </a:lnTo>
                    <a:lnTo>
                      <a:pt x="76" y="4"/>
                    </a:lnTo>
                    <a:lnTo>
                      <a:pt x="70" y="6"/>
                    </a:lnTo>
                    <a:lnTo>
                      <a:pt x="65" y="6"/>
                    </a:lnTo>
                    <a:lnTo>
                      <a:pt x="59" y="8"/>
                    </a:lnTo>
                    <a:lnTo>
                      <a:pt x="53" y="10"/>
                    </a:lnTo>
                    <a:lnTo>
                      <a:pt x="50" y="14"/>
                    </a:lnTo>
                    <a:lnTo>
                      <a:pt x="40" y="18"/>
                    </a:lnTo>
                    <a:lnTo>
                      <a:pt x="34" y="23"/>
                    </a:lnTo>
                    <a:lnTo>
                      <a:pt x="27" y="29"/>
                    </a:lnTo>
                    <a:lnTo>
                      <a:pt x="21" y="37"/>
                    </a:lnTo>
                    <a:lnTo>
                      <a:pt x="15" y="42"/>
                    </a:lnTo>
                    <a:lnTo>
                      <a:pt x="12" y="50"/>
                    </a:lnTo>
                    <a:lnTo>
                      <a:pt x="8" y="58"/>
                    </a:lnTo>
                    <a:lnTo>
                      <a:pt x="6" y="65"/>
                    </a:lnTo>
                    <a:lnTo>
                      <a:pt x="2" y="73"/>
                    </a:lnTo>
                    <a:lnTo>
                      <a:pt x="2" y="82"/>
                    </a:lnTo>
                    <a:lnTo>
                      <a:pt x="0" y="90"/>
                    </a:lnTo>
                    <a:lnTo>
                      <a:pt x="2" y="99"/>
                    </a:lnTo>
                    <a:lnTo>
                      <a:pt x="2" y="107"/>
                    </a:lnTo>
                    <a:lnTo>
                      <a:pt x="4" y="116"/>
                    </a:lnTo>
                    <a:lnTo>
                      <a:pt x="6" y="124"/>
                    </a:lnTo>
                    <a:lnTo>
                      <a:pt x="8" y="132"/>
                    </a:lnTo>
                    <a:lnTo>
                      <a:pt x="10" y="139"/>
                    </a:lnTo>
                    <a:lnTo>
                      <a:pt x="15" y="147"/>
                    </a:lnTo>
                    <a:lnTo>
                      <a:pt x="19" y="153"/>
                    </a:lnTo>
                    <a:lnTo>
                      <a:pt x="23" y="160"/>
                    </a:lnTo>
                    <a:lnTo>
                      <a:pt x="29" y="164"/>
                    </a:lnTo>
                    <a:lnTo>
                      <a:pt x="34" y="170"/>
                    </a:lnTo>
                    <a:lnTo>
                      <a:pt x="40" y="174"/>
                    </a:lnTo>
                    <a:lnTo>
                      <a:pt x="48" y="177"/>
                    </a:lnTo>
                    <a:lnTo>
                      <a:pt x="53" y="181"/>
                    </a:lnTo>
                    <a:lnTo>
                      <a:pt x="61" y="183"/>
                    </a:lnTo>
                    <a:lnTo>
                      <a:pt x="69" y="185"/>
                    </a:lnTo>
                    <a:lnTo>
                      <a:pt x="78" y="187"/>
                    </a:lnTo>
                    <a:lnTo>
                      <a:pt x="86" y="185"/>
                    </a:lnTo>
                    <a:lnTo>
                      <a:pt x="93" y="185"/>
                    </a:lnTo>
                    <a:lnTo>
                      <a:pt x="101" y="183"/>
                    </a:lnTo>
                    <a:lnTo>
                      <a:pt x="108" y="183"/>
                    </a:lnTo>
                    <a:lnTo>
                      <a:pt x="114" y="183"/>
                    </a:lnTo>
                    <a:lnTo>
                      <a:pt x="120" y="181"/>
                    </a:lnTo>
                    <a:lnTo>
                      <a:pt x="127" y="181"/>
                    </a:lnTo>
                    <a:lnTo>
                      <a:pt x="135" y="181"/>
                    </a:lnTo>
                    <a:lnTo>
                      <a:pt x="139" y="179"/>
                    </a:lnTo>
                    <a:lnTo>
                      <a:pt x="145" y="177"/>
                    </a:lnTo>
                    <a:lnTo>
                      <a:pt x="150" y="177"/>
                    </a:lnTo>
                    <a:lnTo>
                      <a:pt x="156" y="177"/>
                    </a:lnTo>
                    <a:lnTo>
                      <a:pt x="162" y="175"/>
                    </a:lnTo>
                    <a:lnTo>
                      <a:pt x="165" y="175"/>
                    </a:lnTo>
                    <a:lnTo>
                      <a:pt x="171" y="174"/>
                    </a:lnTo>
                    <a:lnTo>
                      <a:pt x="177" y="174"/>
                    </a:lnTo>
                    <a:lnTo>
                      <a:pt x="184" y="170"/>
                    </a:lnTo>
                    <a:lnTo>
                      <a:pt x="192" y="168"/>
                    </a:lnTo>
                    <a:lnTo>
                      <a:pt x="200" y="166"/>
                    </a:lnTo>
                    <a:lnTo>
                      <a:pt x="207" y="164"/>
                    </a:lnTo>
                    <a:lnTo>
                      <a:pt x="213" y="162"/>
                    </a:lnTo>
                    <a:lnTo>
                      <a:pt x="219" y="160"/>
                    </a:lnTo>
                    <a:lnTo>
                      <a:pt x="224" y="158"/>
                    </a:lnTo>
                    <a:lnTo>
                      <a:pt x="230" y="156"/>
                    </a:lnTo>
                    <a:lnTo>
                      <a:pt x="236" y="155"/>
                    </a:lnTo>
                    <a:lnTo>
                      <a:pt x="243" y="155"/>
                    </a:lnTo>
                    <a:lnTo>
                      <a:pt x="249" y="155"/>
                    </a:lnTo>
                    <a:lnTo>
                      <a:pt x="255" y="156"/>
                    </a:lnTo>
                    <a:lnTo>
                      <a:pt x="260" y="158"/>
                    </a:lnTo>
                    <a:lnTo>
                      <a:pt x="264" y="160"/>
                    </a:lnTo>
                    <a:lnTo>
                      <a:pt x="266" y="162"/>
                    </a:lnTo>
                    <a:lnTo>
                      <a:pt x="268" y="158"/>
                    </a:lnTo>
                    <a:lnTo>
                      <a:pt x="274" y="151"/>
                    </a:lnTo>
                    <a:lnTo>
                      <a:pt x="278" y="145"/>
                    </a:lnTo>
                    <a:lnTo>
                      <a:pt x="281" y="139"/>
                    </a:lnTo>
                    <a:lnTo>
                      <a:pt x="285" y="134"/>
                    </a:lnTo>
                    <a:lnTo>
                      <a:pt x="291" y="128"/>
                    </a:lnTo>
                    <a:lnTo>
                      <a:pt x="293" y="118"/>
                    </a:lnTo>
                    <a:lnTo>
                      <a:pt x="297" y="111"/>
                    </a:lnTo>
                    <a:lnTo>
                      <a:pt x="299" y="103"/>
                    </a:lnTo>
                    <a:lnTo>
                      <a:pt x="300" y="96"/>
                    </a:lnTo>
                    <a:lnTo>
                      <a:pt x="300" y="86"/>
                    </a:lnTo>
                    <a:lnTo>
                      <a:pt x="300" y="78"/>
                    </a:lnTo>
                    <a:lnTo>
                      <a:pt x="297" y="71"/>
                    </a:lnTo>
                    <a:lnTo>
                      <a:pt x="293" y="63"/>
                    </a:lnTo>
                    <a:close/>
                  </a:path>
                </a:pathLst>
              </a:custGeom>
              <a:solidFill>
                <a:srgbClr val="85291C"/>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7" name="Freeform 133">
                <a:extLst>
                  <a:ext uri="{FF2B5EF4-FFF2-40B4-BE49-F238E27FC236}">
                    <a16:creationId xmlns:a16="http://schemas.microsoft.com/office/drawing/2014/main" id="{BC079076-3FBF-4050-912E-B5AE909C4C06}"/>
                  </a:ext>
                </a:extLst>
              </p:cNvPr>
              <p:cNvSpPr>
                <a:spLocks/>
              </p:cNvSpPr>
              <p:nvPr/>
            </p:nvSpPr>
            <p:spPr bwMode="auto">
              <a:xfrm>
                <a:off x="3680" y="3504"/>
                <a:ext cx="248" cy="122"/>
              </a:xfrm>
              <a:custGeom>
                <a:avLst/>
                <a:gdLst>
                  <a:gd name="T0" fmla="*/ 3 w 496"/>
                  <a:gd name="T1" fmla="*/ 37 h 243"/>
                  <a:gd name="T2" fmla="*/ 6 w 496"/>
                  <a:gd name="T3" fmla="*/ 33 h 243"/>
                  <a:gd name="T4" fmla="*/ 9 w 496"/>
                  <a:gd name="T5" fmla="*/ 28 h 243"/>
                  <a:gd name="T6" fmla="*/ 14 w 496"/>
                  <a:gd name="T7" fmla="*/ 23 h 243"/>
                  <a:gd name="T8" fmla="*/ 18 w 496"/>
                  <a:gd name="T9" fmla="*/ 21 h 243"/>
                  <a:gd name="T10" fmla="*/ 21 w 496"/>
                  <a:gd name="T11" fmla="*/ 17 h 243"/>
                  <a:gd name="T12" fmla="*/ 25 w 496"/>
                  <a:gd name="T13" fmla="*/ 15 h 243"/>
                  <a:gd name="T14" fmla="*/ 29 w 496"/>
                  <a:gd name="T15" fmla="*/ 12 h 243"/>
                  <a:gd name="T16" fmla="*/ 35 w 496"/>
                  <a:gd name="T17" fmla="*/ 9 h 243"/>
                  <a:gd name="T18" fmla="*/ 40 w 496"/>
                  <a:gd name="T19" fmla="*/ 6 h 243"/>
                  <a:gd name="T20" fmla="*/ 46 w 496"/>
                  <a:gd name="T21" fmla="*/ 5 h 243"/>
                  <a:gd name="T22" fmla="*/ 52 w 496"/>
                  <a:gd name="T23" fmla="*/ 3 h 243"/>
                  <a:gd name="T24" fmla="*/ 59 w 496"/>
                  <a:gd name="T25" fmla="*/ 2 h 243"/>
                  <a:gd name="T26" fmla="*/ 67 w 496"/>
                  <a:gd name="T27" fmla="*/ 0 h 243"/>
                  <a:gd name="T28" fmla="*/ 75 w 496"/>
                  <a:gd name="T29" fmla="*/ 0 h 243"/>
                  <a:gd name="T30" fmla="*/ 84 w 496"/>
                  <a:gd name="T31" fmla="*/ 1 h 243"/>
                  <a:gd name="T32" fmla="*/ 93 w 496"/>
                  <a:gd name="T33" fmla="*/ 2 h 243"/>
                  <a:gd name="T34" fmla="*/ 101 w 496"/>
                  <a:gd name="T35" fmla="*/ 4 h 243"/>
                  <a:gd name="T36" fmla="*/ 108 w 496"/>
                  <a:gd name="T37" fmla="*/ 5 h 243"/>
                  <a:gd name="T38" fmla="*/ 113 w 496"/>
                  <a:gd name="T39" fmla="*/ 7 h 243"/>
                  <a:gd name="T40" fmla="*/ 118 w 496"/>
                  <a:gd name="T41" fmla="*/ 11 h 243"/>
                  <a:gd name="T42" fmla="*/ 121 w 496"/>
                  <a:gd name="T43" fmla="*/ 14 h 243"/>
                  <a:gd name="T44" fmla="*/ 124 w 496"/>
                  <a:gd name="T45" fmla="*/ 20 h 243"/>
                  <a:gd name="T46" fmla="*/ 124 w 496"/>
                  <a:gd name="T47" fmla="*/ 24 h 243"/>
                  <a:gd name="T48" fmla="*/ 123 w 496"/>
                  <a:gd name="T49" fmla="*/ 27 h 243"/>
                  <a:gd name="T50" fmla="*/ 122 w 496"/>
                  <a:gd name="T51" fmla="*/ 31 h 243"/>
                  <a:gd name="T52" fmla="*/ 120 w 496"/>
                  <a:gd name="T53" fmla="*/ 35 h 243"/>
                  <a:gd name="T54" fmla="*/ 117 w 496"/>
                  <a:gd name="T55" fmla="*/ 39 h 243"/>
                  <a:gd name="T56" fmla="*/ 113 w 496"/>
                  <a:gd name="T57" fmla="*/ 42 h 243"/>
                  <a:gd name="T58" fmla="*/ 109 w 496"/>
                  <a:gd name="T59" fmla="*/ 46 h 243"/>
                  <a:gd name="T60" fmla="*/ 104 w 496"/>
                  <a:gd name="T61" fmla="*/ 49 h 243"/>
                  <a:gd name="T62" fmla="*/ 99 w 496"/>
                  <a:gd name="T63" fmla="*/ 52 h 243"/>
                  <a:gd name="T64" fmla="*/ 94 w 496"/>
                  <a:gd name="T65" fmla="*/ 55 h 243"/>
                  <a:gd name="T66" fmla="*/ 88 w 496"/>
                  <a:gd name="T67" fmla="*/ 57 h 243"/>
                  <a:gd name="T68" fmla="*/ 83 w 496"/>
                  <a:gd name="T69" fmla="*/ 59 h 243"/>
                  <a:gd name="T70" fmla="*/ 76 w 496"/>
                  <a:gd name="T71" fmla="*/ 60 h 243"/>
                  <a:gd name="T72" fmla="*/ 71 w 496"/>
                  <a:gd name="T73" fmla="*/ 61 h 243"/>
                  <a:gd name="T74" fmla="*/ 65 w 496"/>
                  <a:gd name="T75" fmla="*/ 61 h 243"/>
                  <a:gd name="T76" fmla="*/ 59 w 496"/>
                  <a:gd name="T77" fmla="*/ 61 h 243"/>
                  <a:gd name="T78" fmla="*/ 54 w 496"/>
                  <a:gd name="T79" fmla="*/ 61 h 243"/>
                  <a:gd name="T80" fmla="*/ 49 w 496"/>
                  <a:gd name="T81" fmla="*/ 60 h 243"/>
                  <a:gd name="T82" fmla="*/ 44 w 496"/>
                  <a:gd name="T83" fmla="*/ 59 h 243"/>
                  <a:gd name="T84" fmla="*/ 40 w 496"/>
                  <a:gd name="T85" fmla="*/ 59 h 243"/>
                  <a:gd name="T86" fmla="*/ 36 w 496"/>
                  <a:gd name="T87" fmla="*/ 58 h 243"/>
                  <a:gd name="T88" fmla="*/ 31 w 496"/>
                  <a:gd name="T89" fmla="*/ 57 h 243"/>
                  <a:gd name="T90" fmla="*/ 28 w 496"/>
                  <a:gd name="T91" fmla="*/ 56 h 243"/>
                  <a:gd name="T92" fmla="*/ 25 w 496"/>
                  <a:gd name="T93" fmla="*/ 55 h 243"/>
                  <a:gd name="T94" fmla="*/ 20 w 496"/>
                  <a:gd name="T95" fmla="*/ 53 h 243"/>
                  <a:gd name="T96" fmla="*/ 15 w 496"/>
                  <a:gd name="T97" fmla="*/ 51 h 243"/>
                  <a:gd name="T98" fmla="*/ 11 w 496"/>
                  <a:gd name="T99" fmla="*/ 49 h 243"/>
                  <a:gd name="T100" fmla="*/ 9 w 496"/>
                  <a:gd name="T101" fmla="*/ 46 h 243"/>
                  <a:gd name="T102" fmla="*/ 2 w 496"/>
                  <a:gd name="T103" fmla="*/ 39 h 24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96"/>
                  <a:gd name="T157" fmla="*/ 0 h 243"/>
                  <a:gd name="T158" fmla="*/ 496 w 496"/>
                  <a:gd name="T159" fmla="*/ 243 h 24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96" h="243">
                    <a:moveTo>
                      <a:pt x="8" y="154"/>
                    </a:moveTo>
                    <a:lnTo>
                      <a:pt x="8" y="152"/>
                    </a:lnTo>
                    <a:lnTo>
                      <a:pt x="12" y="146"/>
                    </a:lnTo>
                    <a:lnTo>
                      <a:pt x="14" y="140"/>
                    </a:lnTo>
                    <a:lnTo>
                      <a:pt x="17" y="136"/>
                    </a:lnTo>
                    <a:lnTo>
                      <a:pt x="21" y="131"/>
                    </a:lnTo>
                    <a:lnTo>
                      <a:pt x="27" y="125"/>
                    </a:lnTo>
                    <a:lnTo>
                      <a:pt x="31" y="117"/>
                    </a:lnTo>
                    <a:lnTo>
                      <a:pt x="36" y="110"/>
                    </a:lnTo>
                    <a:lnTo>
                      <a:pt x="44" y="102"/>
                    </a:lnTo>
                    <a:lnTo>
                      <a:pt x="52" y="96"/>
                    </a:lnTo>
                    <a:lnTo>
                      <a:pt x="55" y="91"/>
                    </a:lnTo>
                    <a:lnTo>
                      <a:pt x="59" y="89"/>
                    </a:lnTo>
                    <a:lnTo>
                      <a:pt x="63" y="83"/>
                    </a:lnTo>
                    <a:lnTo>
                      <a:pt x="69" y="81"/>
                    </a:lnTo>
                    <a:lnTo>
                      <a:pt x="72" y="76"/>
                    </a:lnTo>
                    <a:lnTo>
                      <a:pt x="78" y="74"/>
                    </a:lnTo>
                    <a:lnTo>
                      <a:pt x="82" y="68"/>
                    </a:lnTo>
                    <a:lnTo>
                      <a:pt x="88" y="66"/>
                    </a:lnTo>
                    <a:lnTo>
                      <a:pt x="93" y="60"/>
                    </a:lnTo>
                    <a:lnTo>
                      <a:pt x="99" y="57"/>
                    </a:lnTo>
                    <a:lnTo>
                      <a:pt x="105" y="53"/>
                    </a:lnTo>
                    <a:lnTo>
                      <a:pt x="110" y="49"/>
                    </a:lnTo>
                    <a:lnTo>
                      <a:pt x="116" y="45"/>
                    </a:lnTo>
                    <a:lnTo>
                      <a:pt x="124" y="41"/>
                    </a:lnTo>
                    <a:lnTo>
                      <a:pt x="129" y="38"/>
                    </a:lnTo>
                    <a:lnTo>
                      <a:pt x="137" y="36"/>
                    </a:lnTo>
                    <a:lnTo>
                      <a:pt x="145" y="30"/>
                    </a:lnTo>
                    <a:lnTo>
                      <a:pt x="150" y="28"/>
                    </a:lnTo>
                    <a:lnTo>
                      <a:pt x="158" y="24"/>
                    </a:lnTo>
                    <a:lnTo>
                      <a:pt x="167" y="22"/>
                    </a:lnTo>
                    <a:lnTo>
                      <a:pt x="175" y="19"/>
                    </a:lnTo>
                    <a:lnTo>
                      <a:pt x="183" y="17"/>
                    </a:lnTo>
                    <a:lnTo>
                      <a:pt x="192" y="13"/>
                    </a:lnTo>
                    <a:lnTo>
                      <a:pt x="200" y="13"/>
                    </a:lnTo>
                    <a:lnTo>
                      <a:pt x="207" y="9"/>
                    </a:lnTo>
                    <a:lnTo>
                      <a:pt x="217" y="7"/>
                    </a:lnTo>
                    <a:lnTo>
                      <a:pt x="226" y="5"/>
                    </a:lnTo>
                    <a:lnTo>
                      <a:pt x="236" y="5"/>
                    </a:lnTo>
                    <a:lnTo>
                      <a:pt x="245" y="1"/>
                    </a:lnTo>
                    <a:lnTo>
                      <a:pt x="257" y="1"/>
                    </a:lnTo>
                    <a:lnTo>
                      <a:pt x="266" y="0"/>
                    </a:lnTo>
                    <a:lnTo>
                      <a:pt x="278" y="0"/>
                    </a:lnTo>
                    <a:lnTo>
                      <a:pt x="287" y="0"/>
                    </a:lnTo>
                    <a:lnTo>
                      <a:pt x="297" y="0"/>
                    </a:lnTo>
                    <a:lnTo>
                      <a:pt x="308" y="0"/>
                    </a:lnTo>
                    <a:lnTo>
                      <a:pt x="319" y="0"/>
                    </a:lnTo>
                    <a:lnTo>
                      <a:pt x="333" y="1"/>
                    </a:lnTo>
                    <a:lnTo>
                      <a:pt x="344" y="3"/>
                    </a:lnTo>
                    <a:lnTo>
                      <a:pt x="357" y="3"/>
                    </a:lnTo>
                    <a:lnTo>
                      <a:pt x="369" y="5"/>
                    </a:lnTo>
                    <a:lnTo>
                      <a:pt x="380" y="7"/>
                    </a:lnTo>
                    <a:lnTo>
                      <a:pt x="392" y="9"/>
                    </a:lnTo>
                    <a:lnTo>
                      <a:pt x="403" y="13"/>
                    </a:lnTo>
                    <a:lnTo>
                      <a:pt x="413" y="15"/>
                    </a:lnTo>
                    <a:lnTo>
                      <a:pt x="422" y="17"/>
                    </a:lnTo>
                    <a:lnTo>
                      <a:pt x="432" y="20"/>
                    </a:lnTo>
                    <a:lnTo>
                      <a:pt x="439" y="22"/>
                    </a:lnTo>
                    <a:lnTo>
                      <a:pt x="447" y="26"/>
                    </a:lnTo>
                    <a:lnTo>
                      <a:pt x="452" y="28"/>
                    </a:lnTo>
                    <a:lnTo>
                      <a:pt x="460" y="34"/>
                    </a:lnTo>
                    <a:lnTo>
                      <a:pt x="466" y="36"/>
                    </a:lnTo>
                    <a:lnTo>
                      <a:pt x="471" y="41"/>
                    </a:lnTo>
                    <a:lnTo>
                      <a:pt x="475" y="45"/>
                    </a:lnTo>
                    <a:lnTo>
                      <a:pt x="479" y="49"/>
                    </a:lnTo>
                    <a:lnTo>
                      <a:pt x="483" y="55"/>
                    </a:lnTo>
                    <a:lnTo>
                      <a:pt x="487" y="58"/>
                    </a:lnTo>
                    <a:lnTo>
                      <a:pt x="492" y="68"/>
                    </a:lnTo>
                    <a:lnTo>
                      <a:pt x="494" y="77"/>
                    </a:lnTo>
                    <a:lnTo>
                      <a:pt x="494" y="83"/>
                    </a:lnTo>
                    <a:lnTo>
                      <a:pt x="496" y="87"/>
                    </a:lnTo>
                    <a:lnTo>
                      <a:pt x="496" y="93"/>
                    </a:lnTo>
                    <a:lnTo>
                      <a:pt x="496" y="96"/>
                    </a:lnTo>
                    <a:lnTo>
                      <a:pt x="494" y="102"/>
                    </a:lnTo>
                    <a:lnTo>
                      <a:pt x="492" y="108"/>
                    </a:lnTo>
                    <a:lnTo>
                      <a:pt x="492" y="112"/>
                    </a:lnTo>
                    <a:lnTo>
                      <a:pt x="490" y="117"/>
                    </a:lnTo>
                    <a:lnTo>
                      <a:pt x="487" y="123"/>
                    </a:lnTo>
                    <a:lnTo>
                      <a:pt x="485" y="127"/>
                    </a:lnTo>
                    <a:lnTo>
                      <a:pt x="481" y="133"/>
                    </a:lnTo>
                    <a:lnTo>
                      <a:pt x="479" y="138"/>
                    </a:lnTo>
                    <a:lnTo>
                      <a:pt x="475" y="142"/>
                    </a:lnTo>
                    <a:lnTo>
                      <a:pt x="470" y="148"/>
                    </a:lnTo>
                    <a:lnTo>
                      <a:pt x="466" y="154"/>
                    </a:lnTo>
                    <a:lnTo>
                      <a:pt x="462" y="157"/>
                    </a:lnTo>
                    <a:lnTo>
                      <a:pt x="456" y="163"/>
                    </a:lnTo>
                    <a:lnTo>
                      <a:pt x="451" y="167"/>
                    </a:lnTo>
                    <a:lnTo>
                      <a:pt x="447" y="173"/>
                    </a:lnTo>
                    <a:lnTo>
                      <a:pt x="441" y="178"/>
                    </a:lnTo>
                    <a:lnTo>
                      <a:pt x="433" y="182"/>
                    </a:lnTo>
                    <a:lnTo>
                      <a:pt x="428" y="186"/>
                    </a:lnTo>
                    <a:lnTo>
                      <a:pt x="422" y="190"/>
                    </a:lnTo>
                    <a:lnTo>
                      <a:pt x="416" y="195"/>
                    </a:lnTo>
                    <a:lnTo>
                      <a:pt x="409" y="199"/>
                    </a:lnTo>
                    <a:lnTo>
                      <a:pt x="403" y="203"/>
                    </a:lnTo>
                    <a:lnTo>
                      <a:pt x="395" y="207"/>
                    </a:lnTo>
                    <a:lnTo>
                      <a:pt x="388" y="211"/>
                    </a:lnTo>
                    <a:lnTo>
                      <a:pt x="380" y="214"/>
                    </a:lnTo>
                    <a:lnTo>
                      <a:pt x="373" y="218"/>
                    </a:lnTo>
                    <a:lnTo>
                      <a:pt x="365" y="220"/>
                    </a:lnTo>
                    <a:lnTo>
                      <a:pt x="357" y="224"/>
                    </a:lnTo>
                    <a:lnTo>
                      <a:pt x="350" y="226"/>
                    </a:lnTo>
                    <a:lnTo>
                      <a:pt x="342" y="230"/>
                    </a:lnTo>
                    <a:lnTo>
                      <a:pt x="335" y="231"/>
                    </a:lnTo>
                    <a:lnTo>
                      <a:pt x="329" y="233"/>
                    </a:lnTo>
                    <a:lnTo>
                      <a:pt x="319" y="235"/>
                    </a:lnTo>
                    <a:lnTo>
                      <a:pt x="314" y="237"/>
                    </a:lnTo>
                    <a:lnTo>
                      <a:pt x="304" y="239"/>
                    </a:lnTo>
                    <a:lnTo>
                      <a:pt x="297" y="241"/>
                    </a:lnTo>
                    <a:lnTo>
                      <a:pt x="289" y="241"/>
                    </a:lnTo>
                    <a:lnTo>
                      <a:pt x="281" y="243"/>
                    </a:lnTo>
                    <a:lnTo>
                      <a:pt x="274" y="243"/>
                    </a:lnTo>
                    <a:lnTo>
                      <a:pt x="266" y="243"/>
                    </a:lnTo>
                    <a:lnTo>
                      <a:pt x="259" y="243"/>
                    </a:lnTo>
                    <a:lnTo>
                      <a:pt x="251" y="243"/>
                    </a:lnTo>
                    <a:lnTo>
                      <a:pt x="243" y="241"/>
                    </a:lnTo>
                    <a:lnTo>
                      <a:pt x="236" y="241"/>
                    </a:lnTo>
                    <a:lnTo>
                      <a:pt x="228" y="241"/>
                    </a:lnTo>
                    <a:lnTo>
                      <a:pt x="221" y="241"/>
                    </a:lnTo>
                    <a:lnTo>
                      <a:pt x="215" y="241"/>
                    </a:lnTo>
                    <a:lnTo>
                      <a:pt x="207" y="241"/>
                    </a:lnTo>
                    <a:lnTo>
                      <a:pt x="200" y="239"/>
                    </a:lnTo>
                    <a:lnTo>
                      <a:pt x="194" y="239"/>
                    </a:lnTo>
                    <a:lnTo>
                      <a:pt x="186" y="237"/>
                    </a:lnTo>
                    <a:lnTo>
                      <a:pt x="181" y="237"/>
                    </a:lnTo>
                    <a:lnTo>
                      <a:pt x="175" y="235"/>
                    </a:lnTo>
                    <a:lnTo>
                      <a:pt x="169" y="235"/>
                    </a:lnTo>
                    <a:lnTo>
                      <a:pt x="164" y="233"/>
                    </a:lnTo>
                    <a:lnTo>
                      <a:pt x="158" y="233"/>
                    </a:lnTo>
                    <a:lnTo>
                      <a:pt x="152" y="231"/>
                    </a:lnTo>
                    <a:lnTo>
                      <a:pt x="147" y="231"/>
                    </a:lnTo>
                    <a:lnTo>
                      <a:pt x="141" y="230"/>
                    </a:lnTo>
                    <a:lnTo>
                      <a:pt x="137" y="228"/>
                    </a:lnTo>
                    <a:lnTo>
                      <a:pt x="131" y="226"/>
                    </a:lnTo>
                    <a:lnTo>
                      <a:pt x="126" y="226"/>
                    </a:lnTo>
                    <a:lnTo>
                      <a:pt x="122" y="224"/>
                    </a:lnTo>
                    <a:lnTo>
                      <a:pt x="118" y="224"/>
                    </a:lnTo>
                    <a:lnTo>
                      <a:pt x="112" y="222"/>
                    </a:lnTo>
                    <a:lnTo>
                      <a:pt x="107" y="220"/>
                    </a:lnTo>
                    <a:lnTo>
                      <a:pt x="103" y="218"/>
                    </a:lnTo>
                    <a:lnTo>
                      <a:pt x="99" y="218"/>
                    </a:lnTo>
                    <a:lnTo>
                      <a:pt x="91" y="214"/>
                    </a:lnTo>
                    <a:lnTo>
                      <a:pt x="86" y="212"/>
                    </a:lnTo>
                    <a:lnTo>
                      <a:pt x="78" y="209"/>
                    </a:lnTo>
                    <a:lnTo>
                      <a:pt x="71" y="207"/>
                    </a:lnTo>
                    <a:lnTo>
                      <a:pt x="65" y="203"/>
                    </a:lnTo>
                    <a:lnTo>
                      <a:pt x="59" y="201"/>
                    </a:lnTo>
                    <a:lnTo>
                      <a:pt x="53" y="197"/>
                    </a:lnTo>
                    <a:lnTo>
                      <a:pt x="50" y="195"/>
                    </a:lnTo>
                    <a:lnTo>
                      <a:pt x="44" y="193"/>
                    </a:lnTo>
                    <a:lnTo>
                      <a:pt x="42" y="192"/>
                    </a:lnTo>
                    <a:lnTo>
                      <a:pt x="36" y="186"/>
                    </a:lnTo>
                    <a:lnTo>
                      <a:pt x="33" y="184"/>
                    </a:lnTo>
                    <a:lnTo>
                      <a:pt x="29" y="182"/>
                    </a:lnTo>
                    <a:lnTo>
                      <a:pt x="0" y="182"/>
                    </a:lnTo>
                    <a:lnTo>
                      <a:pt x="8" y="154"/>
                    </a:lnTo>
                    <a:close/>
                  </a:path>
                </a:pathLst>
              </a:custGeom>
              <a:solidFill>
                <a:srgbClr val="A67A4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8" name="Freeform 134">
                <a:extLst>
                  <a:ext uri="{FF2B5EF4-FFF2-40B4-BE49-F238E27FC236}">
                    <a16:creationId xmlns:a16="http://schemas.microsoft.com/office/drawing/2014/main" id="{6832D567-D65C-4896-BF1F-9553693FF004}"/>
                  </a:ext>
                </a:extLst>
              </p:cNvPr>
              <p:cNvSpPr>
                <a:spLocks/>
              </p:cNvSpPr>
              <p:nvPr/>
            </p:nvSpPr>
            <p:spPr bwMode="auto">
              <a:xfrm>
                <a:off x="3680" y="3545"/>
                <a:ext cx="242" cy="82"/>
              </a:xfrm>
              <a:custGeom>
                <a:avLst/>
                <a:gdLst>
                  <a:gd name="T0" fmla="*/ 14 w 485"/>
                  <a:gd name="T1" fmla="*/ 22 h 164"/>
                  <a:gd name="T2" fmla="*/ 19 w 485"/>
                  <a:gd name="T3" fmla="*/ 24 h 164"/>
                  <a:gd name="T4" fmla="*/ 25 w 485"/>
                  <a:gd name="T5" fmla="*/ 26 h 164"/>
                  <a:gd name="T6" fmla="*/ 32 w 485"/>
                  <a:gd name="T7" fmla="*/ 27 h 164"/>
                  <a:gd name="T8" fmla="*/ 41 w 485"/>
                  <a:gd name="T9" fmla="*/ 28 h 164"/>
                  <a:gd name="T10" fmla="*/ 45 w 485"/>
                  <a:gd name="T11" fmla="*/ 28 h 164"/>
                  <a:gd name="T12" fmla="*/ 51 w 485"/>
                  <a:gd name="T13" fmla="*/ 28 h 164"/>
                  <a:gd name="T14" fmla="*/ 56 w 485"/>
                  <a:gd name="T15" fmla="*/ 28 h 164"/>
                  <a:gd name="T16" fmla="*/ 63 w 485"/>
                  <a:gd name="T17" fmla="*/ 27 h 164"/>
                  <a:gd name="T18" fmla="*/ 69 w 485"/>
                  <a:gd name="T19" fmla="*/ 26 h 164"/>
                  <a:gd name="T20" fmla="*/ 75 w 485"/>
                  <a:gd name="T21" fmla="*/ 25 h 164"/>
                  <a:gd name="T22" fmla="*/ 81 w 485"/>
                  <a:gd name="T23" fmla="*/ 23 h 164"/>
                  <a:gd name="T24" fmla="*/ 87 w 485"/>
                  <a:gd name="T25" fmla="*/ 22 h 164"/>
                  <a:gd name="T26" fmla="*/ 93 w 485"/>
                  <a:gd name="T27" fmla="*/ 21 h 164"/>
                  <a:gd name="T28" fmla="*/ 101 w 485"/>
                  <a:gd name="T29" fmla="*/ 18 h 164"/>
                  <a:gd name="T30" fmla="*/ 108 w 485"/>
                  <a:gd name="T31" fmla="*/ 14 h 164"/>
                  <a:gd name="T32" fmla="*/ 114 w 485"/>
                  <a:gd name="T33" fmla="*/ 11 h 164"/>
                  <a:gd name="T34" fmla="*/ 119 w 485"/>
                  <a:gd name="T35" fmla="*/ 9 h 164"/>
                  <a:gd name="T36" fmla="*/ 117 w 485"/>
                  <a:gd name="T37" fmla="*/ 10 h 164"/>
                  <a:gd name="T38" fmla="*/ 112 w 485"/>
                  <a:gd name="T39" fmla="*/ 13 h 164"/>
                  <a:gd name="T40" fmla="*/ 105 w 485"/>
                  <a:gd name="T41" fmla="*/ 18 h 164"/>
                  <a:gd name="T42" fmla="*/ 97 w 485"/>
                  <a:gd name="T43" fmla="*/ 21 h 164"/>
                  <a:gd name="T44" fmla="*/ 89 w 485"/>
                  <a:gd name="T45" fmla="*/ 25 h 164"/>
                  <a:gd name="T46" fmla="*/ 81 w 485"/>
                  <a:gd name="T47" fmla="*/ 29 h 164"/>
                  <a:gd name="T48" fmla="*/ 74 w 485"/>
                  <a:gd name="T49" fmla="*/ 32 h 164"/>
                  <a:gd name="T50" fmla="*/ 70 w 485"/>
                  <a:gd name="T51" fmla="*/ 34 h 164"/>
                  <a:gd name="T52" fmla="*/ 70 w 485"/>
                  <a:gd name="T53" fmla="*/ 35 h 164"/>
                  <a:gd name="T54" fmla="*/ 76 w 485"/>
                  <a:gd name="T55" fmla="*/ 35 h 164"/>
                  <a:gd name="T56" fmla="*/ 80 w 485"/>
                  <a:gd name="T57" fmla="*/ 34 h 164"/>
                  <a:gd name="T58" fmla="*/ 85 w 485"/>
                  <a:gd name="T59" fmla="*/ 34 h 164"/>
                  <a:gd name="T60" fmla="*/ 90 w 485"/>
                  <a:gd name="T61" fmla="*/ 34 h 164"/>
                  <a:gd name="T62" fmla="*/ 117 w 485"/>
                  <a:gd name="T63" fmla="*/ 18 h 164"/>
                  <a:gd name="T64" fmla="*/ 113 w 485"/>
                  <a:gd name="T65" fmla="*/ 21 h 164"/>
                  <a:gd name="T66" fmla="*/ 107 w 485"/>
                  <a:gd name="T67" fmla="*/ 26 h 164"/>
                  <a:gd name="T68" fmla="*/ 99 w 485"/>
                  <a:gd name="T69" fmla="*/ 32 h 164"/>
                  <a:gd name="T70" fmla="*/ 94 w 485"/>
                  <a:gd name="T71" fmla="*/ 35 h 164"/>
                  <a:gd name="T72" fmla="*/ 88 w 485"/>
                  <a:gd name="T73" fmla="*/ 38 h 164"/>
                  <a:gd name="T74" fmla="*/ 80 w 485"/>
                  <a:gd name="T75" fmla="*/ 39 h 164"/>
                  <a:gd name="T76" fmla="*/ 73 w 485"/>
                  <a:gd name="T77" fmla="*/ 40 h 164"/>
                  <a:gd name="T78" fmla="*/ 64 w 485"/>
                  <a:gd name="T79" fmla="*/ 41 h 164"/>
                  <a:gd name="T80" fmla="*/ 54 w 485"/>
                  <a:gd name="T81" fmla="*/ 41 h 164"/>
                  <a:gd name="T82" fmla="*/ 43 w 485"/>
                  <a:gd name="T83" fmla="*/ 39 h 164"/>
                  <a:gd name="T84" fmla="*/ 32 w 485"/>
                  <a:gd name="T85" fmla="*/ 37 h 164"/>
                  <a:gd name="T86" fmla="*/ 22 w 485"/>
                  <a:gd name="T87" fmla="*/ 34 h 164"/>
                  <a:gd name="T88" fmla="*/ 18 w 485"/>
                  <a:gd name="T89" fmla="*/ 31 h 164"/>
                  <a:gd name="T90" fmla="*/ 13 w 485"/>
                  <a:gd name="T91" fmla="*/ 29 h 164"/>
                  <a:gd name="T92" fmla="*/ 8 w 485"/>
                  <a:gd name="T93" fmla="*/ 26 h 164"/>
                  <a:gd name="T94" fmla="*/ 2 w 485"/>
                  <a:gd name="T95" fmla="*/ 18 h 164"/>
                  <a:gd name="T96" fmla="*/ 5 w 485"/>
                  <a:gd name="T97" fmla="*/ 11 h 164"/>
                  <a:gd name="T98" fmla="*/ 10 w 485"/>
                  <a:gd name="T99" fmla="*/ 5 h 164"/>
                  <a:gd name="T100" fmla="*/ 16 w 485"/>
                  <a:gd name="T101" fmla="*/ 1 h 164"/>
                  <a:gd name="T102" fmla="*/ 19 w 485"/>
                  <a:gd name="T103" fmla="*/ 0 h 164"/>
                  <a:gd name="T104" fmla="*/ 16 w 485"/>
                  <a:gd name="T105" fmla="*/ 3 h 164"/>
                  <a:gd name="T106" fmla="*/ 11 w 485"/>
                  <a:gd name="T107" fmla="*/ 9 h 164"/>
                  <a:gd name="T108" fmla="*/ 6 w 485"/>
                  <a:gd name="T109" fmla="*/ 13 h 164"/>
                  <a:gd name="T110" fmla="*/ 3 w 485"/>
                  <a:gd name="T111" fmla="*/ 19 h 164"/>
                  <a:gd name="T112" fmla="*/ 2 w 485"/>
                  <a:gd name="T113" fmla="*/ 23 h 16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5"/>
                  <a:gd name="T172" fmla="*/ 0 h 164"/>
                  <a:gd name="T173" fmla="*/ 485 w 485"/>
                  <a:gd name="T174" fmla="*/ 164 h 16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5" h="164">
                    <a:moveTo>
                      <a:pt x="8" y="92"/>
                    </a:moveTo>
                    <a:lnTo>
                      <a:pt x="52" y="86"/>
                    </a:lnTo>
                    <a:lnTo>
                      <a:pt x="55" y="88"/>
                    </a:lnTo>
                    <a:lnTo>
                      <a:pt x="59" y="90"/>
                    </a:lnTo>
                    <a:lnTo>
                      <a:pt x="67" y="93"/>
                    </a:lnTo>
                    <a:lnTo>
                      <a:pt x="69" y="93"/>
                    </a:lnTo>
                    <a:lnTo>
                      <a:pt x="72" y="95"/>
                    </a:lnTo>
                    <a:lnTo>
                      <a:pt x="78" y="97"/>
                    </a:lnTo>
                    <a:lnTo>
                      <a:pt x="84" y="99"/>
                    </a:lnTo>
                    <a:lnTo>
                      <a:pt x="88" y="101"/>
                    </a:lnTo>
                    <a:lnTo>
                      <a:pt x="95" y="103"/>
                    </a:lnTo>
                    <a:lnTo>
                      <a:pt x="101" y="105"/>
                    </a:lnTo>
                    <a:lnTo>
                      <a:pt x="109" y="107"/>
                    </a:lnTo>
                    <a:lnTo>
                      <a:pt x="116" y="107"/>
                    </a:lnTo>
                    <a:lnTo>
                      <a:pt x="124" y="109"/>
                    </a:lnTo>
                    <a:lnTo>
                      <a:pt x="131" y="111"/>
                    </a:lnTo>
                    <a:lnTo>
                      <a:pt x="139" y="112"/>
                    </a:lnTo>
                    <a:lnTo>
                      <a:pt x="148" y="112"/>
                    </a:lnTo>
                    <a:lnTo>
                      <a:pt x="158" y="114"/>
                    </a:lnTo>
                    <a:lnTo>
                      <a:pt x="164" y="114"/>
                    </a:lnTo>
                    <a:lnTo>
                      <a:pt x="167" y="114"/>
                    </a:lnTo>
                    <a:lnTo>
                      <a:pt x="173" y="114"/>
                    </a:lnTo>
                    <a:lnTo>
                      <a:pt x="177" y="116"/>
                    </a:lnTo>
                    <a:lnTo>
                      <a:pt x="183" y="114"/>
                    </a:lnTo>
                    <a:lnTo>
                      <a:pt x="188" y="114"/>
                    </a:lnTo>
                    <a:lnTo>
                      <a:pt x="192" y="114"/>
                    </a:lnTo>
                    <a:lnTo>
                      <a:pt x="198" y="114"/>
                    </a:lnTo>
                    <a:lnTo>
                      <a:pt x="204" y="114"/>
                    </a:lnTo>
                    <a:lnTo>
                      <a:pt x="209" y="114"/>
                    </a:lnTo>
                    <a:lnTo>
                      <a:pt x="215" y="114"/>
                    </a:lnTo>
                    <a:lnTo>
                      <a:pt x="223" y="114"/>
                    </a:lnTo>
                    <a:lnTo>
                      <a:pt x="226" y="114"/>
                    </a:lnTo>
                    <a:lnTo>
                      <a:pt x="234" y="112"/>
                    </a:lnTo>
                    <a:lnTo>
                      <a:pt x="240" y="112"/>
                    </a:lnTo>
                    <a:lnTo>
                      <a:pt x="245" y="111"/>
                    </a:lnTo>
                    <a:lnTo>
                      <a:pt x="253" y="111"/>
                    </a:lnTo>
                    <a:lnTo>
                      <a:pt x="259" y="109"/>
                    </a:lnTo>
                    <a:lnTo>
                      <a:pt x="264" y="109"/>
                    </a:lnTo>
                    <a:lnTo>
                      <a:pt x="272" y="109"/>
                    </a:lnTo>
                    <a:lnTo>
                      <a:pt x="278" y="107"/>
                    </a:lnTo>
                    <a:lnTo>
                      <a:pt x="283" y="105"/>
                    </a:lnTo>
                    <a:lnTo>
                      <a:pt x="289" y="103"/>
                    </a:lnTo>
                    <a:lnTo>
                      <a:pt x="297" y="103"/>
                    </a:lnTo>
                    <a:lnTo>
                      <a:pt x="302" y="101"/>
                    </a:lnTo>
                    <a:lnTo>
                      <a:pt x="308" y="99"/>
                    </a:lnTo>
                    <a:lnTo>
                      <a:pt x="314" y="97"/>
                    </a:lnTo>
                    <a:lnTo>
                      <a:pt x="319" y="97"/>
                    </a:lnTo>
                    <a:lnTo>
                      <a:pt x="325" y="95"/>
                    </a:lnTo>
                    <a:lnTo>
                      <a:pt x="331" y="93"/>
                    </a:lnTo>
                    <a:lnTo>
                      <a:pt x="337" y="92"/>
                    </a:lnTo>
                    <a:lnTo>
                      <a:pt x="342" y="92"/>
                    </a:lnTo>
                    <a:lnTo>
                      <a:pt x="348" y="90"/>
                    </a:lnTo>
                    <a:lnTo>
                      <a:pt x="352" y="88"/>
                    </a:lnTo>
                    <a:lnTo>
                      <a:pt x="357" y="86"/>
                    </a:lnTo>
                    <a:lnTo>
                      <a:pt x="363" y="84"/>
                    </a:lnTo>
                    <a:lnTo>
                      <a:pt x="373" y="82"/>
                    </a:lnTo>
                    <a:lnTo>
                      <a:pt x="380" y="78"/>
                    </a:lnTo>
                    <a:lnTo>
                      <a:pt x="390" y="74"/>
                    </a:lnTo>
                    <a:lnTo>
                      <a:pt x="399" y="73"/>
                    </a:lnTo>
                    <a:lnTo>
                      <a:pt x="407" y="69"/>
                    </a:lnTo>
                    <a:lnTo>
                      <a:pt x="414" y="65"/>
                    </a:lnTo>
                    <a:lnTo>
                      <a:pt x="420" y="63"/>
                    </a:lnTo>
                    <a:lnTo>
                      <a:pt x="428" y="61"/>
                    </a:lnTo>
                    <a:lnTo>
                      <a:pt x="433" y="57"/>
                    </a:lnTo>
                    <a:lnTo>
                      <a:pt x="439" y="54"/>
                    </a:lnTo>
                    <a:lnTo>
                      <a:pt x="445" y="52"/>
                    </a:lnTo>
                    <a:lnTo>
                      <a:pt x="451" y="48"/>
                    </a:lnTo>
                    <a:lnTo>
                      <a:pt x="458" y="44"/>
                    </a:lnTo>
                    <a:lnTo>
                      <a:pt x="466" y="40"/>
                    </a:lnTo>
                    <a:lnTo>
                      <a:pt x="471" y="36"/>
                    </a:lnTo>
                    <a:lnTo>
                      <a:pt x="477" y="35"/>
                    </a:lnTo>
                    <a:lnTo>
                      <a:pt x="479" y="36"/>
                    </a:lnTo>
                    <a:lnTo>
                      <a:pt x="477" y="38"/>
                    </a:lnTo>
                    <a:lnTo>
                      <a:pt x="471" y="40"/>
                    </a:lnTo>
                    <a:lnTo>
                      <a:pt x="468" y="42"/>
                    </a:lnTo>
                    <a:lnTo>
                      <a:pt x="464" y="46"/>
                    </a:lnTo>
                    <a:lnTo>
                      <a:pt x="460" y="48"/>
                    </a:lnTo>
                    <a:lnTo>
                      <a:pt x="456" y="52"/>
                    </a:lnTo>
                    <a:lnTo>
                      <a:pt x="449" y="55"/>
                    </a:lnTo>
                    <a:lnTo>
                      <a:pt x="443" y="59"/>
                    </a:lnTo>
                    <a:lnTo>
                      <a:pt x="435" y="61"/>
                    </a:lnTo>
                    <a:lnTo>
                      <a:pt x="430" y="67"/>
                    </a:lnTo>
                    <a:lnTo>
                      <a:pt x="420" y="69"/>
                    </a:lnTo>
                    <a:lnTo>
                      <a:pt x="413" y="74"/>
                    </a:lnTo>
                    <a:lnTo>
                      <a:pt x="405" y="78"/>
                    </a:lnTo>
                    <a:lnTo>
                      <a:pt x="397" y="84"/>
                    </a:lnTo>
                    <a:lnTo>
                      <a:pt x="388" y="86"/>
                    </a:lnTo>
                    <a:lnTo>
                      <a:pt x="380" y="92"/>
                    </a:lnTo>
                    <a:lnTo>
                      <a:pt x="373" y="95"/>
                    </a:lnTo>
                    <a:lnTo>
                      <a:pt x="365" y="99"/>
                    </a:lnTo>
                    <a:lnTo>
                      <a:pt x="356" y="103"/>
                    </a:lnTo>
                    <a:lnTo>
                      <a:pt x="348" y="107"/>
                    </a:lnTo>
                    <a:lnTo>
                      <a:pt x="340" y="109"/>
                    </a:lnTo>
                    <a:lnTo>
                      <a:pt x="333" y="114"/>
                    </a:lnTo>
                    <a:lnTo>
                      <a:pt x="325" y="116"/>
                    </a:lnTo>
                    <a:lnTo>
                      <a:pt x="318" y="120"/>
                    </a:lnTo>
                    <a:lnTo>
                      <a:pt x="312" y="122"/>
                    </a:lnTo>
                    <a:lnTo>
                      <a:pt x="306" y="126"/>
                    </a:lnTo>
                    <a:lnTo>
                      <a:pt x="299" y="128"/>
                    </a:lnTo>
                    <a:lnTo>
                      <a:pt x="295" y="130"/>
                    </a:lnTo>
                    <a:lnTo>
                      <a:pt x="289" y="131"/>
                    </a:lnTo>
                    <a:lnTo>
                      <a:pt x="285" y="133"/>
                    </a:lnTo>
                    <a:lnTo>
                      <a:pt x="280" y="133"/>
                    </a:lnTo>
                    <a:lnTo>
                      <a:pt x="276" y="135"/>
                    </a:lnTo>
                    <a:lnTo>
                      <a:pt x="276" y="137"/>
                    </a:lnTo>
                    <a:lnTo>
                      <a:pt x="280" y="137"/>
                    </a:lnTo>
                    <a:lnTo>
                      <a:pt x="283" y="137"/>
                    </a:lnTo>
                    <a:lnTo>
                      <a:pt x="291" y="137"/>
                    </a:lnTo>
                    <a:lnTo>
                      <a:pt x="295" y="137"/>
                    </a:lnTo>
                    <a:lnTo>
                      <a:pt x="299" y="137"/>
                    </a:lnTo>
                    <a:lnTo>
                      <a:pt x="304" y="137"/>
                    </a:lnTo>
                    <a:lnTo>
                      <a:pt x="310" y="137"/>
                    </a:lnTo>
                    <a:lnTo>
                      <a:pt x="314" y="135"/>
                    </a:lnTo>
                    <a:lnTo>
                      <a:pt x="319" y="135"/>
                    </a:lnTo>
                    <a:lnTo>
                      <a:pt x="323" y="135"/>
                    </a:lnTo>
                    <a:lnTo>
                      <a:pt x="327" y="135"/>
                    </a:lnTo>
                    <a:lnTo>
                      <a:pt x="333" y="133"/>
                    </a:lnTo>
                    <a:lnTo>
                      <a:pt x="337" y="133"/>
                    </a:lnTo>
                    <a:lnTo>
                      <a:pt x="342" y="133"/>
                    </a:lnTo>
                    <a:lnTo>
                      <a:pt x="346" y="133"/>
                    </a:lnTo>
                    <a:lnTo>
                      <a:pt x="354" y="133"/>
                    </a:lnTo>
                    <a:lnTo>
                      <a:pt x="359" y="133"/>
                    </a:lnTo>
                    <a:lnTo>
                      <a:pt x="363" y="133"/>
                    </a:lnTo>
                    <a:lnTo>
                      <a:pt x="365" y="133"/>
                    </a:lnTo>
                    <a:lnTo>
                      <a:pt x="485" y="52"/>
                    </a:lnTo>
                    <a:lnTo>
                      <a:pt x="470" y="69"/>
                    </a:lnTo>
                    <a:lnTo>
                      <a:pt x="464" y="74"/>
                    </a:lnTo>
                    <a:lnTo>
                      <a:pt x="462" y="76"/>
                    </a:lnTo>
                    <a:lnTo>
                      <a:pt x="458" y="82"/>
                    </a:lnTo>
                    <a:lnTo>
                      <a:pt x="454" y="86"/>
                    </a:lnTo>
                    <a:lnTo>
                      <a:pt x="449" y="92"/>
                    </a:lnTo>
                    <a:lnTo>
                      <a:pt x="443" y="97"/>
                    </a:lnTo>
                    <a:lnTo>
                      <a:pt x="437" y="101"/>
                    </a:lnTo>
                    <a:lnTo>
                      <a:pt x="430" y="107"/>
                    </a:lnTo>
                    <a:lnTo>
                      <a:pt x="422" y="114"/>
                    </a:lnTo>
                    <a:lnTo>
                      <a:pt x="413" y="120"/>
                    </a:lnTo>
                    <a:lnTo>
                      <a:pt x="405" y="126"/>
                    </a:lnTo>
                    <a:lnTo>
                      <a:pt x="399" y="128"/>
                    </a:lnTo>
                    <a:lnTo>
                      <a:pt x="395" y="131"/>
                    </a:lnTo>
                    <a:lnTo>
                      <a:pt x="390" y="133"/>
                    </a:lnTo>
                    <a:lnTo>
                      <a:pt x="384" y="137"/>
                    </a:lnTo>
                    <a:lnTo>
                      <a:pt x="378" y="139"/>
                    </a:lnTo>
                    <a:lnTo>
                      <a:pt x="373" y="141"/>
                    </a:lnTo>
                    <a:lnTo>
                      <a:pt x="365" y="145"/>
                    </a:lnTo>
                    <a:lnTo>
                      <a:pt x="359" y="147"/>
                    </a:lnTo>
                    <a:lnTo>
                      <a:pt x="352" y="149"/>
                    </a:lnTo>
                    <a:lnTo>
                      <a:pt x="346" y="150"/>
                    </a:lnTo>
                    <a:lnTo>
                      <a:pt x="338" y="152"/>
                    </a:lnTo>
                    <a:lnTo>
                      <a:pt x="333" y="154"/>
                    </a:lnTo>
                    <a:lnTo>
                      <a:pt x="323" y="154"/>
                    </a:lnTo>
                    <a:lnTo>
                      <a:pt x="316" y="156"/>
                    </a:lnTo>
                    <a:lnTo>
                      <a:pt x="308" y="158"/>
                    </a:lnTo>
                    <a:lnTo>
                      <a:pt x="300" y="160"/>
                    </a:lnTo>
                    <a:lnTo>
                      <a:pt x="293" y="160"/>
                    </a:lnTo>
                    <a:lnTo>
                      <a:pt x="283" y="162"/>
                    </a:lnTo>
                    <a:lnTo>
                      <a:pt x="276" y="162"/>
                    </a:lnTo>
                    <a:lnTo>
                      <a:pt x="268" y="164"/>
                    </a:lnTo>
                    <a:lnTo>
                      <a:pt x="257" y="164"/>
                    </a:lnTo>
                    <a:lnTo>
                      <a:pt x="247" y="164"/>
                    </a:lnTo>
                    <a:lnTo>
                      <a:pt x="238" y="164"/>
                    </a:lnTo>
                    <a:lnTo>
                      <a:pt x="228" y="164"/>
                    </a:lnTo>
                    <a:lnTo>
                      <a:pt x="219" y="162"/>
                    </a:lnTo>
                    <a:lnTo>
                      <a:pt x="207" y="160"/>
                    </a:lnTo>
                    <a:lnTo>
                      <a:pt x="198" y="160"/>
                    </a:lnTo>
                    <a:lnTo>
                      <a:pt x="186" y="158"/>
                    </a:lnTo>
                    <a:lnTo>
                      <a:pt x="175" y="156"/>
                    </a:lnTo>
                    <a:lnTo>
                      <a:pt x="164" y="154"/>
                    </a:lnTo>
                    <a:lnTo>
                      <a:pt x="152" y="152"/>
                    </a:lnTo>
                    <a:lnTo>
                      <a:pt x="141" y="149"/>
                    </a:lnTo>
                    <a:lnTo>
                      <a:pt x="129" y="145"/>
                    </a:lnTo>
                    <a:lnTo>
                      <a:pt x="118" y="143"/>
                    </a:lnTo>
                    <a:lnTo>
                      <a:pt x="105" y="139"/>
                    </a:lnTo>
                    <a:lnTo>
                      <a:pt x="93" y="135"/>
                    </a:lnTo>
                    <a:lnTo>
                      <a:pt x="90" y="133"/>
                    </a:lnTo>
                    <a:lnTo>
                      <a:pt x="86" y="131"/>
                    </a:lnTo>
                    <a:lnTo>
                      <a:pt x="82" y="130"/>
                    </a:lnTo>
                    <a:lnTo>
                      <a:pt x="78" y="128"/>
                    </a:lnTo>
                    <a:lnTo>
                      <a:pt x="72" y="126"/>
                    </a:lnTo>
                    <a:lnTo>
                      <a:pt x="69" y="124"/>
                    </a:lnTo>
                    <a:lnTo>
                      <a:pt x="65" y="122"/>
                    </a:lnTo>
                    <a:lnTo>
                      <a:pt x="59" y="118"/>
                    </a:lnTo>
                    <a:lnTo>
                      <a:pt x="53" y="116"/>
                    </a:lnTo>
                    <a:lnTo>
                      <a:pt x="50" y="114"/>
                    </a:lnTo>
                    <a:lnTo>
                      <a:pt x="44" y="111"/>
                    </a:lnTo>
                    <a:lnTo>
                      <a:pt x="38" y="107"/>
                    </a:lnTo>
                    <a:lnTo>
                      <a:pt x="34" y="105"/>
                    </a:lnTo>
                    <a:lnTo>
                      <a:pt x="31" y="103"/>
                    </a:lnTo>
                    <a:lnTo>
                      <a:pt x="0" y="99"/>
                    </a:lnTo>
                    <a:lnTo>
                      <a:pt x="8" y="71"/>
                    </a:lnTo>
                    <a:lnTo>
                      <a:pt x="8" y="69"/>
                    </a:lnTo>
                    <a:lnTo>
                      <a:pt x="12" y="61"/>
                    </a:lnTo>
                    <a:lnTo>
                      <a:pt x="15" y="57"/>
                    </a:lnTo>
                    <a:lnTo>
                      <a:pt x="19" y="52"/>
                    </a:lnTo>
                    <a:lnTo>
                      <a:pt x="21" y="46"/>
                    </a:lnTo>
                    <a:lnTo>
                      <a:pt x="27" y="42"/>
                    </a:lnTo>
                    <a:lnTo>
                      <a:pt x="31" y="35"/>
                    </a:lnTo>
                    <a:lnTo>
                      <a:pt x="36" y="31"/>
                    </a:lnTo>
                    <a:lnTo>
                      <a:pt x="40" y="23"/>
                    </a:lnTo>
                    <a:lnTo>
                      <a:pt x="48" y="19"/>
                    </a:lnTo>
                    <a:lnTo>
                      <a:pt x="52" y="14"/>
                    </a:lnTo>
                    <a:lnTo>
                      <a:pt x="57" y="10"/>
                    </a:lnTo>
                    <a:lnTo>
                      <a:pt x="65" y="6"/>
                    </a:lnTo>
                    <a:lnTo>
                      <a:pt x="71" y="2"/>
                    </a:lnTo>
                    <a:lnTo>
                      <a:pt x="72" y="0"/>
                    </a:lnTo>
                    <a:lnTo>
                      <a:pt x="76" y="0"/>
                    </a:lnTo>
                    <a:lnTo>
                      <a:pt x="76" y="2"/>
                    </a:lnTo>
                    <a:lnTo>
                      <a:pt x="72" y="6"/>
                    </a:lnTo>
                    <a:lnTo>
                      <a:pt x="71" y="10"/>
                    </a:lnTo>
                    <a:lnTo>
                      <a:pt x="67" y="14"/>
                    </a:lnTo>
                    <a:lnTo>
                      <a:pt x="63" y="19"/>
                    </a:lnTo>
                    <a:lnTo>
                      <a:pt x="57" y="23"/>
                    </a:lnTo>
                    <a:lnTo>
                      <a:pt x="52" y="31"/>
                    </a:lnTo>
                    <a:lnTo>
                      <a:pt x="46" y="35"/>
                    </a:lnTo>
                    <a:lnTo>
                      <a:pt x="40" y="40"/>
                    </a:lnTo>
                    <a:lnTo>
                      <a:pt x="34" y="46"/>
                    </a:lnTo>
                    <a:lnTo>
                      <a:pt x="31" y="52"/>
                    </a:lnTo>
                    <a:lnTo>
                      <a:pt x="27" y="55"/>
                    </a:lnTo>
                    <a:lnTo>
                      <a:pt x="25" y="59"/>
                    </a:lnTo>
                    <a:lnTo>
                      <a:pt x="21" y="65"/>
                    </a:lnTo>
                    <a:lnTo>
                      <a:pt x="17" y="71"/>
                    </a:lnTo>
                    <a:lnTo>
                      <a:pt x="14" y="76"/>
                    </a:lnTo>
                    <a:lnTo>
                      <a:pt x="12" y="80"/>
                    </a:lnTo>
                    <a:lnTo>
                      <a:pt x="6" y="88"/>
                    </a:lnTo>
                    <a:lnTo>
                      <a:pt x="8" y="92"/>
                    </a:lnTo>
                    <a:close/>
                  </a:path>
                </a:pathLst>
              </a:custGeom>
              <a:solidFill>
                <a:srgbClr val="8C5E2B"/>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49" name="Freeform 135">
                <a:extLst>
                  <a:ext uri="{FF2B5EF4-FFF2-40B4-BE49-F238E27FC236}">
                    <a16:creationId xmlns:a16="http://schemas.microsoft.com/office/drawing/2014/main" id="{D22CFB99-D76D-40E8-B3C9-0271E01BAA77}"/>
                  </a:ext>
                </a:extLst>
              </p:cNvPr>
              <p:cNvSpPr>
                <a:spLocks/>
              </p:cNvSpPr>
              <p:nvPr/>
            </p:nvSpPr>
            <p:spPr bwMode="auto">
              <a:xfrm>
                <a:off x="3722" y="3513"/>
                <a:ext cx="189" cy="44"/>
              </a:xfrm>
              <a:custGeom>
                <a:avLst/>
                <a:gdLst>
                  <a:gd name="T0" fmla="*/ 3 w 378"/>
                  <a:gd name="T1" fmla="*/ 15 h 87"/>
                  <a:gd name="T2" fmla="*/ 6 w 378"/>
                  <a:gd name="T3" fmla="*/ 14 h 87"/>
                  <a:gd name="T4" fmla="*/ 7 w 378"/>
                  <a:gd name="T5" fmla="*/ 12 h 87"/>
                  <a:gd name="T6" fmla="*/ 11 w 378"/>
                  <a:gd name="T7" fmla="*/ 11 h 87"/>
                  <a:gd name="T8" fmla="*/ 14 w 378"/>
                  <a:gd name="T9" fmla="*/ 9 h 87"/>
                  <a:gd name="T10" fmla="*/ 19 w 378"/>
                  <a:gd name="T11" fmla="*/ 8 h 87"/>
                  <a:gd name="T12" fmla="*/ 22 w 378"/>
                  <a:gd name="T13" fmla="*/ 6 h 87"/>
                  <a:gd name="T14" fmla="*/ 24 w 378"/>
                  <a:gd name="T15" fmla="*/ 6 h 87"/>
                  <a:gd name="T16" fmla="*/ 27 w 378"/>
                  <a:gd name="T17" fmla="*/ 5 h 87"/>
                  <a:gd name="T18" fmla="*/ 29 w 378"/>
                  <a:gd name="T19" fmla="*/ 4 h 87"/>
                  <a:gd name="T20" fmla="*/ 33 w 378"/>
                  <a:gd name="T21" fmla="*/ 3 h 87"/>
                  <a:gd name="T22" fmla="*/ 35 w 378"/>
                  <a:gd name="T23" fmla="*/ 3 h 87"/>
                  <a:gd name="T24" fmla="*/ 38 w 378"/>
                  <a:gd name="T25" fmla="*/ 2 h 87"/>
                  <a:gd name="T26" fmla="*/ 41 w 378"/>
                  <a:gd name="T27" fmla="*/ 1 h 87"/>
                  <a:gd name="T28" fmla="*/ 44 w 378"/>
                  <a:gd name="T29" fmla="*/ 1 h 87"/>
                  <a:gd name="T30" fmla="*/ 47 w 378"/>
                  <a:gd name="T31" fmla="*/ 1 h 87"/>
                  <a:gd name="T32" fmla="*/ 49 w 378"/>
                  <a:gd name="T33" fmla="*/ 0 h 87"/>
                  <a:gd name="T34" fmla="*/ 53 w 378"/>
                  <a:gd name="T35" fmla="*/ 0 h 87"/>
                  <a:gd name="T36" fmla="*/ 56 w 378"/>
                  <a:gd name="T37" fmla="*/ 0 h 87"/>
                  <a:gd name="T38" fmla="*/ 59 w 378"/>
                  <a:gd name="T39" fmla="*/ 0 h 87"/>
                  <a:gd name="T40" fmla="*/ 62 w 378"/>
                  <a:gd name="T41" fmla="*/ 0 h 87"/>
                  <a:gd name="T42" fmla="*/ 66 w 378"/>
                  <a:gd name="T43" fmla="*/ 1 h 87"/>
                  <a:gd name="T44" fmla="*/ 70 w 378"/>
                  <a:gd name="T45" fmla="*/ 1 h 87"/>
                  <a:gd name="T46" fmla="*/ 73 w 378"/>
                  <a:gd name="T47" fmla="*/ 2 h 87"/>
                  <a:gd name="T48" fmla="*/ 77 w 378"/>
                  <a:gd name="T49" fmla="*/ 3 h 87"/>
                  <a:gd name="T50" fmla="*/ 80 w 378"/>
                  <a:gd name="T51" fmla="*/ 3 h 87"/>
                  <a:gd name="T52" fmla="*/ 82 w 378"/>
                  <a:gd name="T53" fmla="*/ 4 h 87"/>
                  <a:gd name="T54" fmla="*/ 84 w 378"/>
                  <a:gd name="T55" fmla="*/ 5 h 87"/>
                  <a:gd name="T56" fmla="*/ 87 w 378"/>
                  <a:gd name="T57" fmla="*/ 6 h 87"/>
                  <a:gd name="T58" fmla="*/ 91 w 378"/>
                  <a:gd name="T59" fmla="*/ 6 h 87"/>
                  <a:gd name="T60" fmla="*/ 93 w 378"/>
                  <a:gd name="T61" fmla="*/ 8 h 87"/>
                  <a:gd name="T62" fmla="*/ 95 w 378"/>
                  <a:gd name="T63" fmla="*/ 9 h 87"/>
                  <a:gd name="T64" fmla="*/ 94 w 378"/>
                  <a:gd name="T65" fmla="*/ 10 h 87"/>
                  <a:gd name="T66" fmla="*/ 92 w 378"/>
                  <a:gd name="T67" fmla="*/ 11 h 87"/>
                  <a:gd name="T68" fmla="*/ 90 w 378"/>
                  <a:gd name="T69" fmla="*/ 11 h 87"/>
                  <a:gd name="T70" fmla="*/ 88 w 378"/>
                  <a:gd name="T71" fmla="*/ 12 h 87"/>
                  <a:gd name="T72" fmla="*/ 70 w 378"/>
                  <a:gd name="T73" fmla="*/ 3 h 87"/>
                  <a:gd name="T74" fmla="*/ 0 w 378"/>
                  <a:gd name="T75" fmla="*/ 22 h 87"/>
                  <a:gd name="T76" fmla="*/ 3 w 378"/>
                  <a:gd name="T77" fmla="*/ 15 h 8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78"/>
                  <a:gd name="T118" fmla="*/ 0 h 87"/>
                  <a:gd name="T119" fmla="*/ 378 w 378"/>
                  <a:gd name="T120" fmla="*/ 87 h 8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78" h="87">
                    <a:moveTo>
                      <a:pt x="13" y="59"/>
                    </a:moveTo>
                    <a:lnTo>
                      <a:pt x="13" y="57"/>
                    </a:lnTo>
                    <a:lnTo>
                      <a:pt x="19" y="55"/>
                    </a:lnTo>
                    <a:lnTo>
                      <a:pt x="21" y="53"/>
                    </a:lnTo>
                    <a:lnTo>
                      <a:pt x="26" y="49"/>
                    </a:lnTo>
                    <a:lnTo>
                      <a:pt x="30" y="47"/>
                    </a:lnTo>
                    <a:lnTo>
                      <a:pt x="38" y="45"/>
                    </a:lnTo>
                    <a:lnTo>
                      <a:pt x="42" y="41"/>
                    </a:lnTo>
                    <a:lnTo>
                      <a:pt x="49" y="40"/>
                    </a:lnTo>
                    <a:lnTo>
                      <a:pt x="57" y="36"/>
                    </a:lnTo>
                    <a:lnTo>
                      <a:pt x="66" y="34"/>
                    </a:lnTo>
                    <a:lnTo>
                      <a:pt x="74" y="30"/>
                    </a:lnTo>
                    <a:lnTo>
                      <a:pt x="83" y="26"/>
                    </a:lnTo>
                    <a:lnTo>
                      <a:pt x="87" y="24"/>
                    </a:lnTo>
                    <a:lnTo>
                      <a:pt x="93" y="22"/>
                    </a:lnTo>
                    <a:lnTo>
                      <a:pt x="99" y="21"/>
                    </a:lnTo>
                    <a:lnTo>
                      <a:pt x="102" y="21"/>
                    </a:lnTo>
                    <a:lnTo>
                      <a:pt x="108" y="19"/>
                    </a:lnTo>
                    <a:lnTo>
                      <a:pt x="114" y="17"/>
                    </a:lnTo>
                    <a:lnTo>
                      <a:pt x="118" y="15"/>
                    </a:lnTo>
                    <a:lnTo>
                      <a:pt x="123" y="13"/>
                    </a:lnTo>
                    <a:lnTo>
                      <a:pt x="129" y="11"/>
                    </a:lnTo>
                    <a:lnTo>
                      <a:pt x="135" y="11"/>
                    </a:lnTo>
                    <a:lnTo>
                      <a:pt x="140" y="9"/>
                    </a:lnTo>
                    <a:lnTo>
                      <a:pt x="146" y="9"/>
                    </a:lnTo>
                    <a:lnTo>
                      <a:pt x="150" y="7"/>
                    </a:lnTo>
                    <a:lnTo>
                      <a:pt x="157" y="5"/>
                    </a:lnTo>
                    <a:lnTo>
                      <a:pt x="163" y="3"/>
                    </a:lnTo>
                    <a:lnTo>
                      <a:pt x="169" y="3"/>
                    </a:lnTo>
                    <a:lnTo>
                      <a:pt x="175" y="3"/>
                    </a:lnTo>
                    <a:lnTo>
                      <a:pt x="182" y="2"/>
                    </a:lnTo>
                    <a:lnTo>
                      <a:pt x="188" y="2"/>
                    </a:lnTo>
                    <a:lnTo>
                      <a:pt x="195" y="2"/>
                    </a:lnTo>
                    <a:lnTo>
                      <a:pt x="199" y="0"/>
                    </a:lnTo>
                    <a:lnTo>
                      <a:pt x="207" y="0"/>
                    </a:lnTo>
                    <a:lnTo>
                      <a:pt x="213" y="0"/>
                    </a:lnTo>
                    <a:lnTo>
                      <a:pt x="220" y="0"/>
                    </a:lnTo>
                    <a:lnTo>
                      <a:pt x="226" y="0"/>
                    </a:lnTo>
                    <a:lnTo>
                      <a:pt x="232" y="0"/>
                    </a:lnTo>
                    <a:lnTo>
                      <a:pt x="239" y="0"/>
                    </a:lnTo>
                    <a:lnTo>
                      <a:pt x="245" y="0"/>
                    </a:lnTo>
                    <a:lnTo>
                      <a:pt x="251" y="0"/>
                    </a:lnTo>
                    <a:lnTo>
                      <a:pt x="258" y="0"/>
                    </a:lnTo>
                    <a:lnTo>
                      <a:pt x="264" y="2"/>
                    </a:lnTo>
                    <a:lnTo>
                      <a:pt x="271" y="3"/>
                    </a:lnTo>
                    <a:lnTo>
                      <a:pt x="279" y="3"/>
                    </a:lnTo>
                    <a:lnTo>
                      <a:pt x="285" y="3"/>
                    </a:lnTo>
                    <a:lnTo>
                      <a:pt x="292" y="5"/>
                    </a:lnTo>
                    <a:lnTo>
                      <a:pt x="300" y="9"/>
                    </a:lnTo>
                    <a:lnTo>
                      <a:pt x="306" y="9"/>
                    </a:lnTo>
                    <a:lnTo>
                      <a:pt x="311" y="11"/>
                    </a:lnTo>
                    <a:lnTo>
                      <a:pt x="317" y="11"/>
                    </a:lnTo>
                    <a:lnTo>
                      <a:pt x="323" y="13"/>
                    </a:lnTo>
                    <a:lnTo>
                      <a:pt x="327" y="15"/>
                    </a:lnTo>
                    <a:lnTo>
                      <a:pt x="332" y="17"/>
                    </a:lnTo>
                    <a:lnTo>
                      <a:pt x="336" y="17"/>
                    </a:lnTo>
                    <a:lnTo>
                      <a:pt x="342" y="19"/>
                    </a:lnTo>
                    <a:lnTo>
                      <a:pt x="347" y="21"/>
                    </a:lnTo>
                    <a:lnTo>
                      <a:pt x="355" y="22"/>
                    </a:lnTo>
                    <a:lnTo>
                      <a:pt x="361" y="24"/>
                    </a:lnTo>
                    <a:lnTo>
                      <a:pt x="366" y="26"/>
                    </a:lnTo>
                    <a:lnTo>
                      <a:pt x="372" y="30"/>
                    </a:lnTo>
                    <a:lnTo>
                      <a:pt x="378" y="34"/>
                    </a:lnTo>
                    <a:lnTo>
                      <a:pt x="378" y="36"/>
                    </a:lnTo>
                    <a:lnTo>
                      <a:pt x="378" y="40"/>
                    </a:lnTo>
                    <a:lnTo>
                      <a:pt x="374" y="40"/>
                    </a:lnTo>
                    <a:lnTo>
                      <a:pt x="370" y="41"/>
                    </a:lnTo>
                    <a:lnTo>
                      <a:pt x="366" y="41"/>
                    </a:lnTo>
                    <a:lnTo>
                      <a:pt x="363" y="43"/>
                    </a:lnTo>
                    <a:lnTo>
                      <a:pt x="357" y="43"/>
                    </a:lnTo>
                    <a:lnTo>
                      <a:pt x="353" y="45"/>
                    </a:lnTo>
                    <a:lnTo>
                      <a:pt x="349" y="45"/>
                    </a:lnTo>
                    <a:lnTo>
                      <a:pt x="277" y="9"/>
                    </a:lnTo>
                    <a:lnTo>
                      <a:pt x="80" y="36"/>
                    </a:lnTo>
                    <a:lnTo>
                      <a:pt x="0" y="87"/>
                    </a:lnTo>
                    <a:lnTo>
                      <a:pt x="13" y="59"/>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0" name="Freeform 136">
                <a:extLst>
                  <a:ext uri="{FF2B5EF4-FFF2-40B4-BE49-F238E27FC236}">
                    <a16:creationId xmlns:a16="http://schemas.microsoft.com/office/drawing/2014/main" id="{B6D236EE-5577-4069-B79B-896F183F70B3}"/>
                  </a:ext>
                </a:extLst>
              </p:cNvPr>
              <p:cNvSpPr>
                <a:spLocks/>
              </p:cNvSpPr>
              <p:nvPr/>
            </p:nvSpPr>
            <p:spPr bwMode="auto">
              <a:xfrm>
                <a:off x="3790" y="3525"/>
                <a:ext cx="100" cy="12"/>
              </a:xfrm>
              <a:custGeom>
                <a:avLst/>
                <a:gdLst>
                  <a:gd name="T0" fmla="*/ 45 w 199"/>
                  <a:gd name="T1" fmla="*/ 0 h 23"/>
                  <a:gd name="T2" fmla="*/ 5 w 199"/>
                  <a:gd name="T3" fmla="*/ 2 h 23"/>
                  <a:gd name="T4" fmla="*/ 0 w 199"/>
                  <a:gd name="T5" fmla="*/ 6 h 23"/>
                  <a:gd name="T6" fmla="*/ 50 w 199"/>
                  <a:gd name="T7" fmla="*/ 1 h 23"/>
                  <a:gd name="T8" fmla="*/ 45 w 199"/>
                  <a:gd name="T9" fmla="*/ 0 h 23"/>
                  <a:gd name="T10" fmla="*/ 45 w 199"/>
                  <a:gd name="T11" fmla="*/ 0 h 23"/>
                  <a:gd name="T12" fmla="*/ 0 60000 65536"/>
                  <a:gd name="T13" fmla="*/ 0 60000 65536"/>
                  <a:gd name="T14" fmla="*/ 0 60000 65536"/>
                  <a:gd name="T15" fmla="*/ 0 60000 65536"/>
                  <a:gd name="T16" fmla="*/ 0 60000 65536"/>
                  <a:gd name="T17" fmla="*/ 0 60000 65536"/>
                  <a:gd name="T18" fmla="*/ 0 w 199"/>
                  <a:gd name="T19" fmla="*/ 0 h 23"/>
                  <a:gd name="T20" fmla="*/ 199 w 199"/>
                  <a:gd name="T21" fmla="*/ 23 h 23"/>
                </a:gdLst>
                <a:ahLst/>
                <a:cxnLst>
                  <a:cxn ang="T12">
                    <a:pos x="T0" y="T1"/>
                  </a:cxn>
                  <a:cxn ang="T13">
                    <a:pos x="T2" y="T3"/>
                  </a:cxn>
                  <a:cxn ang="T14">
                    <a:pos x="T4" y="T5"/>
                  </a:cxn>
                  <a:cxn ang="T15">
                    <a:pos x="T6" y="T7"/>
                  </a:cxn>
                  <a:cxn ang="T16">
                    <a:pos x="T8" y="T9"/>
                  </a:cxn>
                  <a:cxn ang="T17">
                    <a:pos x="T10" y="T11"/>
                  </a:cxn>
                </a:cxnLst>
                <a:rect l="T18" t="T19" r="T20" b="T21"/>
                <a:pathLst>
                  <a:path w="199" h="23">
                    <a:moveTo>
                      <a:pt x="178" y="0"/>
                    </a:moveTo>
                    <a:lnTo>
                      <a:pt x="17" y="6"/>
                    </a:lnTo>
                    <a:lnTo>
                      <a:pt x="0" y="23"/>
                    </a:lnTo>
                    <a:lnTo>
                      <a:pt x="199" y="2"/>
                    </a:lnTo>
                    <a:lnTo>
                      <a:pt x="178" y="0"/>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1" name="Freeform 137">
                <a:extLst>
                  <a:ext uri="{FF2B5EF4-FFF2-40B4-BE49-F238E27FC236}">
                    <a16:creationId xmlns:a16="http://schemas.microsoft.com/office/drawing/2014/main" id="{E55E1BE0-C6CA-4058-B819-8646409EB473}"/>
                  </a:ext>
                </a:extLst>
              </p:cNvPr>
              <p:cNvSpPr>
                <a:spLocks/>
              </p:cNvSpPr>
              <p:nvPr/>
            </p:nvSpPr>
            <p:spPr bwMode="auto">
              <a:xfrm>
                <a:off x="3349" y="3635"/>
                <a:ext cx="275" cy="127"/>
              </a:xfrm>
              <a:custGeom>
                <a:avLst/>
                <a:gdLst>
                  <a:gd name="T0" fmla="*/ 85 w 549"/>
                  <a:gd name="T1" fmla="*/ 3 h 253"/>
                  <a:gd name="T2" fmla="*/ 83 w 549"/>
                  <a:gd name="T3" fmla="*/ 7 h 253"/>
                  <a:gd name="T4" fmla="*/ 81 w 549"/>
                  <a:gd name="T5" fmla="*/ 11 h 253"/>
                  <a:gd name="T6" fmla="*/ 79 w 549"/>
                  <a:gd name="T7" fmla="*/ 15 h 253"/>
                  <a:gd name="T8" fmla="*/ 78 w 549"/>
                  <a:gd name="T9" fmla="*/ 19 h 253"/>
                  <a:gd name="T10" fmla="*/ 78 w 549"/>
                  <a:gd name="T11" fmla="*/ 24 h 253"/>
                  <a:gd name="T12" fmla="*/ 79 w 549"/>
                  <a:gd name="T13" fmla="*/ 28 h 253"/>
                  <a:gd name="T14" fmla="*/ 82 w 549"/>
                  <a:gd name="T15" fmla="*/ 33 h 253"/>
                  <a:gd name="T16" fmla="*/ 84 w 549"/>
                  <a:gd name="T17" fmla="*/ 36 h 253"/>
                  <a:gd name="T18" fmla="*/ 89 w 549"/>
                  <a:gd name="T19" fmla="*/ 39 h 253"/>
                  <a:gd name="T20" fmla="*/ 94 w 549"/>
                  <a:gd name="T21" fmla="*/ 41 h 253"/>
                  <a:gd name="T22" fmla="*/ 100 w 549"/>
                  <a:gd name="T23" fmla="*/ 43 h 253"/>
                  <a:gd name="T24" fmla="*/ 105 w 549"/>
                  <a:gd name="T25" fmla="*/ 44 h 253"/>
                  <a:gd name="T26" fmla="*/ 110 w 549"/>
                  <a:gd name="T27" fmla="*/ 44 h 253"/>
                  <a:gd name="T28" fmla="*/ 115 w 549"/>
                  <a:gd name="T29" fmla="*/ 45 h 253"/>
                  <a:gd name="T30" fmla="*/ 119 w 549"/>
                  <a:gd name="T31" fmla="*/ 45 h 253"/>
                  <a:gd name="T32" fmla="*/ 122 w 549"/>
                  <a:gd name="T33" fmla="*/ 44 h 253"/>
                  <a:gd name="T34" fmla="*/ 125 w 549"/>
                  <a:gd name="T35" fmla="*/ 44 h 253"/>
                  <a:gd name="T36" fmla="*/ 137 w 549"/>
                  <a:gd name="T37" fmla="*/ 46 h 253"/>
                  <a:gd name="T38" fmla="*/ 133 w 549"/>
                  <a:gd name="T39" fmla="*/ 48 h 253"/>
                  <a:gd name="T40" fmla="*/ 127 w 549"/>
                  <a:gd name="T41" fmla="*/ 50 h 253"/>
                  <a:gd name="T42" fmla="*/ 123 w 549"/>
                  <a:gd name="T43" fmla="*/ 51 h 253"/>
                  <a:gd name="T44" fmla="*/ 119 w 549"/>
                  <a:gd name="T45" fmla="*/ 53 h 253"/>
                  <a:gd name="T46" fmla="*/ 114 w 549"/>
                  <a:gd name="T47" fmla="*/ 55 h 253"/>
                  <a:gd name="T48" fmla="*/ 109 w 549"/>
                  <a:gd name="T49" fmla="*/ 56 h 253"/>
                  <a:gd name="T50" fmla="*/ 103 w 549"/>
                  <a:gd name="T51" fmla="*/ 57 h 253"/>
                  <a:gd name="T52" fmla="*/ 97 w 549"/>
                  <a:gd name="T53" fmla="*/ 59 h 253"/>
                  <a:gd name="T54" fmla="*/ 91 w 549"/>
                  <a:gd name="T55" fmla="*/ 60 h 253"/>
                  <a:gd name="T56" fmla="*/ 84 w 549"/>
                  <a:gd name="T57" fmla="*/ 61 h 253"/>
                  <a:gd name="T58" fmla="*/ 77 w 549"/>
                  <a:gd name="T59" fmla="*/ 62 h 253"/>
                  <a:gd name="T60" fmla="*/ 71 w 549"/>
                  <a:gd name="T61" fmla="*/ 63 h 253"/>
                  <a:gd name="T62" fmla="*/ 64 w 549"/>
                  <a:gd name="T63" fmla="*/ 64 h 253"/>
                  <a:gd name="T64" fmla="*/ 56 w 549"/>
                  <a:gd name="T65" fmla="*/ 64 h 253"/>
                  <a:gd name="T66" fmla="*/ 49 w 549"/>
                  <a:gd name="T67" fmla="*/ 63 h 253"/>
                  <a:gd name="T68" fmla="*/ 42 w 549"/>
                  <a:gd name="T69" fmla="*/ 63 h 253"/>
                  <a:gd name="T70" fmla="*/ 35 w 549"/>
                  <a:gd name="T71" fmla="*/ 62 h 253"/>
                  <a:gd name="T72" fmla="*/ 28 w 549"/>
                  <a:gd name="T73" fmla="*/ 61 h 253"/>
                  <a:gd name="T74" fmla="*/ 22 w 549"/>
                  <a:gd name="T75" fmla="*/ 59 h 253"/>
                  <a:gd name="T76" fmla="*/ 16 w 549"/>
                  <a:gd name="T77" fmla="*/ 56 h 253"/>
                  <a:gd name="T78" fmla="*/ 11 w 549"/>
                  <a:gd name="T79" fmla="*/ 54 h 253"/>
                  <a:gd name="T80" fmla="*/ 8 w 549"/>
                  <a:gd name="T81" fmla="*/ 52 h 253"/>
                  <a:gd name="T82" fmla="*/ 3 w 549"/>
                  <a:gd name="T83" fmla="*/ 46 h 253"/>
                  <a:gd name="T84" fmla="*/ 1 w 549"/>
                  <a:gd name="T85" fmla="*/ 41 h 253"/>
                  <a:gd name="T86" fmla="*/ 1 w 549"/>
                  <a:gd name="T87" fmla="*/ 35 h 253"/>
                  <a:gd name="T88" fmla="*/ 3 w 549"/>
                  <a:gd name="T89" fmla="*/ 29 h 253"/>
                  <a:gd name="T90" fmla="*/ 6 w 549"/>
                  <a:gd name="T91" fmla="*/ 24 h 253"/>
                  <a:gd name="T92" fmla="*/ 10 w 549"/>
                  <a:gd name="T93" fmla="*/ 19 h 253"/>
                  <a:gd name="T94" fmla="*/ 15 w 549"/>
                  <a:gd name="T95" fmla="*/ 15 h 253"/>
                  <a:gd name="T96" fmla="*/ 19 w 549"/>
                  <a:gd name="T97" fmla="*/ 12 h 253"/>
                  <a:gd name="T98" fmla="*/ 24 w 549"/>
                  <a:gd name="T99" fmla="*/ 10 h 253"/>
                  <a:gd name="T100" fmla="*/ 29 w 549"/>
                  <a:gd name="T101" fmla="*/ 9 h 253"/>
                  <a:gd name="T102" fmla="*/ 34 w 549"/>
                  <a:gd name="T103" fmla="*/ 8 h 253"/>
                  <a:gd name="T104" fmla="*/ 40 w 549"/>
                  <a:gd name="T105" fmla="*/ 8 h 253"/>
                  <a:gd name="T106" fmla="*/ 46 w 549"/>
                  <a:gd name="T107" fmla="*/ 8 h 253"/>
                  <a:gd name="T108" fmla="*/ 53 w 549"/>
                  <a:gd name="T109" fmla="*/ 8 h 253"/>
                  <a:gd name="T110" fmla="*/ 58 w 549"/>
                  <a:gd name="T111" fmla="*/ 7 h 253"/>
                  <a:gd name="T112" fmla="*/ 63 w 549"/>
                  <a:gd name="T113" fmla="*/ 7 h 253"/>
                  <a:gd name="T114" fmla="*/ 67 w 549"/>
                  <a:gd name="T115" fmla="*/ 8 h 253"/>
                  <a:gd name="T116" fmla="*/ 70 w 549"/>
                  <a:gd name="T117" fmla="*/ 8 h 253"/>
                  <a:gd name="T118" fmla="*/ 88 w 549"/>
                  <a:gd name="T119" fmla="*/ 0 h 25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49"/>
                  <a:gd name="T181" fmla="*/ 0 h 253"/>
                  <a:gd name="T182" fmla="*/ 549 w 549"/>
                  <a:gd name="T183" fmla="*/ 253 h 25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49" h="253">
                    <a:moveTo>
                      <a:pt x="350" y="0"/>
                    </a:moveTo>
                    <a:lnTo>
                      <a:pt x="346" y="6"/>
                    </a:lnTo>
                    <a:lnTo>
                      <a:pt x="340" y="11"/>
                    </a:lnTo>
                    <a:lnTo>
                      <a:pt x="334" y="19"/>
                    </a:lnTo>
                    <a:lnTo>
                      <a:pt x="332" y="25"/>
                    </a:lnTo>
                    <a:lnTo>
                      <a:pt x="329" y="28"/>
                    </a:lnTo>
                    <a:lnTo>
                      <a:pt x="327" y="34"/>
                    </a:lnTo>
                    <a:lnTo>
                      <a:pt x="325" y="40"/>
                    </a:lnTo>
                    <a:lnTo>
                      <a:pt x="321" y="44"/>
                    </a:lnTo>
                    <a:lnTo>
                      <a:pt x="319" y="49"/>
                    </a:lnTo>
                    <a:lnTo>
                      <a:pt x="317" y="53"/>
                    </a:lnTo>
                    <a:lnTo>
                      <a:pt x="315" y="59"/>
                    </a:lnTo>
                    <a:lnTo>
                      <a:pt x="312" y="65"/>
                    </a:lnTo>
                    <a:lnTo>
                      <a:pt x="312" y="70"/>
                    </a:lnTo>
                    <a:lnTo>
                      <a:pt x="312" y="76"/>
                    </a:lnTo>
                    <a:lnTo>
                      <a:pt x="312" y="84"/>
                    </a:lnTo>
                    <a:lnTo>
                      <a:pt x="310" y="87"/>
                    </a:lnTo>
                    <a:lnTo>
                      <a:pt x="310" y="93"/>
                    </a:lnTo>
                    <a:lnTo>
                      <a:pt x="312" y="101"/>
                    </a:lnTo>
                    <a:lnTo>
                      <a:pt x="312" y="106"/>
                    </a:lnTo>
                    <a:lnTo>
                      <a:pt x="313" y="112"/>
                    </a:lnTo>
                    <a:lnTo>
                      <a:pt x="317" y="118"/>
                    </a:lnTo>
                    <a:lnTo>
                      <a:pt x="319" y="124"/>
                    </a:lnTo>
                    <a:lnTo>
                      <a:pt x="325" y="131"/>
                    </a:lnTo>
                    <a:lnTo>
                      <a:pt x="327" y="135"/>
                    </a:lnTo>
                    <a:lnTo>
                      <a:pt x="332" y="141"/>
                    </a:lnTo>
                    <a:lnTo>
                      <a:pt x="336" y="144"/>
                    </a:lnTo>
                    <a:lnTo>
                      <a:pt x="342" y="148"/>
                    </a:lnTo>
                    <a:lnTo>
                      <a:pt x="348" y="152"/>
                    </a:lnTo>
                    <a:lnTo>
                      <a:pt x="355" y="156"/>
                    </a:lnTo>
                    <a:lnTo>
                      <a:pt x="361" y="160"/>
                    </a:lnTo>
                    <a:lnTo>
                      <a:pt x="369" y="163"/>
                    </a:lnTo>
                    <a:lnTo>
                      <a:pt x="374" y="163"/>
                    </a:lnTo>
                    <a:lnTo>
                      <a:pt x="382" y="167"/>
                    </a:lnTo>
                    <a:lnTo>
                      <a:pt x="389" y="169"/>
                    </a:lnTo>
                    <a:lnTo>
                      <a:pt x="397" y="169"/>
                    </a:lnTo>
                    <a:lnTo>
                      <a:pt x="403" y="171"/>
                    </a:lnTo>
                    <a:lnTo>
                      <a:pt x="410" y="173"/>
                    </a:lnTo>
                    <a:lnTo>
                      <a:pt x="418" y="173"/>
                    </a:lnTo>
                    <a:lnTo>
                      <a:pt x="426" y="175"/>
                    </a:lnTo>
                    <a:lnTo>
                      <a:pt x="433" y="175"/>
                    </a:lnTo>
                    <a:lnTo>
                      <a:pt x="439" y="175"/>
                    </a:lnTo>
                    <a:lnTo>
                      <a:pt x="446" y="175"/>
                    </a:lnTo>
                    <a:lnTo>
                      <a:pt x="452" y="177"/>
                    </a:lnTo>
                    <a:lnTo>
                      <a:pt x="458" y="177"/>
                    </a:lnTo>
                    <a:lnTo>
                      <a:pt x="464" y="177"/>
                    </a:lnTo>
                    <a:lnTo>
                      <a:pt x="469" y="177"/>
                    </a:lnTo>
                    <a:lnTo>
                      <a:pt x="475" y="177"/>
                    </a:lnTo>
                    <a:lnTo>
                      <a:pt x="479" y="175"/>
                    </a:lnTo>
                    <a:lnTo>
                      <a:pt x="484" y="175"/>
                    </a:lnTo>
                    <a:lnTo>
                      <a:pt x="486" y="175"/>
                    </a:lnTo>
                    <a:lnTo>
                      <a:pt x="492" y="175"/>
                    </a:lnTo>
                    <a:lnTo>
                      <a:pt x="496" y="175"/>
                    </a:lnTo>
                    <a:lnTo>
                      <a:pt x="498" y="175"/>
                    </a:lnTo>
                    <a:lnTo>
                      <a:pt x="549" y="184"/>
                    </a:lnTo>
                    <a:lnTo>
                      <a:pt x="547" y="184"/>
                    </a:lnTo>
                    <a:lnTo>
                      <a:pt x="545" y="184"/>
                    </a:lnTo>
                    <a:lnTo>
                      <a:pt x="543" y="184"/>
                    </a:lnTo>
                    <a:lnTo>
                      <a:pt x="538" y="188"/>
                    </a:lnTo>
                    <a:lnTo>
                      <a:pt x="532" y="190"/>
                    </a:lnTo>
                    <a:lnTo>
                      <a:pt x="524" y="192"/>
                    </a:lnTo>
                    <a:lnTo>
                      <a:pt x="517" y="196"/>
                    </a:lnTo>
                    <a:lnTo>
                      <a:pt x="507" y="200"/>
                    </a:lnTo>
                    <a:lnTo>
                      <a:pt x="502" y="200"/>
                    </a:lnTo>
                    <a:lnTo>
                      <a:pt x="498" y="201"/>
                    </a:lnTo>
                    <a:lnTo>
                      <a:pt x="492" y="203"/>
                    </a:lnTo>
                    <a:lnTo>
                      <a:pt x="486" y="207"/>
                    </a:lnTo>
                    <a:lnTo>
                      <a:pt x="479" y="209"/>
                    </a:lnTo>
                    <a:lnTo>
                      <a:pt x="473" y="209"/>
                    </a:lnTo>
                    <a:lnTo>
                      <a:pt x="467" y="211"/>
                    </a:lnTo>
                    <a:lnTo>
                      <a:pt x="462" y="215"/>
                    </a:lnTo>
                    <a:lnTo>
                      <a:pt x="454" y="217"/>
                    </a:lnTo>
                    <a:lnTo>
                      <a:pt x="446" y="217"/>
                    </a:lnTo>
                    <a:lnTo>
                      <a:pt x="441" y="219"/>
                    </a:lnTo>
                    <a:lnTo>
                      <a:pt x="433" y="222"/>
                    </a:lnTo>
                    <a:lnTo>
                      <a:pt x="426" y="224"/>
                    </a:lnTo>
                    <a:lnTo>
                      <a:pt x="418" y="226"/>
                    </a:lnTo>
                    <a:lnTo>
                      <a:pt x="410" y="228"/>
                    </a:lnTo>
                    <a:lnTo>
                      <a:pt x="403" y="230"/>
                    </a:lnTo>
                    <a:lnTo>
                      <a:pt x="395" y="230"/>
                    </a:lnTo>
                    <a:lnTo>
                      <a:pt x="388" y="234"/>
                    </a:lnTo>
                    <a:lnTo>
                      <a:pt x="378" y="234"/>
                    </a:lnTo>
                    <a:lnTo>
                      <a:pt x="370" y="238"/>
                    </a:lnTo>
                    <a:lnTo>
                      <a:pt x="361" y="238"/>
                    </a:lnTo>
                    <a:lnTo>
                      <a:pt x="353" y="240"/>
                    </a:lnTo>
                    <a:lnTo>
                      <a:pt x="344" y="241"/>
                    </a:lnTo>
                    <a:lnTo>
                      <a:pt x="334" y="243"/>
                    </a:lnTo>
                    <a:lnTo>
                      <a:pt x="327" y="245"/>
                    </a:lnTo>
                    <a:lnTo>
                      <a:pt x="317" y="245"/>
                    </a:lnTo>
                    <a:lnTo>
                      <a:pt x="308" y="245"/>
                    </a:lnTo>
                    <a:lnTo>
                      <a:pt x="298" y="247"/>
                    </a:lnTo>
                    <a:lnTo>
                      <a:pt x="289" y="249"/>
                    </a:lnTo>
                    <a:lnTo>
                      <a:pt x="281" y="249"/>
                    </a:lnTo>
                    <a:lnTo>
                      <a:pt x="272" y="251"/>
                    </a:lnTo>
                    <a:lnTo>
                      <a:pt x="262" y="253"/>
                    </a:lnTo>
                    <a:lnTo>
                      <a:pt x="253" y="253"/>
                    </a:lnTo>
                    <a:lnTo>
                      <a:pt x="243" y="253"/>
                    </a:lnTo>
                    <a:lnTo>
                      <a:pt x="234" y="253"/>
                    </a:lnTo>
                    <a:lnTo>
                      <a:pt x="224" y="253"/>
                    </a:lnTo>
                    <a:lnTo>
                      <a:pt x="213" y="251"/>
                    </a:lnTo>
                    <a:lnTo>
                      <a:pt x="205" y="251"/>
                    </a:lnTo>
                    <a:lnTo>
                      <a:pt x="196" y="251"/>
                    </a:lnTo>
                    <a:lnTo>
                      <a:pt x="186" y="251"/>
                    </a:lnTo>
                    <a:lnTo>
                      <a:pt x="177" y="251"/>
                    </a:lnTo>
                    <a:lnTo>
                      <a:pt x="167" y="249"/>
                    </a:lnTo>
                    <a:lnTo>
                      <a:pt x="158" y="249"/>
                    </a:lnTo>
                    <a:lnTo>
                      <a:pt x="148" y="247"/>
                    </a:lnTo>
                    <a:lnTo>
                      <a:pt x="139" y="245"/>
                    </a:lnTo>
                    <a:lnTo>
                      <a:pt x="129" y="245"/>
                    </a:lnTo>
                    <a:lnTo>
                      <a:pt x="120" y="243"/>
                    </a:lnTo>
                    <a:lnTo>
                      <a:pt x="112" y="241"/>
                    </a:lnTo>
                    <a:lnTo>
                      <a:pt x="101" y="238"/>
                    </a:lnTo>
                    <a:lnTo>
                      <a:pt x="93" y="236"/>
                    </a:lnTo>
                    <a:lnTo>
                      <a:pt x="85" y="234"/>
                    </a:lnTo>
                    <a:lnTo>
                      <a:pt x="78" y="230"/>
                    </a:lnTo>
                    <a:lnTo>
                      <a:pt x="70" y="228"/>
                    </a:lnTo>
                    <a:lnTo>
                      <a:pt x="63" y="224"/>
                    </a:lnTo>
                    <a:lnTo>
                      <a:pt x="55" y="222"/>
                    </a:lnTo>
                    <a:lnTo>
                      <a:pt x="51" y="219"/>
                    </a:lnTo>
                    <a:lnTo>
                      <a:pt x="44" y="215"/>
                    </a:lnTo>
                    <a:lnTo>
                      <a:pt x="40" y="213"/>
                    </a:lnTo>
                    <a:lnTo>
                      <a:pt x="34" y="209"/>
                    </a:lnTo>
                    <a:lnTo>
                      <a:pt x="30" y="205"/>
                    </a:lnTo>
                    <a:lnTo>
                      <a:pt x="21" y="200"/>
                    </a:lnTo>
                    <a:lnTo>
                      <a:pt x="15" y="192"/>
                    </a:lnTo>
                    <a:lnTo>
                      <a:pt x="9" y="184"/>
                    </a:lnTo>
                    <a:lnTo>
                      <a:pt x="6" y="177"/>
                    </a:lnTo>
                    <a:lnTo>
                      <a:pt x="2" y="169"/>
                    </a:lnTo>
                    <a:lnTo>
                      <a:pt x="2" y="162"/>
                    </a:lnTo>
                    <a:lnTo>
                      <a:pt x="0" y="154"/>
                    </a:lnTo>
                    <a:lnTo>
                      <a:pt x="0" y="146"/>
                    </a:lnTo>
                    <a:lnTo>
                      <a:pt x="2" y="139"/>
                    </a:lnTo>
                    <a:lnTo>
                      <a:pt x="4" y="131"/>
                    </a:lnTo>
                    <a:lnTo>
                      <a:pt x="6" y="122"/>
                    </a:lnTo>
                    <a:lnTo>
                      <a:pt x="9" y="114"/>
                    </a:lnTo>
                    <a:lnTo>
                      <a:pt x="11" y="106"/>
                    </a:lnTo>
                    <a:lnTo>
                      <a:pt x="17" y="101"/>
                    </a:lnTo>
                    <a:lnTo>
                      <a:pt x="21" y="93"/>
                    </a:lnTo>
                    <a:lnTo>
                      <a:pt x="27" y="85"/>
                    </a:lnTo>
                    <a:lnTo>
                      <a:pt x="32" y="78"/>
                    </a:lnTo>
                    <a:lnTo>
                      <a:pt x="40" y="74"/>
                    </a:lnTo>
                    <a:lnTo>
                      <a:pt x="44" y="66"/>
                    </a:lnTo>
                    <a:lnTo>
                      <a:pt x="51" y="63"/>
                    </a:lnTo>
                    <a:lnTo>
                      <a:pt x="57" y="57"/>
                    </a:lnTo>
                    <a:lnTo>
                      <a:pt x="63" y="53"/>
                    </a:lnTo>
                    <a:lnTo>
                      <a:pt x="70" y="49"/>
                    </a:lnTo>
                    <a:lnTo>
                      <a:pt x="76" y="47"/>
                    </a:lnTo>
                    <a:lnTo>
                      <a:pt x="82" y="44"/>
                    </a:lnTo>
                    <a:lnTo>
                      <a:pt x="89" y="42"/>
                    </a:lnTo>
                    <a:lnTo>
                      <a:pt x="93" y="40"/>
                    </a:lnTo>
                    <a:lnTo>
                      <a:pt x="101" y="38"/>
                    </a:lnTo>
                    <a:lnTo>
                      <a:pt x="106" y="36"/>
                    </a:lnTo>
                    <a:lnTo>
                      <a:pt x="114" y="36"/>
                    </a:lnTo>
                    <a:lnTo>
                      <a:pt x="120" y="34"/>
                    </a:lnTo>
                    <a:lnTo>
                      <a:pt x="127" y="34"/>
                    </a:lnTo>
                    <a:lnTo>
                      <a:pt x="135" y="32"/>
                    </a:lnTo>
                    <a:lnTo>
                      <a:pt x="144" y="32"/>
                    </a:lnTo>
                    <a:lnTo>
                      <a:pt x="152" y="32"/>
                    </a:lnTo>
                    <a:lnTo>
                      <a:pt x="160" y="30"/>
                    </a:lnTo>
                    <a:lnTo>
                      <a:pt x="167" y="30"/>
                    </a:lnTo>
                    <a:lnTo>
                      <a:pt x="177" y="30"/>
                    </a:lnTo>
                    <a:lnTo>
                      <a:pt x="184" y="30"/>
                    </a:lnTo>
                    <a:lnTo>
                      <a:pt x="192" y="30"/>
                    </a:lnTo>
                    <a:lnTo>
                      <a:pt x="199" y="30"/>
                    </a:lnTo>
                    <a:lnTo>
                      <a:pt x="209" y="30"/>
                    </a:lnTo>
                    <a:lnTo>
                      <a:pt x="215" y="28"/>
                    </a:lnTo>
                    <a:lnTo>
                      <a:pt x="222" y="28"/>
                    </a:lnTo>
                    <a:lnTo>
                      <a:pt x="230" y="28"/>
                    </a:lnTo>
                    <a:lnTo>
                      <a:pt x="237" y="28"/>
                    </a:lnTo>
                    <a:lnTo>
                      <a:pt x="243" y="28"/>
                    </a:lnTo>
                    <a:lnTo>
                      <a:pt x="249" y="28"/>
                    </a:lnTo>
                    <a:lnTo>
                      <a:pt x="255" y="28"/>
                    </a:lnTo>
                    <a:lnTo>
                      <a:pt x="260" y="30"/>
                    </a:lnTo>
                    <a:lnTo>
                      <a:pt x="266" y="30"/>
                    </a:lnTo>
                    <a:lnTo>
                      <a:pt x="270" y="30"/>
                    </a:lnTo>
                    <a:lnTo>
                      <a:pt x="274" y="30"/>
                    </a:lnTo>
                    <a:lnTo>
                      <a:pt x="277" y="30"/>
                    </a:lnTo>
                    <a:lnTo>
                      <a:pt x="281" y="30"/>
                    </a:lnTo>
                    <a:lnTo>
                      <a:pt x="283" y="30"/>
                    </a:lnTo>
                    <a:lnTo>
                      <a:pt x="350" y="0"/>
                    </a:lnTo>
                    <a:close/>
                  </a:path>
                </a:pathLst>
              </a:custGeom>
              <a:solidFill>
                <a:srgbClr val="A67A4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2" name="Freeform 138">
                <a:extLst>
                  <a:ext uri="{FF2B5EF4-FFF2-40B4-BE49-F238E27FC236}">
                    <a16:creationId xmlns:a16="http://schemas.microsoft.com/office/drawing/2014/main" id="{874356C6-9B0F-41D3-B203-B0D2CBD97C5D}"/>
                  </a:ext>
                </a:extLst>
              </p:cNvPr>
              <p:cNvSpPr>
                <a:spLocks/>
              </p:cNvSpPr>
              <p:nvPr/>
            </p:nvSpPr>
            <p:spPr bwMode="auto">
              <a:xfrm>
                <a:off x="3329" y="3595"/>
                <a:ext cx="369" cy="192"/>
              </a:xfrm>
              <a:custGeom>
                <a:avLst/>
                <a:gdLst>
                  <a:gd name="T0" fmla="*/ 177 w 737"/>
                  <a:gd name="T1" fmla="*/ 53 h 384"/>
                  <a:gd name="T2" fmla="*/ 179 w 737"/>
                  <a:gd name="T3" fmla="*/ 42 h 384"/>
                  <a:gd name="T4" fmla="*/ 178 w 737"/>
                  <a:gd name="T5" fmla="*/ 30 h 384"/>
                  <a:gd name="T6" fmla="*/ 171 w 737"/>
                  <a:gd name="T7" fmla="*/ 19 h 384"/>
                  <a:gd name="T8" fmla="*/ 158 w 737"/>
                  <a:gd name="T9" fmla="*/ 12 h 384"/>
                  <a:gd name="T10" fmla="*/ 144 w 737"/>
                  <a:gd name="T11" fmla="*/ 8 h 384"/>
                  <a:gd name="T12" fmla="*/ 130 w 737"/>
                  <a:gd name="T13" fmla="*/ 8 h 384"/>
                  <a:gd name="T14" fmla="*/ 120 w 737"/>
                  <a:gd name="T15" fmla="*/ 10 h 384"/>
                  <a:gd name="T16" fmla="*/ 83 w 737"/>
                  <a:gd name="T17" fmla="*/ 30 h 384"/>
                  <a:gd name="T18" fmla="*/ 68 w 737"/>
                  <a:gd name="T19" fmla="*/ 28 h 384"/>
                  <a:gd name="T20" fmla="*/ 57 w 737"/>
                  <a:gd name="T21" fmla="*/ 28 h 384"/>
                  <a:gd name="T22" fmla="*/ 46 w 737"/>
                  <a:gd name="T23" fmla="*/ 29 h 384"/>
                  <a:gd name="T24" fmla="*/ 36 w 737"/>
                  <a:gd name="T25" fmla="*/ 31 h 384"/>
                  <a:gd name="T26" fmla="*/ 26 w 737"/>
                  <a:gd name="T27" fmla="*/ 36 h 384"/>
                  <a:gd name="T28" fmla="*/ 14 w 737"/>
                  <a:gd name="T29" fmla="*/ 49 h 384"/>
                  <a:gd name="T30" fmla="*/ 20 w 737"/>
                  <a:gd name="T31" fmla="*/ 63 h 384"/>
                  <a:gd name="T32" fmla="*/ 29 w 737"/>
                  <a:gd name="T33" fmla="*/ 71 h 384"/>
                  <a:gd name="T34" fmla="*/ 40 w 737"/>
                  <a:gd name="T35" fmla="*/ 76 h 384"/>
                  <a:gd name="T36" fmla="*/ 52 w 737"/>
                  <a:gd name="T37" fmla="*/ 79 h 384"/>
                  <a:gd name="T38" fmla="*/ 65 w 737"/>
                  <a:gd name="T39" fmla="*/ 81 h 384"/>
                  <a:gd name="T40" fmla="*/ 78 w 737"/>
                  <a:gd name="T41" fmla="*/ 82 h 384"/>
                  <a:gd name="T42" fmla="*/ 90 w 737"/>
                  <a:gd name="T43" fmla="*/ 82 h 384"/>
                  <a:gd name="T44" fmla="*/ 101 w 737"/>
                  <a:gd name="T45" fmla="*/ 80 h 384"/>
                  <a:gd name="T46" fmla="*/ 112 w 737"/>
                  <a:gd name="T47" fmla="*/ 77 h 384"/>
                  <a:gd name="T48" fmla="*/ 124 w 737"/>
                  <a:gd name="T49" fmla="*/ 72 h 384"/>
                  <a:gd name="T50" fmla="*/ 137 w 737"/>
                  <a:gd name="T51" fmla="*/ 66 h 384"/>
                  <a:gd name="T52" fmla="*/ 149 w 737"/>
                  <a:gd name="T53" fmla="*/ 76 h 384"/>
                  <a:gd name="T54" fmla="*/ 139 w 737"/>
                  <a:gd name="T55" fmla="*/ 85 h 384"/>
                  <a:gd name="T56" fmla="*/ 125 w 737"/>
                  <a:gd name="T57" fmla="*/ 90 h 384"/>
                  <a:gd name="T58" fmla="*/ 114 w 737"/>
                  <a:gd name="T59" fmla="*/ 91 h 384"/>
                  <a:gd name="T60" fmla="*/ 101 w 737"/>
                  <a:gd name="T61" fmla="*/ 88 h 384"/>
                  <a:gd name="T62" fmla="*/ 83 w 737"/>
                  <a:gd name="T63" fmla="*/ 92 h 384"/>
                  <a:gd name="T64" fmla="*/ 64 w 737"/>
                  <a:gd name="T65" fmla="*/ 96 h 384"/>
                  <a:gd name="T66" fmla="*/ 46 w 737"/>
                  <a:gd name="T67" fmla="*/ 95 h 384"/>
                  <a:gd name="T68" fmla="*/ 32 w 737"/>
                  <a:gd name="T69" fmla="*/ 89 h 384"/>
                  <a:gd name="T70" fmla="*/ 19 w 737"/>
                  <a:gd name="T71" fmla="*/ 79 h 384"/>
                  <a:gd name="T72" fmla="*/ 10 w 737"/>
                  <a:gd name="T73" fmla="*/ 70 h 384"/>
                  <a:gd name="T74" fmla="*/ 2 w 737"/>
                  <a:gd name="T75" fmla="*/ 57 h 384"/>
                  <a:gd name="T76" fmla="*/ 15 w 737"/>
                  <a:gd name="T77" fmla="*/ 34 h 384"/>
                  <a:gd name="T78" fmla="*/ 27 w 737"/>
                  <a:gd name="T79" fmla="*/ 29 h 384"/>
                  <a:gd name="T80" fmla="*/ 37 w 737"/>
                  <a:gd name="T81" fmla="*/ 27 h 384"/>
                  <a:gd name="T82" fmla="*/ 48 w 737"/>
                  <a:gd name="T83" fmla="*/ 24 h 384"/>
                  <a:gd name="T84" fmla="*/ 60 w 737"/>
                  <a:gd name="T85" fmla="*/ 24 h 384"/>
                  <a:gd name="T86" fmla="*/ 74 w 737"/>
                  <a:gd name="T87" fmla="*/ 24 h 384"/>
                  <a:gd name="T88" fmla="*/ 113 w 737"/>
                  <a:gd name="T89" fmla="*/ 7 h 384"/>
                  <a:gd name="T90" fmla="*/ 126 w 737"/>
                  <a:gd name="T91" fmla="*/ 3 h 384"/>
                  <a:gd name="T92" fmla="*/ 137 w 737"/>
                  <a:gd name="T93" fmla="*/ 0 h 384"/>
                  <a:gd name="T94" fmla="*/ 147 w 737"/>
                  <a:gd name="T95" fmla="*/ 0 h 384"/>
                  <a:gd name="T96" fmla="*/ 158 w 737"/>
                  <a:gd name="T97" fmla="*/ 2 h 384"/>
                  <a:gd name="T98" fmla="*/ 169 w 737"/>
                  <a:gd name="T99" fmla="*/ 7 h 384"/>
                  <a:gd name="T100" fmla="*/ 179 w 737"/>
                  <a:gd name="T101" fmla="*/ 17 h 384"/>
                  <a:gd name="T102" fmla="*/ 184 w 737"/>
                  <a:gd name="T103" fmla="*/ 27 h 384"/>
                  <a:gd name="T104" fmla="*/ 184 w 737"/>
                  <a:gd name="T105" fmla="*/ 38 h 384"/>
                  <a:gd name="T106" fmla="*/ 182 w 737"/>
                  <a:gd name="T107" fmla="*/ 48 h 384"/>
                  <a:gd name="T108" fmla="*/ 175 w 737"/>
                  <a:gd name="T109" fmla="*/ 61 h 384"/>
                  <a:gd name="T110" fmla="*/ 164 w 737"/>
                  <a:gd name="T111" fmla="*/ 74 h 38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37"/>
                  <a:gd name="T169" fmla="*/ 0 h 384"/>
                  <a:gd name="T170" fmla="*/ 737 w 737"/>
                  <a:gd name="T171" fmla="*/ 384 h 38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37" h="384">
                    <a:moveTo>
                      <a:pt x="608" y="251"/>
                    </a:moveTo>
                    <a:lnTo>
                      <a:pt x="686" y="247"/>
                    </a:lnTo>
                    <a:lnTo>
                      <a:pt x="690" y="240"/>
                    </a:lnTo>
                    <a:lnTo>
                      <a:pt x="696" y="232"/>
                    </a:lnTo>
                    <a:lnTo>
                      <a:pt x="697" y="228"/>
                    </a:lnTo>
                    <a:lnTo>
                      <a:pt x="699" y="223"/>
                    </a:lnTo>
                    <a:lnTo>
                      <a:pt x="701" y="217"/>
                    </a:lnTo>
                    <a:lnTo>
                      <a:pt x="705" y="213"/>
                    </a:lnTo>
                    <a:lnTo>
                      <a:pt x="705" y="207"/>
                    </a:lnTo>
                    <a:lnTo>
                      <a:pt x="707" y="202"/>
                    </a:lnTo>
                    <a:lnTo>
                      <a:pt x="707" y="196"/>
                    </a:lnTo>
                    <a:lnTo>
                      <a:pt x="709" y="190"/>
                    </a:lnTo>
                    <a:lnTo>
                      <a:pt x="711" y="185"/>
                    </a:lnTo>
                    <a:lnTo>
                      <a:pt x="711" y="179"/>
                    </a:lnTo>
                    <a:lnTo>
                      <a:pt x="713" y="171"/>
                    </a:lnTo>
                    <a:lnTo>
                      <a:pt x="713" y="167"/>
                    </a:lnTo>
                    <a:lnTo>
                      <a:pt x="713" y="160"/>
                    </a:lnTo>
                    <a:lnTo>
                      <a:pt x="713" y="154"/>
                    </a:lnTo>
                    <a:lnTo>
                      <a:pt x="713" y="147"/>
                    </a:lnTo>
                    <a:lnTo>
                      <a:pt x="713" y="143"/>
                    </a:lnTo>
                    <a:lnTo>
                      <a:pt x="711" y="137"/>
                    </a:lnTo>
                    <a:lnTo>
                      <a:pt x="711" y="131"/>
                    </a:lnTo>
                    <a:lnTo>
                      <a:pt x="709" y="126"/>
                    </a:lnTo>
                    <a:lnTo>
                      <a:pt x="709" y="120"/>
                    </a:lnTo>
                    <a:lnTo>
                      <a:pt x="707" y="114"/>
                    </a:lnTo>
                    <a:lnTo>
                      <a:pt x="705" y="109"/>
                    </a:lnTo>
                    <a:lnTo>
                      <a:pt x="705" y="105"/>
                    </a:lnTo>
                    <a:lnTo>
                      <a:pt x="703" y="101"/>
                    </a:lnTo>
                    <a:lnTo>
                      <a:pt x="697" y="91"/>
                    </a:lnTo>
                    <a:lnTo>
                      <a:pt x="694" y="88"/>
                    </a:lnTo>
                    <a:lnTo>
                      <a:pt x="686" y="82"/>
                    </a:lnTo>
                    <a:lnTo>
                      <a:pt x="682" y="76"/>
                    </a:lnTo>
                    <a:lnTo>
                      <a:pt x="675" y="71"/>
                    </a:lnTo>
                    <a:lnTo>
                      <a:pt x="669" y="67"/>
                    </a:lnTo>
                    <a:lnTo>
                      <a:pt x="663" y="61"/>
                    </a:lnTo>
                    <a:lnTo>
                      <a:pt x="657" y="59"/>
                    </a:lnTo>
                    <a:lnTo>
                      <a:pt x="652" y="53"/>
                    </a:lnTo>
                    <a:lnTo>
                      <a:pt x="644" y="51"/>
                    </a:lnTo>
                    <a:lnTo>
                      <a:pt x="638" y="48"/>
                    </a:lnTo>
                    <a:lnTo>
                      <a:pt x="631" y="46"/>
                    </a:lnTo>
                    <a:lnTo>
                      <a:pt x="625" y="44"/>
                    </a:lnTo>
                    <a:lnTo>
                      <a:pt x="619" y="40"/>
                    </a:lnTo>
                    <a:lnTo>
                      <a:pt x="612" y="38"/>
                    </a:lnTo>
                    <a:lnTo>
                      <a:pt x="604" y="38"/>
                    </a:lnTo>
                    <a:lnTo>
                      <a:pt x="599" y="36"/>
                    </a:lnTo>
                    <a:lnTo>
                      <a:pt x="591" y="34"/>
                    </a:lnTo>
                    <a:lnTo>
                      <a:pt x="583" y="32"/>
                    </a:lnTo>
                    <a:lnTo>
                      <a:pt x="576" y="32"/>
                    </a:lnTo>
                    <a:lnTo>
                      <a:pt x="568" y="31"/>
                    </a:lnTo>
                    <a:lnTo>
                      <a:pt x="561" y="31"/>
                    </a:lnTo>
                    <a:lnTo>
                      <a:pt x="551" y="31"/>
                    </a:lnTo>
                    <a:lnTo>
                      <a:pt x="543" y="31"/>
                    </a:lnTo>
                    <a:lnTo>
                      <a:pt x="536" y="32"/>
                    </a:lnTo>
                    <a:lnTo>
                      <a:pt x="526" y="32"/>
                    </a:lnTo>
                    <a:lnTo>
                      <a:pt x="523" y="32"/>
                    </a:lnTo>
                    <a:lnTo>
                      <a:pt x="517" y="32"/>
                    </a:lnTo>
                    <a:lnTo>
                      <a:pt x="513" y="34"/>
                    </a:lnTo>
                    <a:lnTo>
                      <a:pt x="509" y="34"/>
                    </a:lnTo>
                    <a:lnTo>
                      <a:pt x="504" y="34"/>
                    </a:lnTo>
                    <a:lnTo>
                      <a:pt x="500" y="36"/>
                    </a:lnTo>
                    <a:lnTo>
                      <a:pt x="494" y="36"/>
                    </a:lnTo>
                    <a:lnTo>
                      <a:pt x="490" y="38"/>
                    </a:lnTo>
                    <a:lnTo>
                      <a:pt x="485" y="38"/>
                    </a:lnTo>
                    <a:lnTo>
                      <a:pt x="479" y="38"/>
                    </a:lnTo>
                    <a:lnTo>
                      <a:pt x="475" y="40"/>
                    </a:lnTo>
                    <a:lnTo>
                      <a:pt x="469" y="42"/>
                    </a:lnTo>
                    <a:lnTo>
                      <a:pt x="466" y="42"/>
                    </a:lnTo>
                    <a:lnTo>
                      <a:pt x="460" y="44"/>
                    </a:lnTo>
                    <a:lnTo>
                      <a:pt x="454" y="46"/>
                    </a:lnTo>
                    <a:lnTo>
                      <a:pt x="448" y="46"/>
                    </a:lnTo>
                    <a:lnTo>
                      <a:pt x="331" y="124"/>
                    </a:lnTo>
                    <a:lnTo>
                      <a:pt x="329" y="122"/>
                    </a:lnTo>
                    <a:lnTo>
                      <a:pt x="321" y="122"/>
                    </a:lnTo>
                    <a:lnTo>
                      <a:pt x="315" y="120"/>
                    </a:lnTo>
                    <a:lnTo>
                      <a:pt x="310" y="120"/>
                    </a:lnTo>
                    <a:lnTo>
                      <a:pt x="304" y="118"/>
                    </a:lnTo>
                    <a:lnTo>
                      <a:pt x="298" y="118"/>
                    </a:lnTo>
                    <a:lnTo>
                      <a:pt x="289" y="116"/>
                    </a:lnTo>
                    <a:lnTo>
                      <a:pt x="281" y="116"/>
                    </a:lnTo>
                    <a:lnTo>
                      <a:pt x="272" y="114"/>
                    </a:lnTo>
                    <a:lnTo>
                      <a:pt x="262" y="114"/>
                    </a:lnTo>
                    <a:lnTo>
                      <a:pt x="258" y="114"/>
                    </a:lnTo>
                    <a:lnTo>
                      <a:pt x="253" y="114"/>
                    </a:lnTo>
                    <a:lnTo>
                      <a:pt x="247" y="114"/>
                    </a:lnTo>
                    <a:lnTo>
                      <a:pt x="243" y="114"/>
                    </a:lnTo>
                    <a:lnTo>
                      <a:pt x="238" y="114"/>
                    </a:lnTo>
                    <a:lnTo>
                      <a:pt x="232" y="114"/>
                    </a:lnTo>
                    <a:lnTo>
                      <a:pt x="228" y="114"/>
                    </a:lnTo>
                    <a:lnTo>
                      <a:pt x="222" y="114"/>
                    </a:lnTo>
                    <a:lnTo>
                      <a:pt x="217" y="114"/>
                    </a:lnTo>
                    <a:lnTo>
                      <a:pt x="211" y="114"/>
                    </a:lnTo>
                    <a:lnTo>
                      <a:pt x="205" y="114"/>
                    </a:lnTo>
                    <a:lnTo>
                      <a:pt x="200" y="114"/>
                    </a:lnTo>
                    <a:lnTo>
                      <a:pt x="194" y="114"/>
                    </a:lnTo>
                    <a:lnTo>
                      <a:pt x="188" y="116"/>
                    </a:lnTo>
                    <a:lnTo>
                      <a:pt x="182" y="116"/>
                    </a:lnTo>
                    <a:lnTo>
                      <a:pt x="179" y="118"/>
                    </a:lnTo>
                    <a:lnTo>
                      <a:pt x="171" y="118"/>
                    </a:lnTo>
                    <a:lnTo>
                      <a:pt x="165" y="120"/>
                    </a:lnTo>
                    <a:lnTo>
                      <a:pt x="160" y="120"/>
                    </a:lnTo>
                    <a:lnTo>
                      <a:pt x="156" y="122"/>
                    </a:lnTo>
                    <a:lnTo>
                      <a:pt x="150" y="124"/>
                    </a:lnTo>
                    <a:lnTo>
                      <a:pt x="144" y="124"/>
                    </a:lnTo>
                    <a:lnTo>
                      <a:pt x="141" y="126"/>
                    </a:lnTo>
                    <a:lnTo>
                      <a:pt x="135" y="128"/>
                    </a:lnTo>
                    <a:lnTo>
                      <a:pt x="129" y="129"/>
                    </a:lnTo>
                    <a:lnTo>
                      <a:pt x="125" y="131"/>
                    </a:lnTo>
                    <a:lnTo>
                      <a:pt x="120" y="133"/>
                    </a:lnTo>
                    <a:lnTo>
                      <a:pt x="114" y="135"/>
                    </a:lnTo>
                    <a:lnTo>
                      <a:pt x="110" y="137"/>
                    </a:lnTo>
                    <a:lnTo>
                      <a:pt x="105" y="139"/>
                    </a:lnTo>
                    <a:lnTo>
                      <a:pt x="101" y="143"/>
                    </a:lnTo>
                    <a:lnTo>
                      <a:pt x="97" y="145"/>
                    </a:lnTo>
                    <a:lnTo>
                      <a:pt x="87" y="150"/>
                    </a:lnTo>
                    <a:lnTo>
                      <a:pt x="82" y="158"/>
                    </a:lnTo>
                    <a:lnTo>
                      <a:pt x="74" y="166"/>
                    </a:lnTo>
                    <a:lnTo>
                      <a:pt x="68" y="175"/>
                    </a:lnTo>
                    <a:lnTo>
                      <a:pt x="63" y="183"/>
                    </a:lnTo>
                    <a:lnTo>
                      <a:pt x="57" y="190"/>
                    </a:lnTo>
                    <a:lnTo>
                      <a:pt x="55" y="198"/>
                    </a:lnTo>
                    <a:lnTo>
                      <a:pt x="55" y="206"/>
                    </a:lnTo>
                    <a:lnTo>
                      <a:pt x="55" y="213"/>
                    </a:lnTo>
                    <a:lnTo>
                      <a:pt x="57" y="221"/>
                    </a:lnTo>
                    <a:lnTo>
                      <a:pt x="57" y="228"/>
                    </a:lnTo>
                    <a:lnTo>
                      <a:pt x="63" y="236"/>
                    </a:lnTo>
                    <a:lnTo>
                      <a:pt x="67" y="242"/>
                    </a:lnTo>
                    <a:lnTo>
                      <a:pt x="72" y="247"/>
                    </a:lnTo>
                    <a:lnTo>
                      <a:pt x="78" y="255"/>
                    </a:lnTo>
                    <a:lnTo>
                      <a:pt x="86" y="261"/>
                    </a:lnTo>
                    <a:lnTo>
                      <a:pt x="87" y="264"/>
                    </a:lnTo>
                    <a:lnTo>
                      <a:pt x="93" y="266"/>
                    </a:lnTo>
                    <a:lnTo>
                      <a:pt x="97" y="270"/>
                    </a:lnTo>
                    <a:lnTo>
                      <a:pt x="103" y="274"/>
                    </a:lnTo>
                    <a:lnTo>
                      <a:pt x="106" y="276"/>
                    </a:lnTo>
                    <a:lnTo>
                      <a:pt x="110" y="280"/>
                    </a:lnTo>
                    <a:lnTo>
                      <a:pt x="116" y="282"/>
                    </a:lnTo>
                    <a:lnTo>
                      <a:pt x="122" y="285"/>
                    </a:lnTo>
                    <a:lnTo>
                      <a:pt x="127" y="287"/>
                    </a:lnTo>
                    <a:lnTo>
                      <a:pt x="131" y="289"/>
                    </a:lnTo>
                    <a:lnTo>
                      <a:pt x="137" y="291"/>
                    </a:lnTo>
                    <a:lnTo>
                      <a:pt x="141" y="295"/>
                    </a:lnTo>
                    <a:lnTo>
                      <a:pt x="146" y="297"/>
                    </a:lnTo>
                    <a:lnTo>
                      <a:pt x="152" y="299"/>
                    </a:lnTo>
                    <a:lnTo>
                      <a:pt x="158" y="301"/>
                    </a:lnTo>
                    <a:lnTo>
                      <a:pt x="165" y="302"/>
                    </a:lnTo>
                    <a:lnTo>
                      <a:pt x="171" y="304"/>
                    </a:lnTo>
                    <a:lnTo>
                      <a:pt x="177" y="306"/>
                    </a:lnTo>
                    <a:lnTo>
                      <a:pt x="182" y="308"/>
                    </a:lnTo>
                    <a:lnTo>
                      <a:pt x="190" y="310"/>
                    </a:lnTo>
                    <a:lnTo>
                      <a:pt x="196" y="312"/>
                    </a:lnTo>
                    <a:lnTo>
                      <a:pt x="201" y="314"/>
                    </a:lnTo>
                    <a:lnTo>
                      <a:pt x="207" y="314"/>
                    </a:lnTo>
                    <a:lnTo>
                      <a:pt x="215" y="318"/>
                    </a:lnTo>
                    <a:lnTo>
                      <a:pt x="220" y="318"/>
                    </a:lnTo>
                    <a:lnTo>
                      <a:pt x="228" y="320"/>
                    </a:lnTo>
                    <a:lnTo>
                      <a:pt x="234" y="320"/>
                    </a:lnTo>
                    <a:lnTo>
                      <a:pt x="239" y="322"/>
                    </a:lnTo>
                    <a:lnTo>
                      <a:pt x="245" y="322"/>
                    </a:lnTo>
                    <a:lnTo>
                      <a:pt x="253" y="323"/>
                    </a:lnTo>
                    <a:lnTo>
                      <a:pt x="260" y="323"/>
                    </a:lnTo>
                    <a:lnTo>
                      <a:pt x="266" y="325"/>
                    </a:lnTo>
                    <a:lnTo>
                      <a:pt x="272" y="325"/>
                    </a:lnTo>
                    <a:lnTo>
                      <a:pt x="279" y="327"/>
                    </a:lnTo>
                    <a:lnTo>
                      <a:pt x="285" y="327"/>
                    </a:lnTo>
                    <a:lnTo>
                      <a:pt x="291" y="327"/>
                    </a:lnTo>
                    <a:lnTo>
                      <a:pt x="298" y="327"/>
                    </a:lnTo>
                    <a:lnTo>
                      <a:pt x="304" y="327"/>
                    </a:lnTo>
                    <a:lnTo>
                      <a:pt x="312" y="327"/>
                    </a:lnTo>
                    <a:lnTo>
                      <a:pt x="317" y="329"/>
                    </a:lnTo>
                    <a:lnTo>
                      <a:pt x="323" y="327"/>
                    </a:lnTo>
                    <a:lnTo>
                      <a:pt x="329" y="327"/>
                    </a:lnTo>
                    <a:lnTo>
                      <a:pt x="334" y="327"/>
                    </a:lnTo>
                    <a:lnTo>
                      <a:pt x="342" y="327"/>
                    </a:lnTo>
                    <a:lnTo>
                      <a:pt x="346" y="325"/>
                    </a:lnTo>
                    <a:lnTo>
                      <a:pt x="352" y="325"/>
                    </a:lnTo>
                    <a:lnTo>
                      <a:pt x="359" y="325"/>
                    </a:lnTo>
                    <a:lnTo>
                      <a:pt x="365" y="325"/>
                    </a:lnTo>
                    <a:lnTo>
                      <a:pt x="371" y="323"/>
                    </a:lnTo>
                    <a:lnTo>
                      <a:pt x="376" y="322"/>
                    </a:lnTo>
                    <a:lnTo>
                      <a:pt x="382" y="322"/>
                    </a:lnTo>
                    <a:lnTo>
                      <a:pt x="388" y="320"/>
                    </a:lnTo>
                    <a:lnTo>
                      <a:pt x="391" y="320"/>
                    </a:lnTo>
                    <a:lnTo>
                      <a:pt x="397" y="318"/>
                    </a:lnTo>
                    <a:lnTo>
                      <a:pt x="403" y="318"/>
                    </a:lnTo>
                    <a:lnTo>
                      <a:pt x="410" y="316"/>
                    </a:lnTo>
                    <a:lnTo>
                      <a:pt x="414" y="314"/>
                    </a:lnTo>
                    <a:lnTo>
                      <a:pt x="420" y="312"/>
                    </a:lnTo>
                    <a:lnTo>
                      <a:pt x="426" y="312"/>
                    </a:lnTo>
                    <a:lnTo>
                      <a:pt x="429" y="310"/>
                    </a:lnTo>
                    <a:lnTo>
                      <a:pt x="435" y="308"/>
                    </a:lnTo>
                    <a:lnTo>
                      <a:pt x="441" y="306"/>
                    </a:lnTo>
                    <a:lnTo>
                      <a:pt x="445" y="306"/>
                    </a:lnTo>
                    <a:lnTo>
                      <a:pt x="450" y="304"/>
                    </a:lnTo>
                    <a:lnTo>
                      <a:pt x="454" y="302"/>
                    </a:lnTo>
                    <a:lnTo>
                      <a:pt x="460" y="301"/>
                    </a:lnTo>
                    <a:lnTo>
                      <a:pt x="464" y="299"/>
                    </a:lnTo>
                    <a:lnTo>
                      <a:pt x="469" y="299"/>
                    </a:lnTo>
                    <a:lnTo>
                      <a:pt x="477" y="295"/>
                    </a:lnTo>
                    <a:lnTo>
                      <a:pt x="486" y="291"/>
                    </a:lnTo>
                    <a:lnTo>
                      <a:pt x="494" y="287"/>
                    </a:lnTo>
                    <a:lnTo>
                      <a:pt x="502" y="283"/>
                    </a:lnTo>
                    <a:lnTo>
                      <a:pt x="509" y="282"/>
                    </a:lnTo>
                    <a:lnTo>
                      <a:pt x="517" y="278"/>
                    </a:lnTo>
                    <a:lnTo>
                      <a:pt x="523" y="274"/>
                    </a:lnTo>
                    <a:lnTo>
                      <a:pt x="528" y="272"/>
                    </a:lnTo>
                    <a:lnTo>
                      <a:pt x="532" y="270"/>
                    </a:lnTo>
                    <a:lnTo>
                      <a:pt x="540" y="266"/>
                    </a:lnTo>
                    <a:lnTo>
                      <a:pt x="547" y="263"/>
                    </a:lnTo>
                    <a:lnTo>
                      <a:pt x="553" y="259"/>
                    </a:lnTo>
                    <a:lnTo>
                      <a:pt x="557" y="257"/>
                    </a:lnTo>
                    <a:lnTo>
                      <a:pt x="559" y="257"/>
                    </a:lnTo>
                    <a:lnTo>
                      <a:pt x="610" y="283"/>
                    </a:lnTo>
                    <a:lnTo>
                      <a:pt x="608" y="285"/>
                    </a:lnTo>
                    <a:lnTo>
                      <a:pt x="606" y="289"/>
                    </a:lnTo>
                    <a:lnTo>
                      <a:pt x="600" y="295"/>
                    </a:lnTo>
                    <a:lnTo>
                      <a:pt x="595" y="302"/>
                    </a:lnTo>
                    <a:lnTo>
                      <a:pt x="591" y="306"/>
                    </a:lnTo>
                    <a:lnTo>
                      <a:pt x="587" y="310"/>
                    </a:lnTo>
                    <a:lnTo>
                      <a:pt x="581" y="314"/>
                    </a:lnTo>
                    <a:lnTo>
                      <a:pt x="578" y="320"/>
                    </a:lnTo>
                    <a:lnTo>
                      <a:pt x="572" y="323"/>
                    </a:lnTo>
                    <a:lnTo>
                      <a:pt x="566" y="329"/>
                    </a:lnTo>
                    <a:lnTo>
                      <a:pt x="559" y="333"/>
                    </a:lnTo>
                    <a:lnTo>
                      <a:pt x="553" y="339"/>
                    </a:lnTo>
                    <a:lnTo>
                      <a:pt x="545" y="342"/>
                    </a:lnTo>
                    <a:lnTo>
                      <a:pt x="538" y="346"/>
                    </a:lnTo>
                    <a:lnTo>
                      <a:pt x="528" y="350"/>
                    </a:lnTo>
                    <a:lnTo>
                      <a:pt x="521" y="354"/>
                    </a:lnTo>
                    <a:lnTo>
                      <a:pt x="515" y="354"/>
                    </a:lnTo>
                    <a:lnTo>
                      <a:pt x="509" y="356"/>
                    </a:lnTo>
                    <a:lnTo>
                      <a:pt x="505" y="358"/>
                    </a:lnTo>
                    <a:lnTo>
                      <a:pt x="500" y="360"/>
                    </a:lnTo>
                    <a:lnTo>
                      <a:pt x="494" y="360"/>
                    </a:lnTo>
                    <a:lnTo>
                      <a:pt x="490" y="360"/>
                    </a:lnTo>
                    <a:lnTo>
                      <a:pt x="485" y="360"/>
                    </a:lnTo>
                    <a:lnTo>
                      <a:pt x="479" y="361"/>
                    </a:lnTo>
                    <a:lnTo>
                      <a:pt x="473" y="361"/>
                    </a:lnTo>
                    <a:lnTo>
                      <a:pt x="467" y="361"/>
                    </a:lnTo>
                    <a:lnTo>
                      <a:pt x="462" y="361"/>
                    </a:lnTo>
                    <a:lnTo>
                      <a:pt x="456" y="361"/>
                    </a:lnTo>
                    <a:lnTo>
                      <a:pt x="448" y="360"/>
                    </a:lnTo>
                    <a:lnTo>
                      <a:pt x="443" y="360"/>
                    </a:lnTo>
                    <a:lnTo>
                      <a:pt x="437" y="360"/>
                    </a:lnTo>
                    <a:lnTo>
                      <a:pt x="431" y="360"/>
                    </a:lnTo>
                    <a:lnTo>
                      <a:pt x="424" y="358"/>
                    </a:lnTo>
                    <a:lnTo>
                      <a:pt x="416" y="356"/>
                    </a:lnTo>
                    <a:lnTo>
                      <a:pt x="410" y="354"/>
                    </a:lnTo>
                    <a:lnTo>
                      <a:pt x="403" y="352"/>
                    </a:lnTo>
                    <a:lnTo>
                      <a:pt x="395" y="350"/>
                    </a:lnTo>
                    <a:lnTo>
                      <a:pt x="388" y="348"/>
                    </a:lnTo>
                    <a:lnTo>
                      <a:pt x="380" y="344"/>
                    </a:lnTo>
                    <a:lnTo>
                      <a:pt x="374" y="342"/>
                    </a:lnTo>
                    <a:lnTo>
                      <a:pt x="363" y="348"/>
                    </a:lnTo>
                    <a:lnTo>
                      <a:pt x="352" y="354"/>
                    </a:lnTo>
                    <a:lnTo>
                      <a:pt x="340" y="360"/>
                    </a:lnTo>
                    <a:lnTo>
                      <a:pt x="331" y="365"/>
                    </a:lnTo>
                    <a:lnTo>
                      <a:pt x="321" y="367"/>
                    </a:lnTo>
                    <a:lnTo>
                      <a:pt x="310" y="373"/>
                    </a:lnTo>
                    <a:lnTo>
                      <a:pt x="300" y="375"/>
                    </a:lnTo>
                    <a:lnTo>
                      <a:pt x="291" y="379"/>
                    </a:lnTo>
                    <a:lnTo>
                      <a:pt x="281" y="380"/>
                    </a:lnTo>
                    <a:lnTo>
                      <a:pt x="270" y="382"/>
                    </a:lnTo>
                    <a:lnTo>
                      <a:pt x="260" y="382"/>
                    </a:lnTo>
                    <a:lnTo>
                      <a:pt x="253" y="384"/>
                    </a:lnTo>
                    <a:lnTo>
                      <a:pt x="243" y="384"/>
                    </a:lnTo>
                    <a:lnTo>
                      <a:pt x="234" y="384"/>
                    </a:lnTo>
                    <a:lnTo>
                      <a:pt x="224" y="384"/>
                    </a:lnTo>
                    <a:lnTo>
                      <a:pt x="217" y="384"/>
                    </a:lnTo>
                    <a:lnTo>
                      <a:pt x="207" y="382"/>
                    </a:lnTo>
                    <a:lnTo>
                      <a:pt x="200" y="380"/>
                    </a:lnTo>
                    <a:lnTo>
                      <a:pt x="192" y="380"/>
                    </a:lnTo>
                    <a:lnTo>
                      <a:pt x="184" y="379"/>
                    </a:lnTo>
                    <a:lnTo>
                      <a:pt x="175" y="375"/>
                    </a:lnTo>
                    <a:lnTo>
                      <a:pt x="167" y="373"/>
                    </a:lnTo>
                    <a:lnTo>
                      <a:pt x="160" y="371"/>
                    </a:lnTo>
                    <a:lnTo>
                      <a:pt x="154" y="367"/>
                    </a:lnTo>
                    <a:lnTo>
                      <a:pt x="146" y="363"/>
                    </a:lnTo>
                    <a:lnTo>
                      <a:pt x="139" y="360"/>
                    </a:lnTo>
                    <a:lnTo>
                      <a:pt x="131" y="358"/>
                    </a:lnTo>
                    <a:lnTo>
                      <a:pt x="125" y="354"/>
                    </a:lnTo>
                    <a:lnTo>
                      <a:pt x="118" y="348"/>
                    </a:lnTo>
                    <a:lnTo>
                      <a:pt x="112" y="344"/>
                    </a:lnTo>
                    <a:lnTo>
                      <a:pt x="105" y="341"/>
                    </a:lnTo>
                    <a:lnTo>
                      <a:pt x="101" y="337"/>
                    </a:lnTo>
                    <a:lnTo>
                      <a:pt x="93" y="331"/>
                    </a:lnTo>
                    <a:lnTo>
                      <a:pt x="87" y="327"/>
                    </a:lnTo>
                    <a:lnTo>
                      <a:pt x="82" y="322"/>
                    </a:lnTo>
                    <a:lnTo>
                      <a:pt x="76" y="316"/>
                    </a:lnTo>
                    <a:lnTo>
                      <a:pt x="70" y="312"/>
                    </a:lnTo>
                    <a:lnTo>
                      <a:pt x="65" y="306"/>
                    </a:lnTo>
                    <a:lnTo>
                      <a:pt x="61" y="301"/>
                    </a:lnTo>
                    <a:lnTo>
                      <a:pt x="57" y="297"/>
                    </a:lnTo>
                    <a:lnTo>
                      <a:pt x="51" y="291"/>
                    </a:lnTo>
                    <a:lnTo>
                      <a:pt x="46" y="287"/>
                    </a:lnTo>
                    <a:lnTo>
                      <a:pt x="42" y="282"/>
                    </a:lnTo>
                    <a:lnTo>
                      <a:pt x="38" y="278"/>
                    </a:lnTo>
                    <a:lnTo>
                      <a:pt x="34" y="272"/>
                    </a:lnTo>
                    <a:lnTo>
                      <a:pt x="30" y="266"/>
                    </a:lnTo>
                    <a:lnTo>
                      <a:pt x="29" y="263"/>
                    </a:lnTo>
                    <a:lnTo>
                      <a:pt x="25" y="259"/>
                    </a:lnTo>
                    <a:lnTo>
                      <a:pt x="19" y="251"/>
                    </a:lnTo>
                    <a:lnTo>
                      <a:pt x="13" y="244"/>
                    </a:lnTo>
                    <a:lnTo>
                      <a:pt x="8" y="236"/>
                    </a:lnTo>
                    <a:lnTo>
                      <a:pt x="6" y="230"/>
                    </a:lnTo>
                    <a:lnTo>
                      <a:pt x="2" y="226"/>
                    </a:lnTo>
                    <a:lnTo>
                      <a:pt x="0" y="223"/>
                    </a:lnTo>
                    <a:lnTo>
                      <a:pt x="0" y="221"/>
                    </a:lnTo>
                    <a:lnTo>
                      <a:pt x="44" y="143"/>
                    </a:lnTo>
                    <a:lnTo>
                      <a:pt x="46" y="141"/>
                    </a:lnTo>
                    <a:lnTo>
                      <a:pt x="49" y="139"/>
                    </a:lnTo>
                    <a:lnTo>
                      <a:pt x="51" y="137"/>
                    </a:lnTo>
                    <a:lnTo>
                      <a:pt x="57" y="135"/>
                    </a:lnTo>
                    <a:lnTo>
                      <a:pt x="61" y="133"/>
                    </a:lnTo>
                    <a:lnTo>
                      <a:pt x="67" y="131"/>
                    </a:lnTo>
                    <a:lnTo>
                      <a:pt x="72" y="129"/>
                    </a:lnTo>
                    <a:lnTo>
                      <a:pt x="78" y="128"/>
                    </a:lnTo>
                    <a:lnTo>
                      <a:pt x="84" y="124"/>
                    </a:lnTo>
                    <a:lnTo>
                      <a:pt x="91" y="124"/>
                    </a:lnTo>
                    <a:lnTo>
                      <a:pt x="99" y="120"/>
                    </a:lnTo>
                    <a:lnTo>
                      <a:pt x="108" y="118"/>
                    </a:lnTo>
                    <a:lnTo>
                      <a:pt x="112" y="116"/>
                    </a:lnTo>
                    <a:lnTo>
                      <a:pt x="116" y="114"/>
                    </a:lnTo>
                    <a:lnTo>
                      <a:pt x="122" y="114"/>
                    </a:lnTo>
                    <a:lnTo>
                      <a:pt x="127" y="114"/>
                    </a:lnTo>
                    <a:lnTo>
                      <a:pt x="131" y="112"/>
                    </a:lnTo>
                    <a:lnTo>
                      <a:pt x="135" y="110"/>
                    </a:lnTo>
                    <a:lnTo>
                      <a:pt x="141" y="109"/>
                    </a:lnTo>
                    <a:lnTo>
                      <a:pt x="146" y="109"/>
                    </a:lnTo>
                    <a:lnTo>
                      <a:pt x="150" y="107"/>
                    </a:lnTo>
                    <a:lnTo>
                      <a:pt x="156" y="107"/>
                    </a:lnTo>
                    <a:lnTo>
                      <a:pt x="162" y="105"/>
                    </a:lnTo>
                    <a:lnTo>
                      <a:pt x="167" y="105"/>
                    </a:lnTo>
                    <a:lnTo>
                      <a:pt x="173" y="103"/>
                    </a:lnTo>
                    <a:lnTo>
                      <a:pt x="179" y="101"/>
                    </a:lnTo>
                    <a:lnTo>
                      <a:pt x="184" y="101"/>
                    </a:lnTo>
                    <a:lnTo>
                      <a:pt x="190" y="99"/>
                    </a:lnTo>
                    <a:lnTo>
                      <a:pt x="196" y="99"/>
                    </a:lnTo>
                    <a:lnTo>
                      <a:pt x="201" y="99"/>
                    </a:lnTo>
                    <a:lnTo>
                      <a:pt x="207" y="99"/>
                    </a:lnTo>
                    <a:lnTo>
                      <a:pt x="215" y="99"/>
                    </a:lnTo>
                    <a:lnTo>
                      <a:pt x="220" y="97"/>
                    </a:lnTo>
                    <a:lnTo>
                      <a:pt x="228" y="97"/>
                    </a:lnTo>
                    <a:lnTo>
                      <a:pt x="234" y="97"/>
                    </a:lnTo>
                    <a:lnTo>
                      <a:pt x="239" y="97"/>
                    </a:lnTo>
                    <a:lnTo>
                      <a:pt x="245" y="97"/>
                    </a:lnTo>
                    <a:lnTo>
                      <a:pt x="253" y="97"/>
                    </a:lnTo>
                    <a:lnTo>
                      <a:pt x="260" y="97"/>
                    </a:lnTo>
                    <a:lnTo>
                      <a:pt x="268" y="97"/>
                    </a:lnTo>
                    <a:lnTo>
                      <a:pt x="274" y="97"/>
                    </a:lnTo>
                    <a:lnTo>
                      <a:pt x="279" y="97"/>
                    </a:lnTo>
                    <a:lnTo>
                      <a:pt x="287" y="97"/>
                    </a:lnTo>
                    <a:lnTo>
                      <a:pt x="295" y="99"/>
                    </a:lnTo>
                    <a:lnTo>
                      <a:pt x="300" y="99"/>
                    </a:lnTo>
                    <a:lnTo>
                      <a:pt x="308" y="99"/>
                    </a:lnTo>
                    <a:lnTo>
                      <a:pt x="315" y="101"/>
                    </a:lnTo>
                    <a:lnTo>
                      <a:pt x="323" y="103"/>
                    </a:lnTo>
                    <a:lnTo>
                      <a:pt x="443" y="38"/>
                    </a:lnTo>
                    <a:lnTo>
                      <a:pt x="445" y="36"/>
                    </a:lnTo>
                    <a:lnTo>
                      <a:pt x="448" y="34"/>
                    </a:lnTo>
                    <a:lnTo>
                      <a:pt x="452" y="31"/>
                    </a:lnTo>
                    <a:lnTo>
                      <a:pt x="458" y="29"/>
                    </a:lnTo>
                    <a:lnTo>
                      <a:pt x="462" y="27"/>
                    </a:lnTo>
                    <a:lnTo>
                      <a:pt x="469" y="25"/>
                    </a:lnTo>
                    <a:lnTo>
                      <a:pt x="473" y="21"/>
                    </a:lnTo>
                    <a:lnTo>
                      <a:pt x="481" y="19"/>
                    </a:lnTo>
                    <a:lnTo>
                      <a:pt x="488" y="17"/>
                    </a:lnTo>
                    <a:lnTo>
                      <a:pt x="496" y="13"/>
                    </a:lnTo>
                    <a:lnTo>
                      <a:pt x="504" y="12"/>
                    </a:lnTo>
                    <a:lnTo>
                      <a:pt x="513" y="8"/>
                    </a:lnTo>
                    <a:lnTo>
                      <a:pt x="517" y="8"/>
                    </a:lnTo>
                    <a:lnTo>
                      <a:pt x="523" y="6"/>
                    </a:lnTo>
                    <a:lnTo>
                      <a:pt x="526" y="4"/>
                    </a:lnTo>
                    <a:lnTo>
                      <a:pt x="532" y="4"/>
                    </a:lnTo>
                    <a:lnTo>
                      <a:pt x="536" y="2"/>
                    </a:lnTo>
                    <a:lnTo>
                      <a:pt x="542" y="2"/>
                    </a:lnTo>
                    <a:lnTo>
                      <a:pt x="547" y="0"/>
                    </a:lnTo>
                    <a:lnTo>
                      <a:pt x="551" y="0"/>
                    </a:lnTo>
                    <a:lnTo>
                      <a:pt x="557" y="0"/>
                    </a:lnTo>
                    <a:lnTo>
                      <a:pt x="562" y="0"/>
                    </a:lnTo>
                    <a:lnTo>
                      <a:pt x="566" y="0"/>
                    </a:lnTo>
                    <a:lnTo>
                      <a:pt x="572" y="0"/>
                    </a:lnTo>
                    <a:lnTo>
                      <a:pt x="578" y="0"/>
                    </a:lnTo>
                    <a:lnTo>
                      <a:pt x="583" y="0"/>
                    </a:lnTo>
                    <a:lnTo>
                      <a:pt x="587" y="0"/>
                    </a:lnTo>
                    <a:lnTo>
                      <a:pt x="593" y="0"/>
                    </a:lnTo>
                    <a:lnTo>
                      <a:pt x="599" y="0"/>
                    </a:lnTo>
                    <a:lnTo>
                      <a:pt x="604" y="2"/>
                    </a:lnTo>
                    <a:lnTo>
                      <a:pt x="610" y="2"/>
                    </a:lnTo>
                    <a:lnTo>
                      <a:pt x="616" y="4"/>
                    </a:lnTo>
                    <a:lnTo>
                      <a:pt x="621" y="4"/>
                    </a:lnTo>
                    <a:lnTo>
                      <a:pt x="625" y="6"/>
                    </a:lnTo>
                    <a:lnTo>
                      <a:pt x="631" y="8"/>
                    </a:lnTo>
                    <a:lnTo>
                      <a:pt x="637" y="10"/>
                    </a:lnTo>
                    <a:lnTo>
                      <a:pt x="642" y="12"/>
                    </a:lnTo>
                    <a:lnTo>
                      <a:pt x="648" y="13"/>
                    </a:lnTo>
                    <a:lnTo>
                      <a:pt x="654" y="17"/>
                    </a:lnTo>
                    <a:lnTo>
                      <a:pt x="659" y="19"/>
                    </a:lnTo>
                    <a:lnTo>
                      <a:pt x="665" y="23"/>
                    </a:lnTo>
                    <a:lnTo>
                      <a:pt x="671" y="25"/>
                    </a:lnTo>
                    <a:lnTo>
                      <a:pt x="675" y="29"/>
                    </a:lnTo>
                    <a:lnTo>
                      <a:pt x="682" y="32"/>
                    </a:lnTo>
                    <a:lnTo>
                      <a:pt x="686" y="36"/>
                    </a:lnTo>
                    <a:lnTo>
                      <a:pt x="692" y="42"/>
                    </a:lnTo>
                    <a:lnTo>
                      <a:pt x="697" y="46"/>
                    </a:lnTo>
                    <a:lnTo>
                      <a:pt x="703" y="51"/>
                    </a:lnTo>
                    <a:lnTo>
                      <a:pt x="707" y="55"/>
                    </a:lnTo>
                    <a:lnTo>
                      <a:pt x="711" y="61"/>
                    </a:lnTo>
                    <a:lnTo>
                      <a:pt x="715" y="67"/>
                    </a:lnTo>
                    <a:lnTo>
                      <a:pt x="718" y="71"/>
                    </a:lnTo>
                    <a:lnTo>
                      <a:pt x="720" y="76"/>
                    </a:lnTo>
                    <a:lnTo>
                      <a:pt x="724" y="82"/>
                    </a:lnTo>
                    <a:lnTo>
                      <a:pt x="728" y="86"/>
                    </a:lnTo>
                    <a:lnTo>
                      <a:pt x="730" y="91"/>
                    </a:lnTo>
                    <a:lnTo>
                      <a:pt x="732" y="97"/>
                    </a:lnTo>
                    <a:lnTo>
                      <a:pt x="734" y="103"/>
                    </a:lnTo>
                    <a:lnTo>
                      <a:pt x="734" y="109"/>
                    </a:lnTo>
                    <a:lnTo>
                      <a:pt x="735" y="114"/>
                    </a:lnTo>
                    <a:lnTo>
                      <a:pt x="735" y="120"/>
                    </a:lnTo>
                    <a:lnTo>
                      <a:pt x="737" y="124"/>
                    </a:lnTo>
                    <a:lnTo>
                      <a:pt x="737" y="131"/>
                    </a:lnTo>
                    <a:lnTo>
                      <a:pt x="737" y="137"/>
                    </a:lnTo>
                    <a:lnTo>
                      <a:pt x="737" y="141"/>
                    </a:lnTo>
                    <a:lnTo>
                      <a:pt x="737" y="147"/>
                    </a:lnTo>
                    <a:lnTo>
                      <a:pt x="735" y="152"/>
                    </a:lnTo>
                    <a:lnTo>
                      <a:pt x="735" y="158"/>
                    </a:lnTo>
                    <a:lnTo>
                      <a:pt x="734" y="162"/>
                    </a:lnTo>
                    <a:lnTo>
                      <a:pt x="734" y="167"/>
                    </a:lnTo>
                    <a:lnTo>
                      <a:pt x="732" y="173"/>
                    </a:lnTo>
                    <a:lnTo>
                      <a:pt x="732" y="179"/>
                    </a:lnTo>
                    <a:lnTo>
                      <a:pt x="728" y="183"/>
                    </a:lnTo>
                    <a:lnTo>
                      <a:pt x="728" y="188"/>
                    </a:lnTo>
                    <a:lnTo>
                      <a:pt x="726" y="192"/>
                    </a:lnTo>
                    <a:lnTo>
                      <a:pt x="724" y="198"/>
                    </a:lnTo>
                    <a:lnTo>
                      <a:pt x="720" y="204"/>
                    </a:lnTo>
                    <a:lnTo>
                      <a:pt x="718" y="207"/>
                    </a:lnTo>
                    <a:lnTo>
                      <a:pt x="716" y="213"/>
                    </a:lnTo>
                    <a:lnTo>
                      <a:pt x="715" y="219"/>
                    </a:lnTo>
                    <a:lnTo>
                      <a:pt x="709" y="226"/>
                    </a:lnTo>
                    <a:lnTo>
                      <a:pt x="703" y="236"/>
                    </a:lnTo>
                    <a:lnTo>
                      <a:pt x="697" y="244"/>
                    </a:lnTo>
                    <a:lnTo>
                      <a:pt x="692" y="251"/>
                    </a:lnTo>
                    <a:lnTo>
                      <a:pt x="686" y="259"/>
                    </a:lnTo>
                    <a:lnTo>
                      <a:pt x="680" y="266"/>
                    </a:lnTo>
                    <a:lnTo>
                      <a:pt x="675" y="274"/>
                    </a:lnTo>
                    <a:lnTo>
                      <a:pt x="671" y="280"/>
                    </a:lnTo>
                    <a:lnTo>
                      <a:pt x="665" y="285"/>
                    </a:lnTo>
                    <a:lnTo>
                      <a:pt x="661" y="291"/>
                    </a:lnTo>
                    <a:lnTo>
                      <a:pt x="656" y="295"/>
                    </a:lnTo>
                    <a:lnTo>
                      <a:pt x="654" y="299"/>
                    </a:lnTo>
                    <a:lnTo>
                      <a:pt x="648" y="302"/>
                    </a:lnTo>
                    <a:lnTo>
                      <a:pt x="648" y="306"/>
                    </a:lnTo>
                    <a:lnTo>
                      <a:pt x="608" y="251"/>
                    </a:lnTo>
                    <a:close/>
                  </a:path>
                </a:pathLst>
              </a:custGeom>
              <a:solidFill>
                <a:srgbClr val="E3C973"/>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3" name="Freeform 139">
                <a:extLst>
                  <a:ext uri="{FF2B5EF4-FFF2-40B4-BE49-F238E27FC236}">
                    <a16:creationId xmlns:a16="http://schemas.microsoft.com/office/drawing/2014/main" id="{F575B9D7-637D-457A-8BE6-F1D950C2F391}"/>
                  </a:ext>
                </a:extLst>
              </p:cNvPr>
              <p:cNvSpPr>
                <a:spLocks/>
              </p:cNvSpPr>
              <p:nvPr/>
            </p:nvSpPr>
            <p:spPr bwMode="auto">
              <a:xfrm>
                <a:off x="3601" y="3719"/>
                <a:ext cx="51" cy="34"/>
              </a:xfrm>
              <a:custGeom>
                <a:avLst/>
                <a:gdLst>
                  <a:gd name="T0" fmla="*/ 25 w 103"/>
                  <a:gd name="T1" fmla="*/ 13 h 69"/>
                  <a:gd name="T2" fmla="*/ 25 w 103"/>
                  <a:gd name="T3" fmla="*/ 13 h 69"/>
                  <a:gd name="T4" fmla="*/ 24 w 103"/>
                  <a:gd name="T5" fmla="*/ 12 h 69"/>
                  <a:gd name="T6" fmla="*/ 23 w 103"/>
                  <a:gd name="T7" fmla="*/ 12 h 69"/>
                  <a:gd name="T8" fmla="*/ 22 w 103"/>
                  <a:gd name="T9" fmla="*/ 12 h 69"/>
                  <a:gd name="T10" fmla="*/ 21 w 103"/>
                  <a:gd name="T11" fmla="*/ 12 h 69"/>
                  <a:gd name="T12" fmla="*/ 20 w 103"/>
                  <a:gd name="T13" fmla="*/ 12 h 69"/>
                  <a:gd name="T14" fmla="*/ 18 w 103"/>
                  <a:gd name="T15" fmla="*/ 12 h 69"/>
                  <a:gd name="T16" fmla="*/ 17 w 103"/>
                  <a:gd name="T17" fmla="*/ 13 h 69"/>
                  <a:gd name="T18" fmla="*/ 15 w 103"/>
                  <a:gd name="T19" fmla="*/ 13 h 69"/>
                  <a:gd name="T20" fmla="*/ 13 w 103"/>
                  <a:gd name="T21" fmla="*/ 13 h 69"/>
                  <a:gd name="T22" fmla="*/ 12 w 103"/>
                  <a:gd name="T23" fmla="*/ 14 h 69"/>
                  <a:gd name="T24" fmla="*/ 11 w 103"/>
                  <a:gd name="T25" fmla="*/ 14 h 69"/>
                  <a:gd name="T26" fmla="*/ 9 w 103"/>
                  <a:gd name="T27" fmla="*/ 15 h 69"/>
                  <a:gd name="T28" fmla="*/ 8 w 103"/>
                  <a:gd name="T29" fmla="*/ 15 h 69"/>
                  <a:gd name="T30" fmla="*/ 7 w 103"/>
                  <a:gd name="T31" fmla="*/ 16 h 69"/>
                  <a:gd name="T32" fmla="*/ 5 w 103"/>
                  <a:gd name="T33" fmla="*/ 16 h 69"/>
                  <a:gd name="T34" fmla="*/ 4 w 103"/>
                  <a:gd name="T35" fmla="*/ 16 h 69"/>
                  <a:gd name="T36" fmla="*/ 4 w 103"/>
                  <a:gd name="T37" fmla="*/ 17 h 69"/>
                  <a:gd name="T38" fmla="*/ 2 w 103"/>
                  <a:gd name="T39" fmla="*/ 16 h 69"/>
                  <a:gd name="T40" fmla="*/ 1 w 103"/>
                  <a:gd name="T41" fmla="*/ 16 h 69"/>
                  <a:gd name="T42" fmla="*/ 0 w 103"/>
                  <a:gd name="T43" fmla="*/ 15 h 69"/>
                  <a:gd name="T44" fmla="*/ 0 w 103"/>
                  <a:gd name="T45" fmla="*/ 14 h 69"/>
                  <a:gd name="T46" fmla="*/ 0 w 103"/>
                  <a:gd name="T47" fmla="*/ 12 h 69"/>
                  <a:gd name="T48" fmla="*/ 0 w 103"/>
                  <a:gd name="T49" fmla="*/ 11 h 69"/>
                  <a:gd name="T50" fmla="*/ 0 w 103"/>
                  <a:gd name="T51" fmla="*/ 9 h 69"/>
                  <a:gd name="T52" fmla="*/ 1 w 103"/>
                  <a:gd name="T53" fmla="*/ 7 h 69"/>
                  <a:gd name="T54" fmla="*/ 1 w 103"/>
                  <a:gd name="T55" fmla="*/ 6 h 69"/>
                  <a:gd name="T56" fmla="*/ 2 w 103"/>
                  <a:gd name="T57" fmla="*/ 4 h 69"/>
                  <a:gd name="T58" fmla="*/ 2 w 103"/>
                  <a:gd name="T59" fmla="*/ 3 h 69"/>
                  <a:gd name="T60" fmla="*/ 3 w 103"/>
                  <a:gd name="T61" fmla="*/ 2 h 69"/>
                  <a:gd name="T62" fmla="*/ 3 w 103"/>
                  <a:gd name="T63" fmla="*/ 2 h 69"/>
                  <a:gd name="T64" fmla="*/ 3 w 103"/>
                  <a:gd name="T65" fmla="*/ 2 h 69"/>
                  <a:gd name="T66" fmla="*/ 3 w 103"/>
                  <a:gd name="T67" fmla="*/ 1 h 69"/>
                  <a:gd name="T68" fmla="*/ 4 w 103"/>
                  <a:gd name="T69" fmla="*/ 1 h 69"/>
                  <a:gd name="T70" fmla="*/ 5 w 103"/>
                  <a:gd name="T71" fmla="*/ 1 h 69"/>
                  <a:gd name="T72" fmla="*/ 8 w 103"/>
                  <a:gd name="T73" fmla="*/ 0 h 69"/>
                  <a:gd name="T74" fmla="*/ 10 w 103"/>
                  <a:gd name="T75" fmla="*/ 0 h 69"/>
                  <a:gd name="T76" fmla="*/ 12 w 103"/>
                  <a:gd name="T77" fmla="*/ 0 h 69"/>
                  <a:gd name="T78" fmla="*/ 14 w 103"/>
                  <a:gd name="T79" fmla="*/ 0 h 69"/>
                  <a:gd name="T80" fmla="*/ 16 w 103"/>
                  <a:gd name="T81" fmla="*/ 0 h 69"/>
                  <a:gd name="T82" fmla="*/ 17 w 103"/>
                  <a:gd name="T83" fmla="*/ 0 h 69"/>
                  <a:gd name="T84" fmla="*/ 19 w 103"/>
                  <a:gd name="T85" fmla="*/ 2 h 69"/>
                  <a:gd name="T86" fmla="*/ 20 w 103"/>
                  <a:gd name="T87" fmla="*/ 3 h 69"/>
                  <a:gd name="T88" fmla="*/ 21 w 103"/>
                  <a:gd name="T89" fmla="*/ 4 h 69"/>
                  <a:gd name="T90" fmla="*/ 21 w 103"/>
                  <a:gd name="T91" fmla="*/ 5 h 69"/>
                  <a:gd name="T92" fmla="*/ 22 w 103"/>
                  <a:gd name="T93" fmla="*/ 6 h 69"/>
                  <a:gd name="T94" fmla="*/ 23 w 103"/>
                  <a:gd name="T95" fmla="*/ 9 h 69"/>
                  <a:gd name="T96" fmla="*/ 24 w 103"/>
                  <a:gd name="T97" fmla="*/ 11 h 69"/>
                  <a:gd name="T98" fmla="*/ 25 w 103"/>
                  <a:gd name="T99" fmla="*/ 12 h 69"/>
                  <a:gd name="T100" fmla="*/ 25 w 103"/>
                  <a:gd name="T101" fmla="*/ 13 h 69"/>
                  <a:gd name="T102" fmla="*/ 25 w 103"/>
                  <a:gd name="T103" fmla="*/ 13 h 6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03"/>
                  <a:gd name="T157" fmla="*/ 0 h 69"/>
                  <a:gd name="T158" fmla="*/ 103 w 103"/>
                  <a:gd name="T159" fmla="*/ 69 h 6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03" h="69">
                    <a:moveTo>
                      <a:pt x="103" y="52"/>
                    </a:moveTo>
                    <a:lnTo>
                      <a:pt x="101" y="52"/>
                    </a:lnTo>
                    <a:lnTo>
                      <a:pt x="99" y="50"/>
                    </a:lnTo>
                    <a:lnTo>
                      <a:pt x="95" y="50"/>
                    </a:lnTo>
                    <a:lnTo>
                      <a:pt x="90" y="50"/>
                    </a:lnTo>
                    <a:lnTo>
                      <a:pt x="86" y="50"/>
                    </a:lnTo>
                    <a:lnTo>
                      <a:pt x="80" y="50"/>
                    </a:lnTo>
                    <a:lnTo>
                      <a:pt x="75" y="50"/>
                    </a:lnTo>
                    <a:lnTo>
                      <a:pt x="69" y="52"/>
                    </a:lnTo>
                    <a:lnTo>
                      <a:pt x="61" y="53"/>
                    </a:lnTo>
                    <a:lnTo>
                      <a:pt x="54" y="55"/>
                    </a:lnTo>
                    <a:lnTo>
                      <a:pt x="48" y="57"/>
                    </a:lnTo>
                    <a:lnTo>
                      <a:pt x="44" y="59"/>
                    </a:lnTo>
                    <a:lnTo>
                      <a:pt x="38" y="61"/>
                    </a:lnTo>
                    <a:lnTo>
                      <a:pt x="35" y="63"/>
                    </a:lnTo>
                    <a:lnTo>
                      <a:pt x="29" y="65"/>
                    </a:lnTo>
                    <a:lnTo>
                      <a:pt x="23" y="67"/>
                    </a:lnTo>
                    <a:lnTo>
                      <a:pt x="19" y="67"/>
                    </a:lnTo>
                    <a:lnTo>
                      <a:pt x="16" y="69"/>
                    </a:lnTo>
                    <a:lnTo>
                      <a:pt x="10" y="67"/>
                    </a:lnTo>
                    <a:lnTo>
                      <a:pt x="6" y="65"/>
                    </a:lnTo>
                    <a:lnTo>
                      <a:pt x="2" y="61"/>
                    </a:lnTo>
                    <a:lnTo>
                      <a:pt x="2" y="57"/>
                    </a:lnTo>
                    <a:lnTo>
                      <a:pt x="0" y="50"/>
                    </a:lnTo>
                    <a:lnTo>
                      <a:pt x="2" y="44"/>
                    </a:lnTo>
                    <a:lnTo>
                      <a:pt x="2" y="38"/>
                    </a:lnTo>
                    <a:lnTo>
                      <a:pt x="4" y="31"/>
                    </a:lnTo>
                    <a:lnTo>
                      <a:pt x="6" y="25"/>
                    </a:lnTo>
                    <a:lnTo>
                      <a:pt x="8" y="19"/>
                    </a:lnTo>
                    <a:lnTo>
                      <a:pt x="10" y="14"/>
                    </a:lnTo>
                    <a:lnTo>
                      <a:pt x="12" y="10"/>
                    </a:lnTo>
                    <a:lnTo>
                      <a:pt x="12" y="8"/>
                    </a:lnTo>
                    <a:lnTo>
                      <a:pt x="14" y="8"/>
                    </a:lnTo>
                    <a:lnTo>
                      <a:pt x="14" y="6"/>
                    </a:lnTo>
                    <a:lnTo>
                      <a:pt x="19" y="6"/>
                    </a:lnTo>
                    <a:lnTo>
                      <a:pt x="23" y="4"/>
                    </a:lnTo>
                    <a:lnTo>
                      <a:pt x="33" y="2"/>
                    </a:lnTo>
                    <a:lnTo>
                      <a:pt x="40" y="0"/>
                    </a:lnTo>
                    <a:lnTo>
                      <a:pt x="48" y="0"/>
                    </a:lnTo>
                    <a:lnTo>
                      <a:pt x="56" y="0"/>
                    </a:lnTo>
                    <a:lnTo>
                      <a:pt x="65" y="2"/>
                    </a:lnTo>
                    <a:lnTo>
                      <a:pt x="71" y="2"/>
                    </a:lnTo>
                    <a:lnTo>
                      <a:pt x="78" y="10"/>
                    </a:lnTo>
                    <a:lnTo>
                      <a:pt x="80" y="14"/>
                    </a:lnTo>
                    <a:lnTo>
                      <a:pt x="84" y="17"/>
                    </a:lnTo>
                    <a:lnTo>
                      <a:pt x="86" y="23"/>
                    </a:lnTo>
                    <a:lnTo>
                      <a:pt x="90" y="27"/>
                    </a:lnTo>
                    <a:lnTo>
                      <a:pt x="94" y="36"/>
                    </a:lnTo>
                    <a:lnTo>
                      <a:pt x="99" y="44"/>
                    </a:lnTo>
                    <a:lnTo>
                      <a:pt x="101" y="50"/>
                    </a:lnTo>
                    <a:lnTo>
                      <a:pt x="103" y="52"/>
                    </a:lnTo>
                    <a:close/>
                  </a:path>
                </a:pathLst>
              </a:custGeom>
              <a:solidFill>
                <a:srgbClr val="E3C973"/>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4" name="Freeform 140">
                <a:extLst>
                  <a:ext uri="{FF2B5EF4-FFF2-40B4-BE49-F238E27FC236}">
                    <a16:creationId xmlns:a16="http://schemas.microsoft.com/office/drawing/2014/main" id="{7EA70921-53ED-4E5D-8FA7-4F3927DB159F}"/>
                  </a:ext>
                </a:extLst>
              </p:cNvPr>
              <p:cNvSpPr>
                <a:spLocks/>
              </p:cNvSpPr>
              <p:nvPr/>
            </p:nvSpPr>
            <p:spPr bwMode="auto">
              <a:xfrm>
                <a:off x="3626" y="3640"/>
                <a:ext cx="296" cy="385"/>
              </a:xfrm>
              <a:custGeom>
                <a:avLst/>
                <a:gdLst>
                  <a:gd name="T0" fmla="*/ 80 w 591"/>
                  <a:gd name="T1" fmla="*/ 14 h 771"/>
                  <a:gd name="T2" fmla="*/ 71 w 591"/>
                  <a:gd name="T3" fmla="*/ 17 h 771"/>
                  <a:gd name="T4" fmla="*/ 63 w 591"/>
                  <a:gd name="T5" fmla="*/ 20 h 771"/>
                  <a:gd name="T6" fmla="*/ 58 w 591"/>
                  <a:gd name="T7" fmla="*/ 23 h 771"/>
                  <a:gd name="T8" fmla="*/ 53 w 591"/>
                  <a:gd name="T9" fmla="*/ 25 h 771"/>
                  <a:gd name="T10" fmla="*/ 48 w 591"/>
                  <a:gd name="T11" fmla="*/ 28 h 771"/>
                  <a:gd name="T12" fmla="*/ 43 w 591"/>
                  <a:gd name="T13" fmla="*/ 32 h 771"/>
                  <a:gd name="T14" fmla="*/ 38 w 591"/>
                  <a:gd name="T15" fmla="*/ 36 h 771"/>
                  <a:gd name="T16" fmla="*/ 33 w 591"/>
                  <a:gd name="T17" fmla="*/ 41 h 771"/>
                  <a:gd name="T18" fmla="*/ 28 w 591"/>
                  <a:gd name="T19" fmla="*/ 46 h 771"/>
                  <a:gd name="T20" fmla="*/ 24 w 591"/>
                  <a:gd name="T21" fmla="*/ 53 h 771"/>
                  <a:gd name="T22" fmla="*/ 19 w 591"/>
                  <a:gd name="T23" fmla="*/ 60 h 771"/>
                  <a:gd name="T24" fmla="*/ 14 w 591"/>
                  <a:gd name="T25" fmla="*/ 68 h 771"/>
                  <a:gd name="T26" fmla="*/ 10 w 591"/>
                  <a:gd name="T27" fmla="*/ 77 h 771"/>
                  <a:gd name="T28" fmla="*/ 6 w 591"/>
                  <a:gd name="T29" fmla="*/ 87 h 771"/>
                  <a:gd name="T30" fmla="*/ 3 w 591"/>
                  <a:gd name="T31" fmla="*/ 95 h 771"/>
                  <a:gd name="T32" fmla="*/ 1 w 591"/>
                  <a:gd name="T33" fmla="*/ 102 h 771"/>
                  <a:gd name="T34" fmla="*/ 1 w 591"/>
                  <a:gd name="T35" fmla="*/ 110 h 771"/>
                  <a:gd name="T36" fmla="*/ 1 w 591"/>
                  <a:gd name="T37" fmla="*/ 118 h 771"/>
                  <a:gd name="T38" fmla="*/ 2 w 591"/>
                  <a:gd name="T39" fmla="*/ 125 h 771"/>
                  <a:gd name="T40" fmla="*/ 4 w 591"/>
                  <a:gd name="T41" fmla="*/ 132 h 771"/>
                  <a:gd name="T42" fmla="*/ 6 w 591"/>
                  <a:gd name="T43" fmla="*/ 139 h 771"/>
                  <a:gd name="T44" fmla="*/ 9 w 591"/>
                  <a:gd name="T45" fmla="*/ 146 h 771"/>
                  <a:gd name="T46" fmla="*/ 12 w 591"/>
                  <a:gd name="T47" fmla="*/ 151 h 771"/>
                  <a:gd name="T48" fmla="*/ 16 w 591"/>
                  <a:gd name="T49" fmla="*/ 158 h 771"/>
                  <a:gd name="T50" fmla="*/ 20 w 591"/>
                  <a:gd name="T51" fmla="*/ 162 h 771"/>
                  <a:gd name="T52" fmla="*/ 24 w 591"/>
                  <a:gd name="T53" fmla="*/ 168 h 771"/>
                  <a:gd name="T54" fmla="*/ 31 w 591"/>
                  <a:gd name="T55" fmla="*/ 174 h 771"/>
                  <a:gd name="T56" fmla="*/ 35 w 591"/>
                  <a:gd name="T57" fmla="*/ 177 h 771"/>
                  <a:gd name="T58" fmla="*/ 40 w 591"/>
                  <a:gd name="T59" fmla="*/ 180 h 771"/>
                  <a:gd name="T60" fmla="*/ 44 w 591"/>
                  <a:gd name="T61" fmla="*/ 184 h 771"/>
                  <a:gd name="T62" fmla="*/ 47 w 591"/>
                  <a:gd name="T63" fmla="*/ 189 h 771"/>
                  <a:gd name="T64" fmla="*/ 62 w 591"/>
                  <a:gd name="T65" fmla="*/ 192 h 771"/>
                  <a:gd name="T66" fmla="*/ 66 w 591"/>
                  <a:gd name="T67" fmla="*/ 187 h 771"/>
                  <a:gd name="T68" fmla="*/ 72 w 591"/>
                  <a:gd name="T69" fmla="*/ 185 h 771"/>
                  <a:gd name="T70" fmla="*/ 77 w 591"/>
                  <a:gd name="T71" fmla="*/ 185 h 771"/>
                  <a:gd name="T72" fmla="*/ 83 w 591"/>
                  <a:gd name="T73" fmla="*/ 184 h 771"/>
                  <a:gd name="T74" fmla="*/ 89 w 591"/>
                  <a:gd name="T75" fmla="*/ 184 h 771"/>
                  <a:gd name="T76" fmla="*/ 95 w 591"/>
                  <a:gd name="T77" fmla="*/ 182 h 771"/>
                  <a:gd name="T78" fmla="*/ 101 w 591"/>
                  <a:gd name="T79" fmla="*/ 181 h 771"/>
                  <a:gd name="T80" fmla="*/ 107 w 591"/>
                  <a:gd name="T81" fmla="*/ 178 h 771"/>
                  <a:gd name="T82" fmla="*/ 113 w 591"/>
                  <a:gd name="T83" fmla="*/ 176 h 771"/>
                  <a:gd name="T84" fmla="*/ 119 w 591"/>
                  <a:gd name="T85" fmla="*/ 172 h 771"/>
                  <a:gd name="T86" fmla="*/ 124 w 591"/>
                  <a:gd name="T87" fmla="*/ 168 h 771"/>
                  <a:gd name="T88" fmla="*/ 129 w 591"/>
                  <a:gd name="T89" fmla="*/ 162 h 771"/>
                  <a:gd name="T90" fmla="*/ 133 w 591"/>
                  <a:gd name="T91" fmla="*/ 156 h 771"/>
                  <a:gd name="T92" fmla="*/ 137 w 591"/>
                  <a:gd name="T93" fmla="*/ 149 h 771"/>
                  <a:gd name="T94" fmla="*/ 141 w 591"/>
                  <a:gd name="T95" fmla="*/ 141 h 771"/>
                  <a:gd name="T96" fmla="*/ 144 w 591"/>
                  <a:gd name="T97" fmla="*/ 132 h 771"/>
                  <a:gd name="T98" fmla="*/ 146 w 591"/>
                  <a:gd name="T99" fmla="*/ 122 h 771"/>
                  <a:gd name="T100" fmla="*/ 148 w 591"/>
                  <a:gd name="T101" fmla="*/ 109 h 771"/>
                  <a:gd name="T102" fmla="*/ 148 w 591"/>
                  <a:gd name="T103" fmla="*/ 96 h 771"/>
                  <a:gd name="T104" fmla="*/ 148 w 591"/>
                  <a:gd name="T105" fmla="*/ 85 h 771"/>
                  <a:gd name="T106" fmla="*/ 147 w 591"/>
                  <a:gd name="T107" fmla="*/ 74 h 771"/>
                  <a:gd name="T108" fmla="*/ 145 w 591"/>
                  <a:gd name="T109" fmla="*/ 65 h 771"/>
                  <a:gd name="T110" fmla="*/ 142 w 591"/>
                  <a:gd name="T111" fmla="*/ 56 h 771"/>
                  <a:gd name="T112" fmla="*/ 139 w 591"/>
                  <a:gd name="T113" fmla="*/ 49 h 771"/>
                  <a:gd name="T114" fmla="*/ 136 w 591"/>
                  <a:gd name="T115" fmla="*/ 42 h 771"/>
                  <a:gd name="T116" fmla="*/ 133 w 591"/>
                  <a:gd name="T117" fmla="*/ 36 h 771"/>
                  <a:gd name="T118" fmla="*/ 130 w 591"/>
                  <a:gd name="T119" fmla="*/ 32 h 771"/>
                  <a:gd name="T120" fmla="*/ 124 w 591"/>
                  <a:gd name="T121" fmla="*/ 24 h 771"/>
                  <a:gd name="T122" fmla="*/ 119 w 591"/>
                  <a:gd name="T123" fmla="*/ 20 h 771"/>
                  <a:gd name="T124" fmla="*/ 117 w 591"/>
                  <a:gd name="T125" fmla="*/ 18 h 77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91"/>
                  <a:gd name="T190" fmla="*/ 0 h 771"/>
                  <a:gd name="T191" fmla="*/ 591 w 591"/>
                  <a:gd name="T192" fmla="*/ 771 h 77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91" h="771">
                    <a:moveTo>
                      <a:pt x="465" y="75"/>
                    </a:moveTo>
                    <a:lnTo>
                      <a:pt x="446" y="14"/>
                    </a:lnTo>
                    <a:lnTo>
                      <a:pt x="401" y="0"/>
                    </a:lnTo>
                    <a:lnTo>
                      <a:pt x="317" y="57"/>
                    </a:lnTo>
                    <a:lnTo>
                      <a:pt x="310" y="59"/>
                    </a:lnTo>
                    <a:lnTo>
                      <a:pt x="300" y="61"/>
                    </a:lnTo>
                    <a:lnTo>
                      <a:pt x="292" y="65"/>
                    </a:lnTo>
                    <a:lnTo>
                      <a:pt x="283" y="69"/>
                    </a:lnTo>
                    <a:lnTo>
                      <a:pt x="275" y="71"/>
                    </a:lnTo>
                    <a:lnTo>
                      <a:pt x="266" y="75"/>
                    </a:lnTo>
                    <a:lnTo>
                      <a:pt x="256" y="76"/>
                    </a:lnTo>
                    <a:lnTo>
                      <a:pt x="249" y="82"/>
                    </a:lnTo>
                    <a:lnTo>
                      <a:pt x="243" y="84"/>
                    </a:lnTo>
                    <a:lnTo>
                      <a:pt x="237" y="86"/>
                    </a:lnTo>
                    <a:lnTo>
                      <a:pt x="234" y="88"/>
                    </a:lnTo>
                    <a:lnTo>
                      <a:pt x="230" y="92"/>
                    </a:lnTo>
                    <a:lnTo>
                      <a:pt x="224" y="94"/>
                    </a:lnTo>
                    <a:lnTo>
                      <a:pt x="220" y="96"/>
                    </a:lnTo>
                    <a:lnTo>
                      <a:pt x="215" y="99"/>
                    </a:lnTo>
                    <a:lnTo>
                      <a:pt x="211" y="101"/>
                    </a:lnTo>
                    <a:lnTo>
                      <a:pt x="205" y="105"/>
                    </a:lnTo>
                    <a:lnTo>
                      <a:pt x="199" y="107"/>
                    </a:lnTo>
                    <a:lnTo>
                      <a:pt x="196" y="111"/>
                    </a:lnTo>
                    <a:lnTo>
                      <a:pt x="192" y="115"/>
                    </a:lnTo>
                    <a:lnTo>
                      <a:pt x="186" y="116"/>
                    </a:lnTo>
                    <a:lnTo>
                      <a:pt x="180" y="120"/>
                    </a:lnTo>
                    <a:lnTo>
                      <a:pt x="177" y="124"/>
                    </a:lnTo>
                    <a:lnTo>
                      <a:pt x="171" y="130"/>
                    </a:lnTo>
                    <a:lnTo>
                      <a:pt x="167" y="132"/>
                    </a:lnTo>
                    <a:lnTo>
                      <a:pt x="161" y="137"/>
                    </a:lnTo>
                    <a:lnTo>
                      <a:pt x="156" y="139"/>
                    </a:lnTo>
                    <a:lnTo>
                      <a:pt x="152" y="145"/>
                    </a:lnTo>
                    <a:lnTo>
                      <a:pt x="146" y="149"/>
                    </a:lnTo>
                    <a:lnTo>
                      <a:pt x="140" y="154"/>
                    </a:lnTo>
                    <a:lnTo>
                      <a:pt x="137" y="160"/>
                    </a:lnTo>
                    <a:lnTo>
                      <a:pt x="131" y="166"/>
                    </a:lnTo>
                    <a:lnTo>
                      <a:pt x="125" y="170"/>
                    </a:lnTo>
                    <a:lnTo>
                      <a:pt x="121" y="175"/>
                    </a:lnTo>
                    <a:lnTo>
                      <a:pt x="116" y="181"/>
                    </a:lnTo>
                    <a:lnTo>
                      <a:pt x="112" y="187"/>
                    </a:lnTo>
                    <a:lnTo>
                      <a:pt x="106" y="192"/>
                    </a:lnTo>
                    <a:lnTo>
                      <a:pt x="102" y="200"/>
                    </a:lnTo>
                    <a:lnTo>
                      <a:pt x="97" y="206"/>
                    </a:lnTo>
                    <a:lnTo>
                      <a:pt x="93" y="213"/>
                    </a:lnTo>
                    <a:lnTo>
                      <a:pt x="87" y="219"/>
                    </a:lnTo>
                    <a:lnTo>
                      <a:pt x="82" y="227"/>
                    </a:lnTo>
                    <a:lnTo>
                      <a:pt x="78" y="234"/>
                    </a:lnTo>
                    <a:lnTo>
                      <a:pt x="74" y="242"/>
                    </a:lnTo>
                    <a:lnTo>
                      <a:pt x="68" y="250"/>
                    </a:lnTo>
                    <a:lnTo>
                      <a:pt x="64" y="257"/>
                    </a:lnTo>
                    <a:lnTo>
                      <a:pt x="59" y="265"/>
                    </a:lnTo>
                    <a:lnTo>
                      <a:pt x="55" y="274"/>
                    </a:lnTo>
                    <a:lnTo>
                      <a:pt x="49" y="282"/>
                    </a:lnTo>
                    <a:lnTo>
                      <a:pt x="45" y="291"/>
                    </a:lnTo>
                    <a:lnTo>
                      <a:pt x="42" y="299"/>
                    </a:lnTo>
                    <a:lnTo>
                      <a:pt x="38" y="310"/>
                    </a:lnTo>
                    <a:lnTo>
                      <a:pt x="34" y="320"/>
                    </a:lnTo>
                    <a:lnTo>
                      <a:pt x="28" y="329"/>
                    </a:lnTo>
                    <a:lnTo>
                      <a:pt x="24" y="341"/>
                    </a:lnTo>
                    <a:lnTo>
                      <a:pt x="21" y="350"/>
                    </a:lnTo>
                    <a:lnTo>
                      <a:pt x="19" y="358"/>
                    </a:lnTo>
                    <a:lnTo>
                      <a:pt x="15" y="367"/>
                    </a:lnTo>
                    <a:lnTo>
                      <a:pt x="13" y="375"/>
                    </a:lnTo>
                    <a:lnTo>
                      <a:pt x="11" y="383"/>
                    </a:lnTo>
                    <a:lnTo>
                      <a:pt x="7" y="388"/>
                    </a:lnTo>
                    <a:lnTo>
                      <a:pt x="5" y="396"/>
                    </a:lnTo>
                    <a:lnTo>
                      <a:pt x="4" y="404"/>
                    </a:lnTo>
                    <a:lnTo>
                      <a:pt x="4" y="411"/>
                    </a:lnTo>
                    <a:lnTo>
                      <a:pt x="2" y="421"/>
                    </a:lnTo>
                    <a:lnTo>
                      <a:pt x="2" y="428"/>
                    </a:lnTo>
                    <a:lnTo>
                      <a:pt x="2" y="436"/>
                    </a:lnTo>
                    <a:lnTo>
                      <a:pt x="2" y="443"/>
                    </a:lnTo>
                    <a:lnTo>
                      <a:pt x="0" y="449"/>
                    </a:lnTo>
                    <a:lnTo>
                      <a:pt x="0" y="457"/>
                    </a:lnTo>
                    <a:lnTo>
                      <a:pt x="2" y="464"/>
                    </a:lnTo>
                    <a:lnTo>
                      <a:pt x="2" y="472"/>
                    </a:lnTo>
                    <a:lnTo>
                      <a:pt x="2" y="480"/>
                    </a:lnTo>
                    <a:lnTo>
                      <a:pt x="4" y="487"/>
                    </a:lnTo>
                    <a:lnTo>
                      <a:pt x="4" y="493"/>
                    </a:lnTo>
                    <a:lnTo>
                      <a:pt x="5" y="501"/>
                    </a:lnTo>
                    <a:lnTo>
                      <a:pt x="5" y="508"/>
                    </a:lnTo>
                    <a:lnTo>
                      <a:pt x="7" y="516"/>
                    </a:lnTo>
                    <a:lnTo>
                      <a:pt x="9" y="521"/>
                    </a:lnTo>
                    <a:lnTo>
                      <a:pt x="13" y="529"/>
                    </a:lnTo>
                    <a:lnTo>
                      <a:pt x="13" y="537"/>
                    </a:lnTo>
                    <a:lnTo>
                      <a:pt x="15" y="542"/>
                    </a:lnTo>
                    <a:lnTo>
                      <a:pt x="19" y="550"/>
                    </a:lnTo>
                    <a:lnTo>
                      <a:pt x="21" y="558"/>
                    </a:lnTo>
                    <a:lnTo>
                      <a:pt x="24" y="563"/>
                    </a:lnTo>
                    <a:lnTo>
                      <a:pt x="26" y="571"/>
                    </a:lnTo>
                    <a:lnTo>
                      <a:pt x="30" y="577"/>
                    </a:lnTo>
                    <a:lnTo>
                      <a:pt x="34" y="584"/>
                    </a:lnTo>
                    <a:lnTo>
                      <a:pt x="36" y="590"/>
                    </a:lnTo>
                    <a:lnTo>
                      <a:pt x="38" y="596"/>
                    </a:lnTo>
                    <a:lnTo>
                      <a:pt x="42" y="601"/>
                    </a:lnTo>
                    <a:lnTo>
                      <a:pt x="45" y="607"/>
                    </a:lnTo>
                    <a:lnTo>
                      <a:pt x="49" y="613"/>
                    </a:lnTo>
                    <a:lnTo>
                      <a:pt x="53" y="618"/>
                    </a:lnTo>
                    <a:lnTo>
                      <a:pt x="57" y="624"/>
                    </a:lnTo>
                    <a:lnTo>
                      <a:pt x="61" y="632"/>
                    </a:lnTo>
                    <a:lnTo>
                      <a:pt x="64" y="636"/>
                    </a:lnTo>
                    <a:lnTo>
                      <a:pt x="68" y="641"/>
                    </a:lnTo>
                    <a:lnTo>
                      <a:pt x="72" y="647"/>
                    </a:lnTo>
                    <a:lnTo>
                      <a:pt x="78" y="651"/>
                    </a:lnTo>
                    <a:lnTo>
                      <a:pt x="82" y="656"/>
                    </a:lnTo>
                    <a:lnTo>
                      <a:pt x="85" y="662"/>
                    </a:lnTo>
                    <a:lnTo>
                      <a:pt x="89" y="666"/>
                    </a:lnTo>
                    <a:lnTo>
                      <a:pt x="95" y="672"/>
                    </a:lnTo>
                    <a:lnTo>
                      <a:pt x="102" y="679"/>
                    </a:lnTo>
                    <a:lnTo>
                      <a:pt x="112" y="689"/>
                    </a:lnTo>
                    <a:lnTo>
                      <a:pt x="118" y="693"/>
                    </a:lnTo>
                    <a:lnTo>
                      <a:pt x="121" y="696"/>
                    </a:lnTo>
                    <a:lnTo>
                      <a:pt x="125" y="700"/>
                    </a:lnTo>
                    <a:lnTo>
                      <a:pt x="131" y="704"/>
                    </a:lnTo>
                    <a:lnTo>
                      <a:pt x="135" y="706"/>
                    </a:lnTo>
                    <a:lnTo>
                      <a:pt x="140" y="710"/>
                    </a:lnTo>
                    <a:lnTo>
                      <a:pt x="146" y="713"/>
                    </a:lnTo>
                    <a:lnTo>
                      <a:pt x="150" y="717"/>
                    </a:lnTo>
                    <a:lnTo>
                      <a:pt x="156" y="719"/>
                    </a:lnTo>
                    <a:lnTo>
                      <a:pt x="159" y="721"/>
                    </a:lnTo>
                    <a:lnTo>
                      <a:pt x="165" y="725"/>
                    </a:lnTo>
                    <a:lnTo>
                      <a:pt x="171" y="727"/>
                    </a:lnTo>
                    <a:lnTo>
                      <a:pt x="171" y="731"/>
                    </a:lnTo>
                    <a:lnTo>
                      <a:pt x="175" y="736"/>
                    </a:lnTo>
                    <a:lnTo>
                      <a:pt x="177" y="742"/>
                    </a:lnTo>
                    <a:lnTo>
                      <a:pt x="178" y="748"/>
                    </a:lnTo>
                    <a:lnTo>
                      <a:pt x="182" y="752"/>
                    </a:lnTo>
                    <a:lnTo>
                      <a:pt x="186" y="757"/>
                    </a:lnTo>
                    <a:lnTo>
                      <a:pt x="188" y="761"/>
                    </a:lnTo>
                    <a:lnTo>
                      <a:pt x="192" y="765"/>
                    </a:lnTo>
                    <a:lnTo>
                      <a:pt x="245" y="771"/>
                    </a:lnTo>
                    <a:lnTo>
                      <a:pt x="247" y="769"/>
                    </a:lnTo>
                    <a:lnTo>
                      <a:pt x="253" y="763"/>
                    </a:lnTo>
                    <a:lnTo>
                      <a:pt x="254" y="757"/>
                    </a:lnTo>
                    <a:lnTo>
                      <a:pt x="258" y="753"/>
                    </a:lnTo>
                    <a:lnTo>
                      <a:pt x="264" y="748"/>
                    </a:lnTo>
                    <a:lnTo>
                      <a:pt x="270" y="742"/>
                    </a:lnTo>
                    <a:lnTo>
                      <a:pt x="273" y="742"/>
                    </a:lnTo>
                    <a:lnTo>
                      <a:pt x="279" y="742"/>
                    </a:lnTo>
                    <a:lnTo>
                      <a:pt x="285" y="742"/>
                    </a:lnTo>
                    <a:lnTo>
                      <a:pt x="291" y="742"/>
                    </a:lnTo>
                    <a:lnTo>
                      <a:pt x="296" y="740"/>
                    </a:lnTo>
                    <a:lnTo>
                      <a:pt x="302" y="740"/>
                    </a:lnTo>
                    <a:lnTo>
                      <a:pt x="308" y="740"/>
                    </a:lnTo>
                    <a:lnTo>
                      <a:pt x="313" y="740"/>
                    </a:lnTo>
                    <a:lnTo>
                      <a:pt x="319" y="740"/>
                    </a:lnTo>
                    <a:lnTo>
                      <a:pt x="325" y="738"/>
                    </a:lnTo>
                    <a:lnTo>
                      <a:pt x="330" y="738"/>
                    </a:lnTo>
                    <a:lnTo>
                      <a:pt x="336" y="738"/>
                    </a:lnTo>
                    <a:lnTo>
                      <a:pt x="342" y="738"/>
                    </a:lnTo>
                    <a:lnTo>
                      <a:pt x="349" y="736"/>
                    </a:lnTo>
                    <a:lnTo>
                      <a:pt x="355" y="736"/>
                    </a:lnTo>
                    <a:lnTo>
                      <a:pt x="361" y="736"/>
                    </a:lnTo>
                    <a:lnTo>
                      <a:pt x="367" y="734"/>
                    </a:lnTo>
                    <a:lnTo>
                      <a:pt x="374" y="733"/>
                    </a:lnTo>
                    <a:lnTo>
                      <a:pt x="380" y="731"/>
                    </a:lnTo>
                    <a:lnTo>
                      <a:pt x="386" y="731"/>
                    </a:lnTo>
                    <a:lnTo>
                      <a:pt x="391" y="727"/>
                    </a:lnTo>
                    <a:lnTo>
                      <a:pt x="397" y="725"/>
                    </a:lnTo>
                    <a:lnTo>
                      <a:pt x="403" y="725"/>
                    </a:lnTo>
                    <a:lnTo>
                      <a:pt x="410" y="723"/>
                    </a:lnTo>
                    <a:lnTo>
                      <a:pt x="416" y="719"/>
                    </a:lnTo>
                    <a:lnTo>
                      <a:pt x="422" y="717"/>
                    </a:lnTo>
                    <a:lnTo>
                      <a:pt x="427" y="715"/>
                    </a:lnTo>
                    <a:lnTo>
                      <a:pt x="433" y="713"/>
                    </a:lnTo>
                    <a:lnTo>
                      <a:pt x="439" y="710"/>
                    </a:lnTo>
                    <a:lnTo>
                      <a:pt x="446" y="708"/>
                    </a:lnTo>
                    <a:lnTo>
                      <a:pt x="450" y="704"/>
                    </a:lnTo>
                    <a:lnTo>
                      <a:pt x="458" y="702"/>
                    </a:lnTo>
                    <a:lnTo>
                      <a:pt x="463" y="696"/>
                    </a:lnTo>
                    <a:lnTo>
                      <a:pt x="467" y="693"/>
                    </a:lnTo>
                    <a:lnTo>
                      <a:pt x="473" y="689"/>
                    </a:lnTo>
                    <a:lnTo>
                      <a:pt x="479" y="685"/>
                    </a:lnTo>
                    <a:lnTo>
                      <a:pt x="484" y="681"/>
                    </a:lnTo>
                    <a:lnTo>
                      <a:pt x="488" y="677"/>
                    </a:lnTo>
                    <a:lnTo>
                      <a:pt x="494" y="672"/>
                    </a:lnTo>
                    <a:lnTo>
                      <a:pt x="500" y="668"/>
                    </a:lnTo>
                    <a:lnTo>
                      <a:pt x="503" y="662"/>
                    </a:lnTo>
                    <a:lnTo>
                      <a:pt x="509" y="656"/>
                    </a:lnTo>
                    <a:lnTo>
                      <a:pt x="515" y="651"/>
                    </a:lnTo>
                    <a:lnTo>
                      <a:pt x="519" y="645"/>
                    </a:lnTo>
                    <a:lnTo>
                      <a:pt x="524" y="639"/>
                    </a:lnTo>
                    <a:lnTo>
                      <a:pt x="528" y="632"/>
                    </a:lnTo>
                    <a:lnTo>
                      <a:pt x="532" y="626"/>
                    </a:lnTo>
                    <a:lnTo>
                      <a:pt x="538" y="620"/>
                    </a:lnTo>
                    <a:lnTo>
                      <a:pt x="539" y="613"/>
                    </a:lnTo>
                    <a:lnTo>
                      <a:pt x="545" y="605"/>
                    </a:lnTo>
                    <a:lnTo>
                      <a:pt x="547" y="598"/>
                    </a:lnTo>
                    <a:lnTo>
                      <a:pt x="553" y="592"/>
                    </a:lnTo>
                    <a:lnTo>
                      <a:pt x="555" y="582"/>
                    </a:lnTo>
                    <a:lnTo>
                      <a:pt x="558" y="575"/>
                    </a:lnTo>
                    <a:lnTo>
                      <a:pt x="562" y="567"/>
                    </a:lnTo>
                    <a:lnTo>
                      <a:pt x="566" y="558"/>
                    </a:lnTo>
                    <a:lnTo>
                      <a:pt x="568" y="550"/>
                    </a:lnTo>
                    <a:lnTo>
                      <a:pt x="570" y="540"/>
                    </a:lnTo>
                    <a:lnTo>
                      <a:pt x="574" y="529"/>
                    </a:lnTo>
                    <a:lnTo>
                      <a:pt x="576" y="520"/>
                    </a:lnTo>
                    <a:lnTo>
                      <a:pt x="577" y="510"/>
                    </a:lnTo>
                    <a:lnTo>
                      <a:pt x="581" y="499"/>
                    </a:lnTo>
                    <a:lnTo>
                      <a:pt x="583" y="489"/>
                    </a:lnTo>
                    <a:lnTo>
                      <a:pt x="585" y="478"/>
                    </a:lnTo>
                    <a:lnTo>
                      <a:pt x="587" y="464"/>
                    </a:lnTo>
                    <a:lnTo>
                      <a:pt x="589" y="449"/>
                    </a:lnTo>
                    <a:lnTo>
                      <a:pt x="589" y="436"/>
                    </a:lnTo>
                    <a:lnTo>
                      <a:pt x="591" y="424"/>
                    </a:lnTo>
                    <a:lnTo>
                      <a:pt x="591" y="411"/>
                    </a:lnTo>
                    <a:lnTo>
                      <a:pt x="591" y="398"/>
                    </a:lnTo>
                    <a:lnTo>
                      <a:pt x="591" y="386"/>
                    </a:lnTo>
                    <a:lnTo>
                      <a:pt x="591" y="375"/>
                    </a:lnTo>
                    <a:lnTo>
                      <a:pt x="591" y="362"/>
                    </a:lnTo>
                    <a:lnTo>
                      <a:pt x="591" y="350"/>
                    </a:lnTo>
                    <a:lnTo>
                      <a:pt x="591" y="341"/>
                    </a:lnTo>
                    <a:lnTo>
                      <a:pt x="589" y="329"/>
                    </a:lnTo>
                    <a:lnTo>
                      <a:pt x="587" y="320"/>
                    </a:lnTo>
                    <a:lnTo>
                      <a:pt x="587" y="308"/>
                    </a:lnTo>
                    <a:lnTo>
                      <a:pt x="585" y="299"/>
                    </a:lnTo>
                    <a:lnTo>
                      <a:pt x="583" y="289"/>
                    </a:lnTo>
                    <a:lnTo>
                      <a:pt x="581" y="280"/>
                    </a:lnTo>
                    <a:lnTo>
                      <a:pt x="579" y="270"/>
                    </a:lnTo>
                    <a:lnTo>
                      <a:pt x="577" y="261"/>
                    </a:lnTo>
                    <a:lnTo>
                      <a:pt x="576" y="251"/>
                    </a:lnTo>
                    <a:lnTo>
                      <a:pt x="574" y="244"/>
                    </a:lnTo>
                    <a:lnTo>
                      <a:pt x="570" y="234"/>
                    </a:lnTo>
                    <a:lnTo>
                      <a:pt x="568" y="227"/>
                    </a:lnTo>
                    <a:lnTo>
                      <a:pt x="566" y="219"/>
                    </a:lnTo>
                    <a:lnTo>
                      <a:pt x="562" y="211"/>
                    </a:lnTo>
                    <a:lnTo>
                      <a:pt x="558" y="204"/>
                    </a:lnTo>
                    <a:lnTo>
                      <a:pt x="555" y="196"/>
                    </a:lnTo>
                    <a:lnTo>
                      <a:pt x="553" y="191"/>
                    </a:lnTo>
                    <a:lnTo>
                      <a:pt x="549" y="183"/>
                    </a:lnTo>
                    <a:lnTo>
                      <a:pt x="547" y="177"/>
                    </a:lnTo>
                    <a:lnTo>
                      <a:pt x="543" y="170"/>
                    </a:lnTo>
                    <a:lnTo>
                      <a:pt x="541" y="166"/>
                    </a:lnTo>
                    <a:lnTo>
                      <a:pt x="538" y="158"/>
                    </a:lnTo>
                    <a:lnTo>
                      <a:pt x="534" y="153"/>
                    </a:lnTo>
                    <a:lnTo>
                      <a:pt x="530" y="147"/>
                    </a:lnTo>
                    <a:lnTo>
                      <a:pt x="526" y="143"/>
                    </a:lnTo>
                    <a:lnTo>
                      <a:pt x="524" y="137"/>
                    </a:lnTo>
                    <a:lnTo>
                      <a:pt x="520" y="132"/>
                    </a:lnTo>
                    <a:lnTo>
                      <a:pt x="517" y="128"/>
                    </a:lnTo>
                    <a:lnTo>
                      <a:pt x="515" y="124"/>
                    </a:lnTo>
                    <a:lnTo>
                      <a:pt x="507" y="115"/>
                    </a:lnTo>
                    <a:lnTo>
                      <a:pt x="501" y="107"/>
                    </a:lnTo>
                    <a:lnTo>
                      <a:pt x="494" y="99"/>
                    </a:lnTo>
                    <a:lnTo>
                      <a:pt x="490" y="96"/>
                    </a:lnTo>
                    <a:lnTo>
                      <a:pt x="484" y="90"/>
                    </a:lnTo>
                    <a:lnTo>
                      <a:pt x="479" y="84"/>
                    </a:lnTo>
                    <a:lnTo>
                      <a:pt x="475" y="82"/>
                    </a:lnTo>
                    <a:lnTo>
                      <a:pt x="471" y="78"/>
                    </a:lnTo>
                    <a:lnTo>
                      <a:pt x="467" y="75"/>
                    </a:lnTo>
                    <a:lnTo>
                      <a:pt x="465" y="75"/>
                    </a:lnTo>
                    <a:close/>
                  </a:path>
                </a:pathLst>
              </a:custGeom>
              <a:solidFill>
                <a:srgbClr val="A67A4D"/>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5" name="Freeform 141">
                <a:extLst>
                  <a:ext uri="{FF2B5EF4-FFF2-40B4-BE49-F238E27FC236}">
                    <a16:creationId xmlns:a16="http://schemas.microsoft.com/office/drawing/2014/main" id="{3046F78B-BA72-4D7D-B672-8109A852AC17}"/>
                  </a:ext>
                </a:extLst>
              </p:cNvPr>
              <p:cNvSpPr>
                <a:spLocks/>
              </p:cNvSpPr>
              <p:nvPr/>
            </p:nvSpPr>
            <p:spPr bwMode="auto">
              <a:xfrm>
                <a:off x="3720" y="3640"/>
                <a:ext cx="192" cy="389"/>
              </a:xfrm>
              <a:custGeom>
                <a:avLst/>
                <a:gdLst>
                  <a:gd name="T0" fmla="*/ 59 w 386"/>
                  <a:gd name="T1" fmla="*/ 6 h 778"/>
                  <a:gd name="T2" fmla="*/ 52 w 386"/>
                  <a:gd name="T3" fmla="*/ 13 h 778"/>
                  <a:gd name="T4" fmla="*/ 48 w 386"/>
                  <a:gd name="T5" fmla="*/ 20 h 778"/>
                  <a:gd name="T6" fmla="*/ 43 w 386"/>
                  <a:gd name="T7" fmla="*/ 25 h 778"/>
                  <a:gd name="T8" fmla="*/ 39 w 386"/>
                  <a:gd name="T9" fmla="*/ 34 h 778"/>
                  <a:gd name="T10" fmla="*/ 34 w 386"/>
                  <a:gd name="T11" fmla="*/ 43 h 778"/>
                  <a:gd name="T12" fmla="*/ 29 w 386"/>
                  <a:gd name="T13" fmla="*/ 53 h 778"/>
                  <a:gd name="T14" fmla="*/ 24 w 386"/>
                  <a:gd name="T15" fmla="*/ 66 h 778"/>
                  <a:gd name="T16" fmla="*/ 20 w 386"/>
                  <a:gd name="T17" fmla="*/ 80 h 778"/>
                  <a:gd name="T18" fmla="*/ 15 w 386"/>
                  <a:gd name="T19" fmla="*/ 96 h 778"/>
                  <a:gd name="T20" fmla="*/ 12 w 386"/>
                  <a:gd name="T21" fmla="*/ 109 h 778"/>
                  <a:gd name="T22" fmla="*/ 9 w 386"/>
                  <a:gd name="T23" fmla="*/ 122 h 778"/>
                  <a:gd name="T24" fmla="*/ 7 w 386"/>
                  <a:gd name="T25" fmla="*/ 134 h 778"/>
                  <a:gd name="T26" fmla="*/ 5 w 386"/>
                  <a:gd name="T27" fmla="*/ 144 h 778"/>
                  <a:gd name="T28" fmla="*/ 5 w 386"/>
                  <a:gd name="T29" fmla="*/ 152 h 778"/>
                  <a:gd name="T30" fmla="*/ 5 w 386"/>
                  <a:gd name="T31" fmla="*/ 159 h 778"/>
                  <a:gd name="T32" fmla="*/ 5 w 386"/>
                  <a:gd name="T33" fmla="*/ 167 h 778"/>
                  <a:gd name="T34" fmla="*/ 6 w 386"/>
                  <a:gd name="T35" fmla="*/ 175 h 778"/>
                  <a:gd name="T36" fmla="*/ 9 w 386"/>
                  <a:gd name="T37" fmla="*/ 180 h 778"/>
                  <a:gd name="T38" fmla="*/ 19 w 386"/>
                  <a:gd name="T39" fmla="*/ 178 h 778"/>
                  <a:gd name="T40" fmla="*/ 24 w 386"/>
                  <a:gd name="T41" fmla="*/ 176 h 778"/>
                  <a:gd name="T42" fmla="*/ 32 w 386"/>
                  <a:gd name="T43" fmla="*/ 176 h 778"/>
                  <a:gd name="T44" fmla="*/ 39 w 386"/>
                  <a:gd name="T45" fmla="*/ 175 h 778"/>
                  <a:gd name="T46" fmla="*/ 45 w 386"/>
                  <a:gd name="T47" fmla="*/ 174 h 778"/>
                  <a:gd name="T48" fmla="*/ 51 w 386"/>
                  <a:gd name="T49" fmla="*/ 173 h 778"/>
                  <a:gd name="T50" fmla="*/ 58 w 386"/>
                  <a:gd name="T51" fmla="*/ 170 h 778"/>
                  <a:gd name="T52" fmla="*/ 64 w 386"/>
                  <a:gd name="T53" fmla="*/ 168 h 778"/>
                  <a:gd name="T54" fmla="*/ 73 w 386"/>
                  <a:gd name="T55" fmla="*/ 160 h 778"/>
                  <a:gd name="T56" fmla="*/ 77 w 386"/>
                  <a:gd name="T57" fmla="*/ 153 h 778"/>
                  <a:gd name="T58" fmla="*/ 78 w 386"/>
                  <a:gd name="T59" fmla="*/ 146 h 778"/>
                  <a:gd name="T60" fmla="*/ 79 w 386"/>
                  <a:gd name="T61" fmla="*/ 140 h 778"/>
                  <a:gd name="T62" fmla="*/ 80 w 386"/>
                  <a:gd name="T63" fmla="*/ 132 h 778"/>
                  <a:gd name="T64" fmla="*/ 82 w 386"/>
                  <a:gd name="T65" fmla="*/ 124 h 778"/>
                  <a:gd name="T66" fmla="*/ 84 w 386"/>
                  <a:gd name="T67" fmla="*/ 117 h 778"/>
                  <a:gd name="T68" fmla="*/ 87 w 386"/>
                  <a:gd name="T69" fmla="*/ 109 h 778"/>
                  <a:gd name="T70" fmla="*/ 91 w 386"/>
                  <a:gd name="T71" fmla="*/ 100 h 778"/>
                  <a:gd name="T72" fmla="*/ 95 w 386"/>
                  <a:gd name="T73" fmla="*/ 99 h 778"/>
                  <a:gd name="T74" fmla="*/ 96 w 386"/>
                  <a:gd name="T75" fmla="*/ 105 h 778"/>
                  <a:gd name="T76" fmla="*/ 95 w 386"/>
                  <a:gd name="T77" fmla="*/ 112 h 778"/>
                  <a:gd name="T78" fmla="*/ 94 w 386"/>
                  <a:gd name="T79" fmla="*/ 120 h 778"/>
                  <a:gd name="T80" fmla="*/ 93 w 386"/>
                  <a:gd name="T81" fmla="*/ 129 h 778"/>
                  <a:gd name="T82" fmla="*/ 94 w 386"/>
                  <a:gd name="T83" fmla="*/ 135 h 778"/>
                  <a:gd name="T84" fmla="*/ 95 w 386"/>
                  <a:gd name="T85" fmla="*/ 139 h 778"/>
                  <a:gd name="T86" fmla="*/ 92 w 386"/>
                  <a:gd name="T87" fmla="*/ 147 h 778"/>
                  <a:gd name="T88" fmla="*/ 90 w 386"/>
                  <a:gd name="T89" fmla="*/ 154 h 778"/>
                  <a:gd name="T90" fmla="*/ 86 w 386"/>
                  <a:gd name="T91" fmla="*/ 160 h 778"/>
                  <a:gd name="T92" fmla="*/ 82 w 386"/>
                  <a:gd name="T93" fmla="*/ 166 h 778"/>
                  <a:gd name="T94" fmla="*/ 76 w 386"/>
                  <a:gd name="T95" fmla="*/ 172 h 778"/>
                  <a:gd name="T96" fmla="*/ 69 w 386"/>
                  <a:gd name="T97" fmla="*/ 177 h 778"/>
                  <a:gd name="T98" fmla="*/ 59 w 386"/>
                  <a:gd name="T99" fmla="*/ 182 h 778"/>
                  <a:gd name="T100" fmla="*/ 48 w 386"/>
                  <a:gd name="T101" fmla="*/ 185 h 778"/>
                  <a:gd name="T102" fmla="*/ 36 w 386"/>
                  <a:gd name="T103" fmla="*/ 187 h 778"/>
                  <a:gd name="T104" fmla="*/ 21 w 386"/>
                  <a:gd name="T105" fmla="*/ 187 h 778"/>
                  <a:gd name="T106" fmla="*/ 47 w 386"/>
                  <a:gd name="T107" fmla="*/ 11 h 77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86"/>
                  <a:gd name="T163" fmla="*/ 0 h 778"/>
                  <a:gd name="T164" fmla="*/ 386 w 386"/>
                  <a:gd name="T165" fmla="*/ 778 h 77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86" h="778">
                    <a:moveTo>
                      <a:pt x="255" y="14"/>
                    </a:moveTo>
                    <a:lnTo>
                      <a:pt x="253" y="14"/>
                    </a:lnTo>
                    <a:lnTo>
                      <a:pt x="249" y="16"/>
                    </a:lnTo>
                    <a:lnTo>
                      <a:pt x="243" y="21"/>
                    </a:lnTo>
                    <a:lnTo>
                      <a:pt x="238" y="27"/>
                    </a:lnTo>
                    <a:lnTo>
                      <a:pt x="232" y="31"/>
                    </a:lnTo>
                    <a:lnTo>
                      <a:pt x="226" y="37"/>
                    </a:lnTo>
                    <a:lnTo>
                      <a:pt x="222" y="40"/>
                    </a:lnTo>
                    <a:lnTo>
                      <a:pt x="217" y="46"/>
                    </a:lnTo>
                    <a:lnTo>
                      <a:pt x="211" y="54"/>
                    </a:lnTo>
                    <a:lnTo>
                      <a:pt x="205" y="61"/>
                    </a:lnTo>
                    <a:lnTo>
                      <a:pt x="201" y="63"/>
                    </a:lnTo>
                    <a:lnTo>
                      <a:pt x="200" y="69"/>
                    </a:lnTo>
                    <a:lnTo>
                      <a:pt x="196" y="73"/>
                    </a:lnTo>
                    <a:lnTo>
                      <a:pt x="194" y="78"/>
                    </a:lnTo>
                    <a:lnTo>
                      <a:pt x="188" y="82"/>
                    </a:lnTo>
                    <a:lnTo>
                      <a:pt x="186" y="86"/>
                    </a:lnTo>
                    <a:lnTo>
                      <a:pt x="182" y="92"/>
                    </a:lnTo>
                    <a:lnTo>
                      <a:pt x="179" y="97"/>
                    </a:lnTo>
                    <a:lnTo>
                      <a:pt x="175" y="103"/>
                    </a:lnTo>
                    <a:lnTo>
                      <a:pt x="171" y="109"/>
                    </a:lnTo>
                    <a:lnTo>
                      <a:pt x="167" y="115"/>
                    </a:lnTo>
                    <a:lnTo>
                      <a:pt x="165" y="122"/>
                    </a:lnTo>
                    <a:lnTo>
                      <a:pt x="160" y="128"/>
                    </a:lnTo>
                    <a:lnTo>
                      <a:pt x="156" y="134"/>
                    </a:lnTo>
                    <a:lnTo>
                      <a:pt x="152" y="139"/>
                    </a:lnTo>
                    <a:lnTo>
                      <a:pt x="150" y="147"/>
                    </a:lnTo>
                    <a:lnTo>
                      <a:pt x="144" y="154"/>
                    </a:lnTo>
                    <a:lnTo>
                      <a:pt x="143" y="162"/>
                    </a:lnTo>
                    <a:lnTo>
                      <a:pt x="137" y="170"/>
                    </a:lnTo>
                    <a:lnTo>
                      <a:pt x="135" y="179"/>
                    </a:lnTo>
                    <a:lnTo>
                      <a:pt x="129" y="187"/>
                    </a:lnTo>
                    <a:lnTo>
                      <a:pt x="125" y="194"/>
                    </a:lnTo>
                    <a:lnTo>
                      <a:pt x="122" y="204"/>
                    </a:lnTo>
                    <a:lnTo>
                      <a:pt x="118" y="213"/>
                    </a:lnTo>
                    <a:lnTo>
                      <a:pt x="114" y="223"/>
                    </a:lnTo>
                    <a:lnTo>
                      <a:pt x="110" y="232"/>
                    </a:lnTo>
                    <a:lnTo>
                      <a:pt x="106" y="242"/>
                    </a:lnTo>
                    <a:lnTo>
                      <a:pt x="103" y="253"/>
                    </a:lnTo>
                    <a:lnTo>
                      <a:pt x="99" y="263"/>
                    </a:lnTo>
                    <a:lnTo>
                      <a:pt x="95" y="274"/>
                    </a:lnTo>
                    <a:lnTo>
                      <a:pt x="91" y="284"/>
                    </a:lnTo>
                    <a:lnTo>
                      <a:pt x="87" y="297"/>
                    </a:lnTo>
                    <a:lnTo>
                      <a:pt x="84" y="307"/>
                    </a:lnTo>
                    <a:lnTo>
                      <a:pt x="80" y="320"/>
                    </a:lnTo>
                    <a:lnTo>
                      <a:pt x="76" y="333"/>
                    </a:lnTo>
                    <a:lnTo>
                      <a:pt x="74" y="345"/>
                    </a:lnTo>
                    <a:lnTo>
                      <a:pt x="68" y="358"/>
                    </a:lnTo>
                    <a:lnTo>
                      <a:pt x="67" y="369"/>
                    </a:lnTo>
                    <a:lnTo>
                      <a:pt x="61" y="383"/>
                    </a:lnTo>
                    <a:lnTo>
                      <a:pt x="59" y="394"/>
                    </a:lnTo>
                    <a:lnTo>
                      <a:pt x="55" y="404"/>
                    </a:lnTo>
                    <a:lnTo>
                      <a:pt x="53" y="415"/>
                    </a:lnTo>
                    <a:lnTo>
                      <a:pt x="51" y="426"/>
                    </a:lnTo>
                    <a:lnTo>
                      <a:pt x="48" y="438"/>
                    </a:lnTo>
                    <a:lnTo>
                      <a:pt x="46" y="449"/>
                    </a:lnTo>
                    <a:lnTo>
                      <a:pt x="44" y="459"/>
                    </a:lnTo>
                    <a:lnTo>
                      <a:pt x="40" y="468"/>
                    </a:lnTo>
                    <a:lnTo>
                      <a:pt x="38" y="480"/>
                    </a:lnTo>
                    <a:lnTo>
                      <a:pt x="36" y="489"/>
                    </a:lnTo>
                    <a:lnTo>
                      <a:pt x="34" y="499"/>
                    </a:lnTo>
                    <a:lnTo>
                      <a:pt x="32" y="508"/>
                    </a:lnTo>
                    <a:lnTo>
                      <a:pt x="32" y="518"/>
                    </a:lnTo>
                    <a:lnTo>
                      <a:pt x="30" y="525"/>
                    </a:lnTo>
                    <a:lnTo>
                      <a:pt x="29" y="535"/>
                    </a:lnTo>
                    <a:lnTo>
                      <a:pt x="27" y="542"/>
                    </a:lnTo>
                    <a:lnTo>
                      <a:pt x="27" y="550"/>
                    </a:lnTo>
                    <a:lnTo>
                      <a:pt x="25" y="558"/>
                    </a:lnTo>
                    <a:lnTo>
                      <a:pt x="23" y="565"/>
                    </a:lnTo>
                    <a:lnTo>
                      <a:pt x="23" y="573"/>
                    </a:lnTo>
                    <a:lnTo>
                      <a:pt x="23" y="580"/>
                    </a:lnTo>
                    <a:lnTo>
                      <a:pt x="23" y="586"/>
                    </a:lnTo>
                    <a:lnTo>
                      <a:pt x="21" y="594"/>
                    </a:lnTo>
                    <a:lnTo>
                      <a:pt x="21" y="599"/>
                    </a:lnTo>
                    <a:lnTo>
                      <a:pt x="21" y="607"/>
                    </a:lnTo>
                    <a:lnTo>
                      <a:pt x="21" y="613"/>
                    </a:lnTo>
                    <a:lnTo>
                      <a:pt x="21" y="618"/>
                    </a:lnTo>
                    <a:lnTo>
                      <a:pt x="21" y="624"/>
                    </a:lnTo>
                    <a:lnTo>
                      <a:pt x="21" y="632"/>
                    </a:lnTo>
                    <a:lnTo>
                      <a:pt x="21" y="636"/>
                    </a:lnTo>
                    <a:lnTo>
                      <a:pt x="21" y="639"/>
                    </a:lnTo>
                    <a:lnTo>
                      <a:pt x="21" y="645"/>
                    </a:lnTo>
                    <a:lnTo>
                      <a:pt x="21" y="651"/>
                    </a:lnTo>
                    <a:lnTo>
                      <a:pt x="21" y="658"/>
                    </a:lnTo>
                    <a:lnTo>
                      <a:pt x="23" y="668"/>
                    </a:lnTo>
                    <a:lnTo>
                      <a:pt x="23" y="675"/>
                    </a:lnTo>
                    <a:lnTo>
                      <a:pt x="23" y="683"/>
                    </a:lnTo>
                    <a:lnTo>
                      <a:pt x="25" y="689"/>
                    </a:lnTo>
                    <a:lnTo>
                      <a:pt x="27" y="694"/>
                    </a:lnTo>
                    <a:lnTo>
                      <a:pt x="27" y="700"/>
                    </a:lnTo>
                    <a:lnTo>
                      <a:pt x="29" y="704"/>
                    </a:lnTo>
                    <a:lnTo>
                      <a:pt x="30" y="708"/>
                    </a:lnTo>
                    <a:lnTo>
                      <a:pt x="32" y="710"/>
                    </a:lnTo>
                    <a:lnTo>
                      <a:pt x="36" y="715"/>
                    </a:lnTo>
                    <a:lnTo>
                      <a:pt x="38" y="719"/>
                    </a:lnTo>
                    <a:lnTo>
                      <a:pt x="44" y="719"/>
                    </a:lnTo>
                    <a:lnTo>
                      <a:pt x="51" y="717"/>
                    </a:lnTo>
                    <a:lnTo>
                      <a:pt x="59" y="715"/>
                    </a:lnTo>
                    <a:lnTo>
                      <a:pt x="68" y="713"/>
                    </a:lnTo>
                    <a:lnTo>
                      <a:pt x="76" y="710"/>
                    </a:lnTo>
                    <a:lnTo>
                      <a:pt x="84" y="706"/>
                    </a:lnTo>
                    <a:lnTo>
                      <a:pt x="87" y="704"/>
                    </a:lnTo>
                    <a:lnTo>
                      <a:pt x="89" y="704"/>
                    </a:lnTo>
                    <a:lnTo>
                      <a:pt x="91" y="702"/>
                    </a:lnTo>
                    <a:lnTo>
                      <a:pt x="97" y="702"/>
                    </a:lnTo>
                    <a:lnTo>
                      <a:pt x="103" y="702"/>
                    </a:lnTo>
                    <a:lnTo>
                      <a:pt x="108" y="702"/>
                    </a:lnTo>
                    <a:lnTo>
                      <a:pt x="114" y="702"/>
                    </a:lnTo>
                    <a:lnTo>
                      <a:pt x="122" y="702"/>
                    </a:lnTo>
                    <a:lnTo>
                      <a:pt x="129" y="702"/>
                    </a:lnTo>
                    <a:lnTo>
                      <a:pt x="139" y="700"/>
                    </a:lnTo>
                    <a:lnTo>
                      <a:pt x="143" y="700"/>
                    </a:lnTo>
                    <a:lnTo>
                      <a:pt x="146" y="700"/>
                    </a:lnTo>
                    <a:lnTo>
                      <a:pt x="152" y="698"/>
                    </a:lnTo>
                    <a:lnTo>
                      <a:pt x="156" y="698"/>
                    </a:lnTo>
                    <a:lnTo>
                      <a:pt x="162" y="698"/>
                    </a:lnTo>
                    <a:lnTo>
                      <a:pt x="167" y="696"/>
                    </a:lnTo>
                    <a:lnTo>
                      <a:pt x="173" y="696"/>
                    </a:lnTo>
                    <a:lnTo>
                      <a:pt x="177" y="694"/>
                    </a:lnTo>
                    <a:lnTo>
                      <a:pt x="182" y="694"/>
                    </a:lnTo>
                    <a:lnTo>
                      <a:pt x="188" y="693"/>
                    </a:lnTo>
                    <a:lnTo>
                      <a:pt x="192" y="693"/>
                    </a:lnTo>
                    <a:lnTo>
                      <a:pt x="198" y="693"/>
                    </a:lnTo>
                    <a:lnTo>
                      <a:pt x="201" y="691"/>
                    </a:lnTo>
                    <a:lnTo>
                      <a:pt x="207" y="689"/>
                    </a:lnTo>
                    <a:lnTo>
                      <a:pt x="213" y="687"/>
                    </a:lnTo>
                    <a:lnTo>
                      <a:pt x="217" y="685"/>
                    </a:lnTo>
                    <a:lnTo>
                      <a:pt x="222" y="683"/>
                    </a:lnTo>
                    <a:lnTo>
                      <a:pt x="228" y="681"/>
                    </a:lnTo>
                    <a:lnTo>
                      <a:pt x="234" y="679"/>
                    </a:lnTo>
                    <a:lnTo>
                      <a:pt x="238" y="677"/>
                    </a:lnTo>
                    <a:lnTo>
                      <a:pt x="241" y="675"/>
                    </a:lnTo>
                    <a:lnTo>
                      <a:pt x="247" y="674"/>
                    </a:lnTo>
                    <a:lnTo>
                      <a:pt x="253" y="672"/>
                    </a:lnTo>
                    <a:lnTo>
                      <a:pt x="257" y="670"/>
                    </a:lnTo>
                    <a:lnTo>
                      <a:pt x="266" y="664"/>
                    </a:lnTo>
                    <a:lnTo>
                      <a:pt x="276" y="658"/>
                    </a:lnTo>
                    <a:lnTo>
                      <a:pt x="281" y="651"/>
                    </a:lnTo>
                    <a:lnTo>
                      <a:pt x="289" y="645"/>
                    </a:lnTo>
                    <a:lnTo>
                      <a:pt x="296" y="637"/>
                    </a:lnTo>
                    <a:lnTo>
                      <a:pt x="302" y="630"/>
                    </a:lnTo>
                    <a:lnTo>
                      <a:pt x="304" y="624"/>
                    </a:lnTo>
                    <a:lnTo>
                      <a:pt x="306" y="620"/>
                    </a:lnTo>
                    <a:lnTo>
                      <a:pt x="308" y="615"/>
                    </a:lnTo>
                    <a:lnTo>
                      <a:pt x="312" y="611"/>
                    </a:lnTo>
                    <a:lnTo>
                      <a:pt x="312" y="605"/>
                    </a:lnTo>
                    <a:lnTo>
                      <a:pt x="314" y="601"/>
                    </a:lnTo>
                    <a:lnTo>
                      <a:pt x="315" y="596"/>
                    </a:lnTo>
                    <a:lnTo>
                      <a:pt x="315" y="590"/>
                    </a:lnTo>
                    <a:lnTo>
                      <a:pt x="315" y="584"/>
                    </a:lnTo>
                    <a:lnTo>
                      <a:pt x="315" y="578"/>
                    </a:lnTo>
                    <a:lnTo>
                      <a:pt x="317" y="573"/>
                    </a:lnTo>
                    <a:lnTo>
                      <a:pt x="317" y="569"/>
                    </a:lnTo>
                    <a:lnTo>
                      <a:pt x="317" y="563"/>
                    </a:lnTo>
                    <a:lnTo>
                      <a:pt x="319" y="558"/>
                    </a:lnTo>
                    <a:lnTo>
                      <a:pt x="319" y="554"/>
                    </a:lnTo>
                    <a:lnTo>
                      <a:pt x="321" y="550"/>
                    </a:lnTo>
                    <a:lnTo>
                      <a:pt x="321" y="540"/>
                    </a:lnTo>
                    <a:lnTo>
                      <a:pt x="323" y="533"/>
                    </a:lnTo>
                    <a:lnTo>
                      <a:pt x="323" y="525"/>
                    </a:lnTo>
                    <a:lnTo>
                      <a:pt x="325" y="520"/>
                    </a:lnTo>
                    <a:lnTo>
                      <a:pt x="325" y="512"/>
                    </a:lnTo>
                    <a:lnTo>
                      <a:pt x="327" y="506"/>
                    </a:lnTo>
                    <a:lnTo>
                      <a:pt x="329" y="501"/>
                    </a:lnTo>
                    <a:lnTo>
                      <a:pt x="331" y="497"/>
                    </a:lnTo>
                    <a:lnTo>
                      <a:pt x="331" y="491"/>
                    </a:lnTo>
                    <a:lnTo>
                      <a:pt x="333" y="485"/>
                    </a:lnTo>
                    <a:lnTo>
                      <a:pt x="333" y="482"/>
                    </a:lnTo>
                    <a:lnTo>
                      <a:pt x="334" y="478"/>
                    </a:lnTo>
                    <a:lnTo>
                      <a:pt x="338" y="470"/>
                    </a:lnTo>
                    <a:lnTo>
                      <a:pt x="340" y="462"/>
                    </a:lnTo>
                    <a:lnTo>
                      <a:pt x="342" y="457"/>
                    </a:lnTo>
                    <a:lnTo>
                      <a:pt x="346" y="449"/>
                    </a:lnTo>
                    <a:lnTo>
                      <a:pt x="348" y="443"/>
                    </a:lnTo>
                    <a:lnTo>
                      <a:pt x="352" y="436"/>
                    </a:lnTo>
                    <a:lnTo>
                      <a:pt x="353" y="428"/>
                    </a:lnTo>
                    <a:lnTo>
                      <a:pt x="357" y="421"/>
                    </a:lnTo>
                    <a:lnTo>
                      <a:pt x="359" y="413"/>
                    </a:lnTo>
                    <a:lnTo>
                      <a:pt x="363" y="405"/>
                    </a:lnTo>
                    <a:lnTo>
                      <a:pt x="367" y="400"/>
                    </a:lnTo>
                    <a:lnTo>
                      <a:pt x="369" y="396"/>
                    </a:lnTo>
                    <a:lnTo>
                      <a:pt x="374" y="390"/>
                    </a:lnTo>
                    <a:lnTo>
                      <a:pt x="380" y="390"/>
                    </a:lnTo>
                    <a:lnTo>
                      <a:pt x="382" y="392"/>
                    </a:lnTo>
                    <a:lnTo>
                      <a:pt x="384" y="396"/>
                    </a:lnTo>
                    <a:lnTo>
                      <a:pt x="384" y="400"/>
                    </a:lnTo>
                    <a:lnTo>
                      <a:pt x="386" y="407"/>
                    </a:lnTo>
                    <a:lnTo>
                      <a:pt x="386" y="411"/>
                    </a:lnTo>
                    <a:lnTo>
                      <a:pt x="386" y="415"/>
                    </a:lnTo>
                    <a:lnTo>
                      <a:pt x="386" y="421"/>
                    </a:lnTo>
                    <a:lnTo>
                      <a:pt x="386" y="426"/>
                    </a:lnTo>
                    <a:lnTo>
                      <a:pt x="384" y="430"/>
                    </a:lnTo>
                    <a:lnTo>
                      <a:pt x="384" y="438"/>
                    </a:lnTo>
                    <a:lnTo>
                      <a:pt x="384" y="443"/>
                    </a:lnTo>
                    <a:lnTo>
                      <a:pt x="384" y="451"/>
                    </a:lnTo>
                    <a:lnTo>
                      <a:pt x="382" y="457"/>
                    </a:lnTo>
                    <a:lnTo>
                      <a:pt x="380" y="464"/>
                    </a:lnTo>
                    <a:lnTo>
                      <a:pt x="378" y="472"/>
                    </a:lnTo>
                    <a:lnTo>
                      <a:pt x="378" y="478"/>
                    </a:lnTo>
                    <a:lnTo>
                      <a:pt x="378" y="483"/>
                    </a:lnTo>
                    <a:lnTo>
                      <a:pt x="378" y="489"/>
                    </a:lnTo>
                    <a:lnTo>
                      <a:pt x="378" y="493"/>
                    </a:lnTo>
                    <a:lnTo>
                      <a:pt x="378" y="499"/>
                    </a:lnTo>
                    <a:lnTo>
                      <a:pt x="376" y="508"/>
                    </a:lnTo>
                    <a:lnTo>
                      <a:pt x="376" y="516"/>
                    </a:lnTo>
                    <a:lnTo>
                      <a:pt x="378" y="521"/>
                    </a:lnTo>
                    <a:lnTo>
                      <a:pt x="378" y="529"/>
                    </a:lnTo>
                    <a:lnTo>
                      <a:pt x="378" y="533"/>
                    </a:lnTo>
                    <a:lnTo>
                      <a:pt x="380" y="537"/>
                    </a:lnTo>
                    <a:lnTo>
                      <a:pt x="380" y="540"/>
                    </a:lnTo>
                    <a:lnTo>
                      <a:pt x="382" y="542"/>
                    </a:lnTo>
                    <a:lnTo>
                      <a:pt x="384" y="546"/>
                    </a:lnTo>
                    <a:lnTo>
                      <a:pt x="384" y="548"/>
                    </a:lnTo>
                    <a:lnTo>
                      <a:pt x="384" y="550"/>
                    </a:lnTo>
                    <a:lnTo>
                      <a:pt x="384" y="556"/>
                    </a:lnTo>
                    <a:lnTo>
                      <a:pt x="382" y="559"/>
                    </a:lnTo>
                    <a:lnTo>
                      <a:pt x="380" y="565"/>
                    </a:lnTo>
                    <a:lnTo>
                      <a:pt x="378" y="573"/>
                    </a:lnTo>
                    <a:lnTo>
                      <a:pt x="376" y="580"/>
                    </a:lnTo>
                    <a:lnTo>
                      <a:pt x="372" y="588"/>
                    </a:lnTo>
                    <a:lnTo>
                      <a:pt x="371" y="596"/>
                    </a:lnTo>
                    <a:lnTo>
                      <a:pt x="369" y="599"/>
                    </a:lnTo>
                    <a:lnTo>
                      <a:pt x="367" y="603"/>
                    </a:lnTo>
                    <a:lnTo>
                      <a:pt x="365" y="609"/>
                    </a:lnTo>
                    <a:lnTo>
                      <a:pt x="363" y="615"/>
                    </a:lnTo>
                    <a:lnTo>
                      <a:pt x="359" y="618"/>
                    </a:lnTo>
                    <a:lnTo>
                      <a:pt x="357" y="622"/>
                    </a:lnTo>
                    <a:lnTo>
                      <a:pt x="353" y="628"/>
                    </a:lnTo>
                    <a:lnTo>
                      <a:pt x="352" y="632"/>
                    </a:lnTo>
                    <a:lnTo>
                      <a:pt x="348" y="637"/>
                    </a:lnTo>
                    <a:lnTo>
                      <a:pt x="346" y="643"/>
                    </a:lnTo>
                    <a:lnTo>
                      <a:pt x="342" y="649"/>
                    </a:lnTo>
                    <a:lnTo>
                      <a:pt x="338" y="653"/>
                    </a:lnTo>
                    <a:lnTo>
                      <a:pt x="334" y="656"/>
                    </a:lnTo>
                    <a:lnTo>
                      <a:pt x="331" y="662"/>
                    </a:lnTo>
                    <a:lnTo>
                      <a:pt x="325" y="666"/>
                    </a:lnTo>
                    <a:lnTo>
                      <a:pt x="321" y="672"/>
                    </a:lnTo>
                    <a:lnTo>
                      <a:pt x="315" y="675"/>
                    </a:lnTo>
                    <a:lnTo>
                      <a:pt x="312" y="681"/>
                    </a:lnTo>
                    <a:lnTo>
                      <a:pt x="306" y="685"/>
                    </a:lnTo>
                    <a:lnTo>
                      <a:pt x="300" y="691"/>
                    </a:lnTo>
                    <a:lnTo>
                      <a:pt x="295" y="693"/>
                    </a:lnTo>
                    <a:lnTo>
                      <a:pt x="289" y="698"/>
                    </a:lnTo>
                    <a:lnTo>
                      <a:pt x="283" y="702"/>
                    </a:lnTo>
                    <a:lnTo>
                      <a:pt x="277" y="708"/>
                    </a:lnTo>
                    <a:lnTo>
                      <a:pt x="270" y="710"/>
                    </a:lnTo>
                    <a:lnTo>
                      <a:pt x="262" y="715"/>
                    </a:lnTo>
                    <a:lnTo>
                      <a:pt x="255" y="717"/>
                    </a:lnTo>
                    <a:lnTo>
                      <a:pt x="249" y="723"/>
                    </a:lnTo>
                    <a:lnTo>
                      <a:pt x="239" y="725"/>
                    </a:lnTo>
                    <a:lnTo>
                      <a:pt x="232" y="729"/>
                    </a:lnTo>
                    <a:lnTo>
                      <a:pt x="224" y="731"/>
                    </a:lnTo>
                    <a:lnTo>
                      <a:pt x="215" y="734"/>
                    </a:lnTo>
                    <a:lnTo>
                      <a:pt x="205" y="736"/>
                    </a:lnTo>
                    <a:lnTo>
                      <a:pt x="196" y="738"/>
                    </a:lnTo>
                    <a:lnTo>
                      <a:pt x="186" y="740"/>
                    </a:lnTo>
                    <a:lnTo>
                      <a:pt x="177" y="744"/>
                    </a:lnTo>
                    <a:lnTo>
                      <a:pt x="165" y="744"/>
                    </a:lnTo>
                    <a:lnTo>
                      <a:pt x="156" y="746"/>
                    </a:lnTo>
                    <a:lnTo>
                      <a:pt x="144" y="746"/>
                    </a:lnTo>
                    <a:lnTo>
                      <a:pt x="133" y="748"/>
                    </a:lnTo>
                    <a:lnTo>
                      <a:pt x="122" y="748"/>
                    </a:lnTo>
                    <a:lnTo>
                      <a:pt x="110" y="748"/>
                    </a:lnTo>
                    <a:lnTo>
                      <a:pt x="97" y="748"/>
                    </a:lnTo>
                    <a:lnTo>
                      <a:pt x="86" y="748"/>
                    </a:lnTo>
                    <a:lnTo>
                      <a:pt x="51" y="778"/>
                    </a:lnTo>
                    <a:lnTo>
                      <a:pt x="15" y="771"/>
                    </a:lnTo>
                    <a:lnTo>
                      <a:pt x="0" y="611"/>
                    </a:lnTo>
                    <a:lnTo>
                      <a:pt x="57" y="312"/>
                    </a:lnTo>
                    <a:lnTo>
                      <a:pt x="188" y="42"/>
                    </a:lnTo>
                    <a:lnTo>
                      <a:pt x="211" y="0"/>
                    </a:lnTo>
                    <a:lnTo>
                      <a:pt x="255" y="14"/>
                    </a:lnTo>
                    <a:close/>
                  </a:path>
                </a:pathLst>
              </a:custGeom>
              <a:solidFill>
                <a:srgbClr val="8C5E2B"/>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6" name="Freeform 142">
                <a:extLst>
                  <a:ext uri="{FF2B5EF4-FFF2-40B4-BE49-F238E27FC236}">
                    <a16:creationId xmlns:a16="http://schemas.microsoft.com/office/drawing/2014/main" id="{631F863B-EE9F-41C1-A75E-021B232E24BB}"/>
                  </a:ext>
                </a:extLst>
              </p:cNvPr>
              <p:cNvSpPr>
                <a:spLocks/>
              </p:cNvSpPr>
              <p:nvPr/>
            </p:nvSpPr>
            <p:spPr bwMode="auto">
              <a:xfrm>
                <a:off x="3626" y="3657"/>
                <a:ext cx="184" cy="285"/>
              </a:xfrm>
              <a:custGeom>
                <a:avLst/>
                <a:gdLst>
                  <a:gd name="T0" fmla="*/ 73 w 367"/>
                  <a:gd name="T1" fmla="*/ 17 h 568"/>
                  <a:gd name="T2" fmla="*/ 70 w 367"/>
                  <a:gd name="T3" fmla="*/ 19 h 568"/>
                  <a:gd name="T4" fmla="*/ 65 w 367"/>
                  <a:gd name="T5" fmla="*/ 23 h 568"/>
                  <a:gd name="T6" fmla="*/ 62 w 367"/>
                  <a:gd name="T7" fmla="*/ 28 h 568"/>
                  <a:gd name="T8" fmla="*/ 60 w 367"/>
                  <a:gd name="T9" fmla="*/ 32 h 568"/>
                  <a:gd name="T10" fmla="*/ 58 w 367"/>
                  <a:gd name="T11" fmla="*/ 36 h 568"/>
                  <a:gd name="T12" fmla="*/ 57 w 367"/>
                  <a:gd name="T13" fmla="*/ 41 h 568"/>
                  <a:gd name="T14" fmla="*/ 55 w 367"/>
                  <a:gd name="T15" fmla="*/ 44 h 568"/>
                  <a:gd name="T16" fmla="*/ 54 w 367"/>
                  <a:gd name="T17" fmla="*/ 48 h 568"/>
                  <a:gd name="T18" fmla="*/ 51 w 367"/>
                  <a:gd name="T19" fmla="*/ 51 h 568"/>
                  <a:gd name="T20" fmla="*/ 48 w 367"/>
                  <a:gd name="T21" fmla="*/ 51 h 568"/>
                  <a:gd name="T22" fmla="*/ 47 w 367"/>
                  <a:gd name="T23" fmla="*/ 47 h 568"/>
                  <a:gd name="T24" fmla="*/ 47 w 367"/>
                  <a:gd name="T25" fmla="*/ 43 h 568"/>
                  <a:gd name="T26" fmla="*/ 44 w 367"/>
                  <a:gd name="T27" fmla="*/ 40 h 568"/>
                  <a:gd name="T28" fmla="*/ 39 w 367"/>
                  <a:gd name="T29" fmla="*/ 41 h 568"/>
                  <a:gd name="T30" fmla="*/ 20 w 367"/>
                  <a:gd name="T31" fmla="*/ 63 h 568"/>
                  <a:gd name="T32" fmla="*/ 7 w 367"/>
                  <a:gd name="T33" fmla="*/ 135 h 568"/>
                  <a:gd name="T34" fmla="*/ 6 w 367"/>
                  <a:gd name="T35" fmla="*/ 131 h 568"/>
                  <a:gd name="T36" fmla="*/ 4 w 367"/>
                  <a:gd name="T37" fmla="*/ 127 h 568"/>
                  <a:gd name="T38" fmla="*/ 3 w 367"/>
                  <a:gd name="T39" fmla="*/ 124 h 568"/>
                  <a:gd name="T40" fmla="*/ 2 w 367"/>
                  <a:gd name="T41" fmla="*/ 120 h 568"/>
                  <a:gd name="T42" fmla="*/ 1 w 367"/>
                  <a:gd name="T43" fmla="*/ 116 h 568"/>
                  <a:gd name="T44" fmla="*/ 0 w 367"/>
                  <a:gd name="T45" fmla="*/ 112 h 568"/>
                  <a:gd name="T46" fmla="*/ 0 w 367"/>
                  <a:gd name="T47" fmla="*/ 107 h 568"/>
                  <a:gd name="T48" fmla="*/ 0 w 367"/>
                  <a:gd name="T49" fmla="*/ 102 h 568"/>
                  <a:gd name="T50" fmla="*/ 0 w 367"/>
                  <a:gd name="T51" fmla="*/ 96 h 568"/>
                  <a:gd name="T52" fmla="*/ 1 w 367"/>
                  <a:gd name="T53" fmla="*/ 90 h 568"/>
                  <a:gd name="T54" fmla="*/ 3 w 367"/>
                  <a:gd name="T55" fmla="*/ 84 h 568"/>
                  <a:gd name="T56" fmla="*/ 5 w 367"/>
                  <a:gd name="T57" fmla="*/ 78 h 568"/>
                  <a:gd name="T58" fmla="*/ 7 w 367"/>
                  <a:gd name="T59" fmla="*/ 70 h 568"/>
                  <a:gd name="T60" fmla="*/ 11 w 367"/>
                  <a:gd name="T61" fmla="*/ 64 h 568"/>
                  <a:gd name="T62" fmla="*/ 15 w 367"/>
                  <a:gd name="T63" fmla="*/ 56 h 568"/>
                  <a:gd name="T64" fmla="*/ 20 w 367"/>
                  <a:gd name="T65" fmla="*/ 48 h 568"/>
                  <a:gd name="T66" fmla="*/ 26 w 367"/>
                  <a:gd name="T67" fmla="*/ 40 h 568"/>
                  <a:gd name="T68" fmla="*/ 33 w 367"/>
                  <a:gd name="T69" fmla="*/ 33 h 568"/>
                  <a:gd name="T70" fmla="*/ 35 w 367"/>
                  <a:gd name="T71" fmla="*/ 30 h 568"/>
                  <a:gd name="T72" fmla="*/ 40 w 367"/>
                  <a:gd name="T73" fmla="*/ 27 h 568"/>
                  <a:gd name="T74" fmla="*/ 44 w 367"/>
                  <a:gd name="T75" fmla="*/ 24 h 568"/>
                  <a:gd name="T76" fmla="*/ 49 w 367"/>
                  <a:gd name="T77" fmla="*/ 21 h 568"/>
                  <a:gd name="T78" fmla="*/ 54 w 367"/>
                  <a:gd name="T79" fmla="*/ 17 h 568"/>
                  <a:gd name="T80" fmla="*/ 60 w 367"/>
                  <a:gd name="T81" fmla="*/ 14 h 568"/>
                  <a:gd name="T82" fmla="*/ 66 w 367"/>
                  <a:gd name="T83" fmla="*/ 11 h 568"/>
                  <a:gd name="T84" fmla="*/ 72 w 367"/>
                  <a:gd name="T85" fmla="*/ 8 h 568"/>
                  <a:gd name="T86" fmla="*/ 78 w 367"/>
                  <a:gd name="T87" fmla="*/ 6 h 568"/>
                  <a:gd name="T88" fmla="*/ 71 w 367"/>
                  <a:gd name="T89" fmla="*/ 29 h 56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67"/>
                  <a:gd name="T136" fmla="*/ 0 h 568"/>
                  <a:gd name="T137" fmla="*/ 367 w 367"/>
                  <a:gd name="T138" fmla="*/ 568 h 56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67" h="568">
                    <a:moveTo>
                      <a:pt x="300" y="62"/>
                    </a:moveTo>
                    <a:lnTo>
                      <a:pt x="298" y="62"/>
                    </a:lnTo>
                    <a:lnTo>
                      <a:pt x="292" y="66"/>
                    </a:lnTo>
                    <a:lnTo>
                      <a:pt x="287" y="68"/>
                    </a:lnTo>
                    <a:lnTo>
                      <a:pt x="283" y="72"/>
                    </a:lnTo>
                    <a:lnTo>
                      <a:pt x="277" y="76"/>
                    </a:lnTo>
                    <a:lnTo>
                      <a:pt x="273" y="80"/>
                    </a:lnTo>
                    <a:lnTo>
                      <a:pt x="268" y="85"/>
                    </a:lnTo>
                    <a:lnTo>
                      <a:pt x="260" y="91"/>
                    </a:lnTo>
                    <a:lnTo>
                      <a:pt x="254" y="99"/>
                    </a:lnTo>
                    <a:lnTo>
                      <a:pt x="251" y="108"/>
                    </a:lnTo>
                    <a:lnTo>
                      <a:pt x="247" y="112"/>
                    </a:lnTo>
                    <a:lnTo>
                      <a:pt x="245" y="116"/>
                    </a:lnTo>
                    <a:lnTo>
                      <a:pt x="241" y="121"/>
                    </a:lnTo>
                    <a:lnTo>
                      <a:pt x="239" y="125"/>
                    </a:lnTo>
                    <a:lnTo>
                      <a:pt x="237" y="131"/>
                    </a:lnTo>
                    <a:lnTo>
                      <a:pt x="234" y="137"/>
                    </a:lnTo>
                    <a:lnTo>
                      <a:pt x="232" y="142"/>
                    </a:lnTo>
                    <a:lnTo>
                      <a:pt x="230" y="150"/>
                    </a:lnTo>
                    <a:lnTo>
                      <a:pt x="228" y="156"/>
                    </a:lnTo>
                    <a:lnTo>
                      <a:pt x="226" y="161"/>
                    </a:lnTo>
                    <a:lnTo>
                      <a:pt x="224" y="167"/>
                    </a:lnTo>
                    <a:lnTo>
                      <a:pt x="222" y="173"/>
                    </a:lnTo>
                    <a:lnTo>
                      <a:pt x="220" y="176"/>
                    </a:lnTo>
                    <a:lnTo>
                      <a:pt x="218" y="180"/>
                    </a:lnTo>
                    <a:lnTo>
                      <a:pt x="216" y="186"/>
                    </a:lnTo>
                    <a:lnTo>
                      <a:pt x="215" y="190"/>
                    </a:lnTo>
                    <a:lnTo>
                      <a:pt x="211" y="194"/>
                    </a:lnTo>
                    <a:lnTo>
                      <a:pt x="207" y="199"/>
                    </a:lnTo>
                    <a:lnTo>
                      <a:pt x="203" y="201"/>
                    </a:lnTo>
                    <a:lnTo>
                      <a:pt x="199" y="205"/>
                    </a:lnTo>
                    <a:lnTo>
                      <a:pt x="194" y="205"/>
                    </a:lnTo>
                    <a:lnTo>
                      <a:pt x="190" y="201"/>
                    </a:lnTo>
                    <a:lnTo>
                      <a:pt x="188" y="196"/>
                    </a:lnTo>
                    <a:lnTo>
                      <a:pt x="188" y="192"/>
                    </a:lnTo>
                    <a:lnTo>
                      <a:pt x="186" y="186"/>
                    </a:lnTo>
                    <a:lnTo>
                      <a:pt x="188" y="180"/>
                    </a:lnTo>
                    <a:lnTo>
                      <a:pt x="186" y="175"/>
                    </a:lnTo>
                    <a:lnTo>
                      <a:pt x="186" y="169"/>
                    </a:lnTo>
                    <a:lnTo>
                      <a:pt x="184" y="165"/>
                    </a:lnTo>
                    <a:lnTo>
                      <a:pt x="182" y="163"/>
                    </a:lnTo>
                    <a:lnTo>
                      <a:pt x="175" y="159"/>
                    </a:lnTo>
                    <a:lnTo>
                      <a:pt x="169" y="159"/>
                    </a:lnTo>
                    <a:lnTo>
                      <a:pt x="161" y="159"/>
                    </a:lnTo>
                    <a:lnTo>
                      <a:pt x="154" y="161"/>
                    </a:lnTo>
                    <a:lnTo>
                      <a:pt x="150" y="163"/>
                    </a:lnTo>
                    <a:lnTo>
                      <a:pt x="148" y="165"/>
                    </a:lnTo>
                    <a:lnTo>
                      <a:pt x="80" y="251"/>
                    </a:lnTo>
                    <a:lnTo>
                      <a:pt x="42" y="467"/>
                    </a:lnTo>
                    <a:lnTo>
                      <a:pt x="80" y="568"/>
                    </a:lnTo>
                    <a:lnTo>
                      <a:pt x="28" y="538"/>
                    </a:lnTo>
                    <a:lnTo>
                      <a:pt x="26" y="536"/>
                    </a:lnTo>
                    <a:lnTo>
                      <a:pt x="23" y="528"/>
                    </a:lnTo>
                    <a:lnTo>
                      <a:pt x="21" y="523"/>
                    </a:lnTo>
                    <a:lnTo>
                      <a:pt x="19" y="519"/>
                    </a:lnTo>
                    <a:lnTo>
                      <a:pt x="15" y="513"/>
                    </a:lnTo>
                    <a:lnTo>
                      <a:pt x="13" y="505"/>
                    </a:lnTo>
                    <a:lnTo>
                      <a:pt x="13" y="502"/>
                    </a:lnTo>
                    <a:lnTo>
                      <a:pt x="11" y="498"/>
                    </a:lnTo>
                    <a:lnTo>
                      <a:pt x="9" y="492"/>
                    </a:lnTo>
                    <a:lnTo>
                      <a:pt x="7" y="488"/>
                    </a:lnTo>
                    <a:lnTo>
                      <a:pt x="5" y="483"/>
                    </a:lnTo>
                    <a:lnTo>
                      <a:pt x="5" y="477"/>
                    </a:lnTo>
                    <a:lnTo>
                      <a:pt x="4" y="473"/>
                    </a:lnTo>
                    <a:lnTo>
                      <a:pt x="4" y="467"/>
                    </a:lnTo>
                    <a:lnTo>
                      <a:pt x="2" y="462"/>
                    </a:lnTo>
                    <a:lnTo>
                      <a:pt x="2" y="456"/>
                    </a:lnTo>
                    <a:lnTo>
                      <a:pt x="0" y="450"/>
                    </a:lnTo>
                    <a:lnTo>
                      <a:pt x="0" y="445"/>
                    </a:lnTo>
                    <a:lnTo>
                      <a:pt x="0" y="437"/>
                    </a:lnTo>
                    <a:lnTo>
                      <a:pt x="0" y="431"/>
                    </a:lnTo>
                    <a:lnTo>
                      <a:pt x="0" y="426"/>
                    </a:lnTo>
                    <a:lnTo>
                      <a:pt x="0" y="420"/>
                    </a:lnTo>
                    <a:lnTo>
                      <a:pt x="0" y="412"/>
                    </a:lnTo>
                    <a:lnTo>
                      <a:pt x="0" y="405"/>
                    </a:lnTo>
                    <a:lnTo>
                      <a:pt x="0" y="397"/>
                    </a:lnTo>
                    <a:lnTo>
                      <a:pt x="0" y="389"/>
                    </a:lnTo>
                    <a:lnTo>
                      <a:pt x="0" y="382"/>
                    </a:lnTo>
                    <a:lnTo>
                      <a:pt x="2" y="374"/>
                    </a:lnTo>
                    <a:lnTo>
                      <a:pt x="2" y="367"/>
                    </a:lnTo>
                    <a:lnTo>
                      <a:pt x="4" y="359"/>
                    </a:lnTo>
                    <a:lnTo>
                      <a:pt x="5" y="350"/>
                    </a:lnTo>
                    <a:lnTo>
                      <a:pt x="7" y="342"/>
                    </a:lnTo>
                    <a:lnTo>
                      <a:pt x="9" y="332"/>
                    </a:lnTo>
                    <a:lnTo>
                      <a:pt x="13" y="325"/>
                    </a:lnTo>
                    <a:lnTo>
                      <a:pt x="15" y="315"/>
                    </a:lnTo>
                    <a:lnTo>
                      <a:pt x="17" y="308"/>
                    </a:lnTo>
                    <a:lnTo>
                      <a:pt x="21" y="298"/>
                    </a:lnTo>
                    <a:lnTo>
                      <a:pt x="24" y="291"/>
                    </a:lnTo>
                    <a:lnTo>
                      <a:pt x="28" y="279"/>
                    </a:lnTo>
                    <a:lnTo>
                      <a:pt x="32" y="270"/>
                    </a:lnTo>
                    <a:lnTo>
                      <a:pt x="36" y="262"/>
                    </a:lnTo>
                    <a:lnTo>
                      <a:pt x="42" y="253"/>
                    </a:lnTo>
                    <a:lnTo>
                      <a:pt x="47" y="241"/>
                    </a:lnTo>
                    <a:lnTo>
                      <a:pt x="51" y="232"/>
                    </a:lnTo>
                    <a:lnTo>
                      <a:pt x="57" y="222"/>
                    </a:lnTo>
                    <a:lnTo>
                      <a:pt x="66" y="213"/>
                    </a:lnTo>
                    <a:lnTo>
                      <a:pt x="72" y="201"/>
                    </a:lnTo>
                    <a:lnTo>
                      <a:pt x="80" y="192"/>
                    </a:lnTo>
                    <a:lnTo>
                      <a:pt x="87" y="180"/>
                    </a:lnTo>
                    <a:lnTo>
                      <a:pt x="95" y="171"/>
                    </a:lnTo>
                    <a:lnTo>
                      <a:pt x="102" y="159"/>
                    </a:lnTo>
                    <a:lnTo>
                      <a:pt x="110" y="150"/>
                    </a:lnTo>
                    <a:lnTo>
                      <a:pt x="121" y="138"/>
                    </a:lnTo>
                    <a:lnTo>
                      <a:pt x="131" y="129"/>
                    </a:lnTo>
                    <a:lnTo>
                      <a:pt x="133" y="127"/>
                    </a:lnTo>
                    <a:lnTo>
                      <a:pt x="135" y="125"/>
                    </a:lnTo>
                    <a:lnTo>
                      <a:pt x="140" y="119"/>
                    </a:lnTo>
                    <a:lnTo>
                      <a:pt x="148" y="114"/>
                    </a:lnTo>
                    <a:lnTo>
                      <a:pt x="152" y="110"/>
                    </a:lnTo>
                    <a:lnTo>
                      <a:pt x="158" y="106"/>
                    </a:lnTo>
                    <a:lnTo>
                      <a:pt x="163" y="102"/>
                    </a:lnTo>
                    <a:lnTo>
                      <a:pt x="169" y="99"/>
                    </a:lnTo>
                    <a:lnTo>
                      <a:pt x="173" y="95"/>
                    </a:lnTo>
                    <a:lnTo>
                      <a:pt x="180" y="91"/>
                    </a:lnTo>
                    <a:lnTo>
                      <a:pt x="186" y="87"/>
                    </a:lnTo>
                    <a:lnTo>
                      <a:pt x="194" y="81"/>
                    </a:lnTo>
                    <a:lnTo>
                      <a:pt x="199" y="78"/>
                    </a:lnTo>
                    <a:lnTo>
                      <a:pt x="207" y="72"/>
                    </a:lnTo>
                    <a:lnTo>
                      <a:pt x="215" y="66"/>
                    </a:lnTo>
                    <a:lnTo>
                      <a:pt x="222" y="62"/>
                    </a:lnTo>
                    <a:lnTo>
                      <a:pt x="230" y="59"/>
                    </a:lnTo>
                    <a:lnTo>
                      <a:pt x="237" y="53"/>
                    </a:lnTo>
                    <a:lnTo>
                      <a:pt x="245" y="49"/>
                    </a:lnTo>
                    <a:lnTo>
                      <a:pt x="254" y="45"/>
                    </a:lnTo>
                    <a:lnTo>
                      <a:pt x="262" y="41"/>
                    </a:lnTo>
                    <a:lnTo>
                      <a:pt x="270" y="38"/>
                    </a:lnTo>
                    <a:lnTo>
                      <a:pt x="279" y="34"/>
                    </a:lnTo>
                    <a:lnTo>
                      <a:pt x="287" y="30"/>
                    </a:lnTo>
                    <a:lnTo>
                      <a:pt x="294" y="26"/>
                    </a:lnTo>
                    <a:lnTo>
                      <a:pt x="304" y="24"/>
                    </a:lnTo>
                    <a:lnTo>
                      <a:pt x="311" y="22"/>
                    </a:lnTo>
                    <a:lnTo>
                      <a:pt x="321" y="21"/>
                    </a:lnTo>
                    <a:lnTo>
                      <a:pt x="367" y="0"/>
                    </a:lnTo>
                    <a:lnTo>
                      <a:pt x="281" y="114"/>
                    </a:lnTo>
                    <a:lnTo>
                      <a:pt x="300" y="62"/>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7" name="Freeform 143">
                <a:extLst>
                  <a:ext uri="{FF2B5EF4-FFF2-40B4-BE49-F238E27FC236}">
                    <a16:creationId xmlns:a16="http://schemas.microsoft.com/office/drawing/2014/main" id="{1A8BAC2A-294E-402E-BB78-AC540959B1C1}"/>
                  </a:ext>
                </a:extLst>
              </p:cNvPr>
              <p:cNvSpPr>
                <a:spLocks/>
              </p:cNvSpPr>
              <p:nvPr/>
            </p:nvSpPr>
            <p:spPr bwMode="auto">
              <a:xfrm>
                <a:off x="3699" y="3701"/>
                <a:ext cx="89" cy="306"/>
              </a:xfrm>
              <a:custGeom>
                <a:avLst/>
                <a:gdLst>
                  <a:gd name="T0" fmla="*/ 32 w 179"/>
                  <a:gd name="T1" fmla="*/ 10 h 612"/>
                  <a:gd name="T2" fmla="*/ 32 w 179"/>
                  <a:gd name="T3" fmla="*/ 11 h 612"/>
                  <a:gd name="T4" fmla="*/ 30 w 179"/>
                  <a:gd name="T5" fmla="*/ 14 h 612"/>
                  <a:gd name="T6" fmla="*/ 28 w 179"/>
                  <a:gd name="T7" fmla="*/ 18 h 612"/>
                  <a:gd name="T8" fmla="*/ 27 w 179"/>
                  <a:gd name="T9" fmla="*/ 20 h 612"/>
                  <a:gd name="T10" fmla="*/ 25 w 179"/>
                  <a:gd name="T11" fmla="*/ 22 h 612"/>
                  <a:gd name="T12" fmla="*/ 23 w 179"/>
                  <a:gd name="T13" fmla="*/ 25 h 612"/>
                  <a:gd name="T14" fmla="*/ 22 w 179"/>
                  <a:gd name="T15" fmla="*/ 29 h 612"/>
                  <a:gd name="T16" fmla="*/ 20 w 179"/>
                  <a:gd name="T17" fmla="*/ 33 h 612"/>
                  <a:gd name="T18" fmla="*/ 19 w 179"/>
                  <a:gd name="T19" fmla="*/ 37 h 612"/>
                  <a:gd name="T20" fmla="*/ 17 w 179"/>
                  <a:gd name="T21" fmla="*/ 40 h 612"/>
                  <a:gd name="T22" fmla="*/ 16 w 179"/>
                  <a:gd name="T23" fmla="*/ 42 h 612"/>
                  <a:gd name="T24" fmla="*/ 15 w 179"/>
                  <a:gd name="T25" fmla="*/ 45 h 612"/>
                  <a:gd name="T26" fmla="*/ 14 w 179"/>
                  <a:gd name="T27" fmla="*/ 47 h 612"/>
                  <a:gd name="T28" fmla="*/ 13 w 179"/>
                  <a:gd name="T29" fmla="*/ 50 h 612"/>
                  <a:gd name="T30" fmla="*/ 13 w 179"/>
                  <a:gd name="T31" fmla="*/ 52 h 612"/>
                  <a:gd name="T32" fmla="*/ 12 w 179"/>
                  <a:gd name="T33" fmla="*/ 55 h 612"/>
                  <a:gd name="T34" fmla="*/ 10 w 179"/>
                  <a:gd name="T35" fmla="*/ 58 h 612"/>
                  <a:gd name="T36" fmla="*/ 9 w 179"/>
                  <a:gd name="T37" fmla="*/ 61 h 612"/>
                  <a:gd name="T38" fmla="*/ 8 w 179"/>
                  <a:gd name="T39" fmla="*/ 63 h 612"/>
                  <a:gd name="T40" fmla="*/ 8 w 179"/>
                  <a:gd name="T41" fmla="*/ 67 h 612"/>
                  <a:gd name="T42" fmla="*/ 7 w 179"/>
                  <a:gd name="T43" fmla="*/ 69 h 612"/>
                  <a:gd name="T44" fmla="*/ 6 w 179"/>
                  <a:gd name="T45" fmla="*/ 72 h 612"/>
                  <a:gd name="T46" fmla="*/ 5 w 179"/>
                  <a:gd name="T47" fmla="*/ 75 h 612"/>
                  <a:gd name="T48" fmla="*/ 5 w 179"/>
                  <a:gd name="T49" fmla="*/ 77 h 612"/>
                  <a:gd name="T50" fmla="*/ 4 w 179"/>
                  <a:gd name="T51" fmla="*/ 79 h 612"/>
                  <a:gd name="T52" fmla="*/ 3 w 179"/>
                  <a:gd name="T53" fmla="*/ 81 h 612"/>
                  <a:gd name="T54" fmla="*/ 3 w 179"/>
                  <a:gd name="T55" fmla="*/ 83 h 612"/>
                  <a:gd name="T56" fmla="*/ 3 w 179"/>
                  <a:gd name="T57" fmla="*/ 86 h 612"/>
                  <a:gd name="T58" fmla="*/ 2 w 179"/>
                  <a:gd name="T59" fmla="*/ 89 h 612"/>
                  <a:gd name="T60" fmla="*/ 2 w 179"/>
                  <a:gd name="T61" fmla="*/ 91 h 612"/>
                  <a:gd name="T62" fmla="*/ 2 w 179"/>
                  <a:gd name="T63" fmla="*/ 93 h 612"/>
                  <a:gd name="T64" fmla="*/ 1 w 179"/>
                  <a:gd name="T65" fmla="*/ 97 h 612"/>
                  <a:gd name="T66" fmla="*/ 0 w 179"/>
                  <a:gd name="T67" fmla="*/ 101 h 612"/>
                  <a:gd name="T68" fmla="*/ 0 w 179"/>
                  <a:gd name="T69" fmla="*/ 106 h 612"/>
                  <a:gd name="T70" fmla="*/ 0 w 179"/>
                  <a:gd name="T71" fmla="*/ 109 h 612"/>
                  <a:gd name="T72" fmla="*/ 0 w 179"/>
                  <a:gd name="T73" fmla="*/ 111 h 612"/>
                  <a:gd name="T74" fmla="*/ 0 w 179"/>
                  <a:gd name="T75" fmla="*/ 114 h 612"/>
                  <a:gd name="T76" fmla="*/ 0 w 179"/>
                  <a:gd name="T77" fmla="*/ 119 h 612"/>
                  <a:gd name="T78" fmla="*/ 0 w 179"/>
                  <a:gd name="T79" fmla="*/ 123 h 612"/>
                  <a:gd name="T80" fmla="*/ 0 w 179"/>
                  <a:gd name="T81" fmla="*/ 127 h 612"/>
                  <a:gd name="T82" fmla="*/ 0 w 179"/>
                  <a:gd name="T83" fmla="*/ 132 h 612"/>
                  <a:gd name="T84" fmla="*/ 0 w 179"/>
                  <a:gd name="T85" fmla="*/ 135 h 612"/>
                  <a:gd name="T86" fmla="*/ 1 w 179"/>
                  <a:gd name="T87" fmla="*/ 138 h 612"/>
                  <a:gd name="T88" fmla="*/ 2 w 179"/>
                  <a:gd name="T89" fmla="*/ 141 h 612"/>
                  <a:gd name="T90" fmla="*/ 3 w 179"/>
                  <a:gd name="T91" fmla="*/ 145 h 612"/>
                  <a:gd name="T92" fmla="*/ 5 w 179"/>
                  <a:gd name="T93" fmla="*/ 148 h 612"/>
                  <a:gd name="T94" fmla="*/ 7 w 179"/>
                  <a:gd name="T95" fmla="*/ 152 h 612"/>
                  <a:gd name="T96" fmla="*/ 10 w 179"/>
                  <a:gd name="T97" fmla="*/ 153 h 612"/>
                  <a:gd name="T98" fmla="*/ 4 w 179"/>
                  <a:gd name="T99" fmla="*/ 104 h 612"/>
                  <a:gd name="T100" fmla="*/ 44 w 179"/>
                  <a:gd name="T101" fmla="*/ 0 h 612"/>
                  <a:gd name="T102" fmla="*/ 33 w 179"/>
                  <a:gd name="T103" fmla="*/ 10 h 61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9"/>
                  <a:gd name="T157" fmla="*/ 0 h 612"/>
                  <a:gd name="T158" fmla="*/ 179 w 179"/>
                  <a:gd name="T159" fmla="*/ 612 h 61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9" h="612">
                    <a:moveTo>
                      <a:pt x="133" y="42"/>
                    </a:moveTo>
                    <a:lnTo>
                      <a:pt x="131" y="42"/>
                    </a:lnTo>
                    <a:lnTo>
                      <a:pt x="131" y="44"/>
                    </a:lnTo>
                    <a:lnTo>
                      <a:pt x="128" y="46"/>
                    </a:lnTo>
                    <a:lnTo>
                      <a:pt x="126" y="51"/>
                    </a:lnTo>
                    <a:lnTo>
                      <a:pt x="122" y="57"/>
                    </a:lnTo>
                    <a:lnTo>
                      <a:pt x="116" y="65"/>
                    </a:lnTo>
                    <a:lnTo>
                      <a:pt x="114" y="69"/>
                    </a:lnTo>
                    <a:lnTo>
                      <a:pt x="112" y="74"/>
                    </a:lnTo>
                    <a:lnTo>
                      <a:pt x="109" y="80"/>
                    </a:lnTo>
                    <a:lnTo>
                      <a:pt x="107" y="86"/>
                    </a:lnTo>
                    <a:lnTo>
                      <a:pt x="103" y="91"/>
                    </a:lnTo>
                    <a:lnTo>
                      <a:pt x="101" y="97"/>
                    </a:lnTo>
                    <a:lnTo>
                      <a:pt x="95" y="103"/>
                    </a:lnTo>
                    <a:lnTo>
                      <a:pt x="93" y="110"/>
                    </a:lnTo>
                    <a:lnTo>
                      <a:pt x="90" y="116"/>
                    </a:lnTo>
                    <a:lnTo>
                      <a:pt x="86" y="124"/>
                    </a:lnTo>
                    <a:lnTo>
                      <a:pt x="82" y="131"/>
                    </a:lnTo>
                    <a:lnTo>
                      <a:pt x="80" y="141"/>
                    </a:lnTo>
                    <a:lnTo>
                      <a:pt x="76" y="148"/>
                    </a:lnTo>
                    <a:lnTo>
                      <a:pt x="72" y="158"/>
                    </a:lnTo>
                    <a:lnTo>
                      <a:pt x="71" y="162"/>
                    </a:lnTo>
                    <a:lnTo>
                      <a:pt x="69" y="166"/>
                    </a:lnTo>
                    <a:lnTo>
                      <a:pt x="67" y="171"/>
                    </a:lnTo>
                    <a:lnTo>
                      <a:pt x="65" y="175"/>
                    </a:lnTo>
                    <a:lnTo>
                      <a:pt x="63" y="181"/>
                    </a:lnTo>
                    <a:lnTo>
                      <a:pt x="61" y="185"/>
                    </a:lnTo>
                    <a:lnTo>
                      <a:pt x="59" y="190"/>
                    </a:lnTo>
                    <a:lnTo>
                      <a:pt x="57" y="196"/>
                    </a:lnTo>
                    <a:lnTo>
                      <a:pt x="55" y="200"/>
                    </a:lnTo>
                    <a:lnTo>
                      <a:pt x="53" y="205"/>
                    </a:lnTo>
                    <a:lnTo>
                      <a:pt x="52" y="211"/>
                    </a:lnTo>
                    <a:lnTo>
                      <a:pt x="50" y="217"/>
                    </a:lnTo>
                    <a:lnTo>
                      <a:pt x="48" y="223"/>
                    </a:lnTo>
                    <a:lnTo>
                      <a:pt x="44" y="228"/>
                    </a:lnTo>
                    <a:lnTo>
                      <a:pt x="42" y="232"/>
                    </a:lnTo>
                    <a:lnTo>
                      <a:pt x="42" y="238"/>
                    </a:lnTo>
                    <a:lnTo>
                      <a:pt x="38" y="244"/>
                    </a:lnTo>
                    <a:lnTo>
                      <a:pt x="36" y="249"/>
                    </a:lnTo>
                    <a:lnTo>
                      <a:pt x="34" y="255"/>
                    </a:lnTo>
                    <a:lnTo>
                      <a:pt x="34" y="261"/>
                    </a:lnTo>
                    <a:lnTo>
                      <a:pt x="33" y="266"/>
                    </a:lnTo>
                    <a:lnTo>
                      <a:pt x="31" y="270"/>
                    </a:lnTo>
                    <a:lnTo>
                      <a:pt x="29" y="276"/>
                    </a:lnTo>
                    <a:lnTo>
                      <a:pt x="27" y="282"/>
                    </a:lnTo>
                    <a:lnTo>
                      <a:pt x="27" y="285"/>
                    </a:lnTo>
                    <a:lnTo>
                      <a:pt x="25" y="291"/>
                    </a:lnTo>
                    <a:lnTo>
                      <a:pt x="23" y="297"/>
                    </a:lnTo>
                    <a:lnTo>
                      <a:pt x="23" y="302"/>
                    </a:lnTo>
                    <a:lnTo>
                      <a:pt x="21" y="306"/>
                    </a:lnTo>
                    <a:lnTo>
                      <a:pt x="19" y="312"/>
                    </a:lnTo>
                    <a:lnTo>
                      <a:pt x="19" y="316"/>
                    </a:lnTo>
                    <a:lnTo>
                      <a:pt x="17" y="321"/>
                    </a:lnTo>
                    <a:lnTo>
                      <a:pt x="15" y="325"/>
                    </a:lnTo>
                    <a:lnTo>
                      <a:pt x="15" y="331"/>
                    </a:lnTo>
                    <a:lnTo>
                      <a:pt x="14" y="335"/>
                    </a:lnTo>
                    <a:lnTo>
                      <a:pt x="14" y="340"/>
                    </a:lnTo>
                    <a:lnTo>
                      <a:pt x="12" y="344"/>
                    </a:lnTo>
                    <a:lnTo>
                      <a:pt x="12" y="350"/>
                    </a:lnTo>
                    <a:lnTo>
                      <a:pt x="10" y="356"/>
                    </a:lnTo>
                    <a:lnTo>
                      <a:pt x="10" y="360"/>
                    </a:lnTo>
                    <a:lnTo>
                      <a:pt x="10" y="365"/>
                    </a:lnTo>
                    <a:lnTo>
                      <a:pt x="8" y="369"/>
                    </a:lnTo>
                    <a:lnTo>
                      <a:pt x="8" y="375"/>
                    </a:lnTo>
                    <a:lnTo>
                      <a:pt x="8" y="380"/>
                    </a:lnTo>
                    <a:lnTo>
                      <a:pt x="4" y="388"/>
                    </a:lnTo>
                    <a:lnTo>
                      <a:pt x="4" y="398"/>
                    </a:lnTo>
                    <a:lnTo>
                      <a:pt x="2" y="405"/>
                    </a:lnTo>
                    <a:lnTo>
                      <a:pt x="2" y="415"/>
                    </a:lnTo>
                    <a:lnTo>
                      <a:pt x="2" y="424"/>
                    </a:lnTo>
                    <a:lnTo>
                      <a:pt x="0" y="434"/>
                    </a:lnTo>
                    <a:lnTo>
                      <a:pt x="0" y="437"/>
                    </a:lnTo>
                    <a:lnTo>
                      <a:pt x="0" y="441"/>
                    </a:lnTo>
                    <a:lnTo>
                      <a:pt x="0" y="447"/>
                    </a:lnTo>
                    <a:lnTo>
                      <a:pt x="0" y="451"/>
                    </a:lnTo>
                    <a:lnTo>
                      <a:pt x="0" y="458"/>
                    </a:lnTo>
                    <a:lnTo>
                      <a:pt x="0" y="468"/>
                    </a:lnTo>
                    <a:lnTo>
                      <a:pt x="0" y="476"/>
                    </a:lnTo>
                    <a:lnTo>
                      <a:pt x="0" y="485"/>
                    </a:lnTo>
                    <a:lnTo>
                      <a:pt x="0" y="493"/>
                    </a:lnTo>
                    <a:lnTo>
                      <a:pt x="0" y="502"/>
                    </a:lnTo>
                    <a:lnTo>
                      <a:pt x="2" y="510"/>
                    </a:lnTo>
                    <a:lnTo>
                      <a:pt x="2" y="519"/>
                    </a:lnTo>
                    <a:lnTo>
                      <a:pt x="2" y="527"/>
                    </a:lnTo>
                    <a:lnTo>
                      <a:pt x="2" y="534"/>
                    </a:lnTo>
                    <a:lnTo>
                      <a:pt x="2" y="540"/>
                    </a:lnTo>
                    <a:lnTo>
                      <a:pt x="4" y="548"/>
                    </a:lnTo>
                    <a:lnTo>
                      <a:pt x="6" y="552"/>
                    </a:lnTo>
                    <a:lnTo>
                      <a:pt x="8" y="557"/>
                    </a:lnTo>
                    <a:lnTo>
                      <a:pt x="8" y="563"/>
                    </a:lnTo>
                    <a:lnTo>
                      <a:pt x="12" y="569"/>
                    </a:lnTo>
                    <a:lnTo>
                      <a:pt x="14" y="578"/>
                    </a:lnTo>
                    <a:lnTo>
                      <a:pt x="17" y="586"/>
                    </a:lnTo>
                    <a:lnTo>
                      <a:pt x="21" y="591"/>
                    </a:lnTo>
                    <a:lnTo>
                      <a:pt x="25" y="597"/>
                    </a:lnTo>
                    <a:lnTo>
                      <a:pt x="31" y="605"/>
                    </a:lnTo>
                    <a:lnTo>
                      <a:pt x="38" y="609"/>
                    </a:lnTo>
                    <a:lnTo>
                      <a:pt x="42" y="612"/>
                    </a:lnTo>
                    <a:lnTo>
                      <a:pt x="44" y="612"/>
                    </a:lnTo>
                    <a:lnTo>
                      <a:pt x="19" y="418"/>
                    </a:lnTo>
                    <a:lnTo>
                      <a:pt x="80" y="162"/>
                    </a:lnTo>
                    <a:lnTo>
                      <a:pt x="179" y="0"/>
                    </a:lnTo>
                    <a:lnTo>
                      <a:pt x="133" y="42"/>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8" name="Freeform 144">
                <a:extLst>
                  <a:ext uri="{FF2B5EF4-FFF2-40B4-BE49-F238E27FC236}">
                    <a16:creationId xmlns:a16="http://schemas.microsoft.com/office/drawing/2014/main" id="{860D4EF4-C1CE-4341-ACB9-3EF8B30295BD}"/>
                  </a:ext>
                </a:extLst>
              </p:cNvPr>
              <p:cNvSpPr>
                <a:spLocks/>
              </p:cNvSpPr>
              <p:nvPr/>
            </p:nvSpPr>
            <p:spPr bwMode="auto">
              <a:xfrm>
                <a:off x="3809" y="3737"/>
                <a:ext cx="60" cy="85"/>
              </a:xfrm>
              <a:custGeom>
                <a:avLst/>
                <a:gdLst>
                  <a:gd name="T0" fmla="*/ 20 w 119"/>
                  <a:gd name="T1" fmla="*/ 0 h 170"/>
                  <a:gd name="T2" fmla="*/ 5 w 119"/>
                  <a:gd name="T3" fmla="*/ 21 h 170"/>
                  <a:gd name="T4" fmla="*/ 0 w 119"/>
                  <a:gd name="T5" fmla="*/ 43 h 170"/>
                  <a:gd name="T6" fmla="*/ 6 w 119"/>
                  <a:gd name="T7" fmla="*/ 41 h 170"/>
                  <a:gd name="T8" fmla="*/ 6 w 119"/>
                  <a:gd name="T9" fmla="*/ 40 h 170"/>
                  <a:gd name="T10" fmla="*/ 6 w 119"/>
                  <a:gd name="T11" fmla="*/ 39 h 170"/>
                  <a:gd name="T12" fmla="*/ 6 w 119"/>
                  <a:gd name="T13" fmla="*/ 38 h 170"/>
                  <a:gd name="T14" fmla="*/ 6 w 119"/>
                  <a:gd name="T15" fmla="*/ 37 h 170"/>
                  <a:gd name="T16" fmla="*/ 6 w 119"/>
                  <a:gd name="T17" fmla="*/ 36 h 170"/>
                  <a:gd name="T18" fmla="*/ 6 w 119"/>
                  <a:gd name="T19" fmla="*/ 34 h 170"/>
                  <a:gd name="T20" fmla="*/ 7 w 119"/>
                  <a:gd name="T21" fmla="*/ 33 h 170"/>
                  <a:gd name="T22" fmla="*/ 7 w 119"/>
                  <a:gd name="T23" fmla="*/ 32 h 170"/>
                  <a:gd name="T24" fmla="*/ 7 w 119"/>
                  <a:gd name="T25" fmla="*/ 30 h 170"/>
                  <a:gd name="T26" fmla="*/ 7 w 119"/>
                  <a:gd name="T27" fmla="*/ 29 h 170"/>
                  <a:gd name="T28" fmla="*/ 8 w 119"/>
                  <a:gd name="T29" fmla="*/ 27 h 170"/>
                  <a:gd name="T30" fmla="*/ 8 w 119"/>
                  <a:gd name="T31" fmla="*/ 26 h 170"/>
                  <a:gd name="T32" fmla="*/ 8 w 119"/>
                  <a:gd name="T33" fmla="*/ 25 h 170"/>
                  <a:gd name="T34" fmla="*/ 9 w 119"/>
                  <a:gd name="T35" fmla="*/ 23 h 170"/>
                  <a:gd name="T36" fmla="*/ 10 w 119"/>
                  <a:gd name="T37" fmla="*/ 22 h 170"/>
                  <a:gd name="T38" fmla="*/ 10 w 119"/>
                  <a:gd name="T39" fmla="*/ 21 h 170"/>
                  <a:gd name="T40" fmla="*/ 11 w 119"/>
                  <a:gd name="T41" fmla="*/ 20 h 170"/>
                  <a:gd name="T42" fmla="*/ 12 w 119"/>
                  <a:gd name="T43" fmla="*/ 19 h 170"/>
                  <a:gd name="T44" fmla="*/ 12 w 119"/>
                  <a:gd name="T45" fmla="*/ 18 h 170"/>
                  <a:gd name="T46" fmla="*/ 14 w 119"/>
                  <a:gd name="T47" fmla="*/ 17 h 170"/>
                  <a:gd name="T48" fmla="*/ 14 w 119"/>
                  <a:gd name="T49" fmla="*/ 15 h 170"/>
                  <a:gd name="T50" fmla="*/ 15 w 119"/>
                  <a:gd name="T51" fmla="*/ 14 h 170"/>
                  <a:gd name="T52" fmla="*/ 16 w 119"/>
                  <a:gd name="T53" fmla="*/ 13 h 170"/>
                  <a:gd name="T54" fmla="*/ 17 w 119"/>
                  <a:gd name="T55" fmla="*/ 12 h 170"/>
                  <a:gd name="T56" fmla="*/ 19 w 119"/>
                  <a:gd name="T57" fmla="*/ 11 h 170"/>
                  <a:gd name="T58" fmla="*/ 20 w 119"/>
                  <a:gd name="T59" fmla="*/ 11 h 170"/>
                  <a:gd name="T60" fmla="*/ 22 w 119"/>
                  <a:gd name="T61" fmla="*/ 11 h 170"/>
                  <a:gd name="T62" fmla="*/ 24 w 119"/>
                  <a:gd name="T63" fmla="*/ 11 h 170"/>
                  <a:gd name="T64" fmla="*/ 25 w 119"/>
                  <a:gd name="T65" fmla="*/ 10 h 170"/>
                  <a:gd name="T66" fmla="*/ 26 w 119"/>
                  <a:gd name="T67" fmla="*/ 10 h 170"/>
                  <a:gd name="T68" fmla="*/ 27 w 119"/>
                  <a:gd name="T69" fmla="*/ 10 h 170"/>
                  <a:gd name="T70" fmla="*/ 28 w 119"/>
                  <a:gd name="T71" fmla="*/ 9 h 170"/>
                  <a:gd name="T72" fmla="*/ 29 w 119"/>
                  <a:gd name="T73" fmla="*/ 9 h 170"/>
                  <a:gd name="T74" fmla="*/ 30 w 119"/>
                  <a:gd name="T75" fmla="*/ 7 h 170"/>
                  <a:gd name="T76" fmla="*/ 30 w 119"/>
                  <a:gd name="T77" fmla="*/ 5 h 170"/>
                  <a:gd name="T78" fmla="*/ 28 w 119"/>
                  <a:gd name="T79" fmla="*/ 4 h 170"/>
                  <a:gd name="T80" fmla="*/ 27 w 119"/>
                  <a:gd name="T81" fmla="*/ 3 h 170"/>
                  <a:gd name="T82" fmla="*/ 25 w 119"/>
                  <a:gd name="T83" fmla="*/ 3 h 170"/>
                  <a:gd name="T84" fmla="*/ 24 w 119"/>
                  <a:gd name="T85" fmla="*/ 1 h 170"/>
                  <a:gd name="T86" fmla="*/ 23 w 119"/>
                  <a:gd name="T87" fmla="*/ 1 h 170"/>
                  <a:gd name="T88" fmla="*/ 21 w 119"/>
                  <a:gd name="T89" fmla="*/ 1 h 170"/>
                  <a:gd name="T90" fmla="*/ 20 w 119"/>
                  <a:gd name="T91" fmla="*/ 0 h 170"/>
                  <a:gd name="T92" fmla="*/ 20 w 119"/>
                  <a:gd name="T93" fmla="*/ 0 h 17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9"/>
                  <a:gd name="T142" fmla="*/ 0 h 170"/>
                  <a:gd name="T143" fmla="*/ 119 w 119"/>
                  <a:gd name="T144" fmla="*/ 170 h 17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9" h="170">
                    <a:moveTo>
                      <a:pt x="79" y="0"/>
                    </a:moveTo>
                    <a:lnTo>
                      <a:pt x="19" y="82"/>
                    </a:lnTo>
                    <a:lnTo>
                      <a:pt x="0" y="170"/>
                    </a:lnTo>
                    <a:lnTo>
                      <a:pt x="24" y="162"/>
                    </a:lnTo>
                    <a:lnTo>
                      <a:pt x="24" y="160"/>
                    </a:lnTo>
                    <a:lnTo>
                      <a:pt x="24" y="156"/>
                    </a:lnTo>
                    <a:lnTo>
                      <a:pt x="24" y="151"/>
                    </a:lnTo>
                    <a:lnTo>
                      <a:pt x="24" y="145"/>
                    </a:lnTo>
                    <a:lnTo>
                      <a:pt x="24" y="141"/>
                    </a:lnTo>
                    <a:lnTo>
                      <a:pt x="24" y="135"/>
                    </a:lnTo>
                    <a:lnTo>
                      <a:pt x="26" y="132"/>
                    </a:lnTo>
                    <a:lnTo>
                      <a:pt x="26" y="128"/>
                    </a:lnTo>
                    <a:lnTo>
                      <a:pt x="26" y="122"/>
                    </a:lnTo>
                    <a:lnTo>
                      <a:pt x="28" y="116"/>
                    </a:lnTo>
                    <a:lnTo>
                      <a:pt x="30" y="111"/>
                    </a:lnTo>
                    <a:lnTo>
                      <a:pt x="32" y="107"/>
                    </a:lnTo>
                    <a:lnTo>
                      <a:pt x="32" y="101"/>
                    </a:lnTo>
                    <a:lnTo>
                      <a:pt x="34" y="95"/>
                    </a:lnTo>
                    <a:lnTo>
                      <a:pt x="38" y="90"/>
                    </a:lnTo>
                    <a:lnTo>
                      <a:pt x="40" y="84"/>
                    </a:lnTo>
                    <a:lnTo>
                      <a:pt x="41" y="80"/>
                    </a:lnTo>
                    <a:lnTo>
                      <a:pt x="45" y="75"/>
                    </a:lnTo>
                    <a:lnTo>
                      <a:pt x="47" y="71"/>
                    </a:lnTo>
                    <a:lnTo>
                      <a:pt x="53" y="67"/>
                    </a:lnTo>
                    <a:lnTo>
                      <a:pt x="55" y="61"/>
                    </a:lnTo>
                    <a:lnTo>
                      <a:pt x="59" y="57"/>
                    </a:lnTo>
                    <a:lnTo>
                      <a:pt x="64" y="52"/>
                    </a:lnTo>
                    <a:lnTo>
                      <a:pt x="68" y="50"/>
                    </a:lnTo>
                    <a:lnTo>
                      <a:pt x="74" y="46"/>
                    </a:lnTo>
                    <a:lnTo>
                      <a:pt x="79" y="44"/>
                    </a:lnTo>
                    <a:lnTo>
                      <a:pt x="85" y="42"/>
                    </a:lnTo>
                    <a:lnTo>
                      <a:pt x="93" y="42"/>
                    </a:lnTo>
                    <a:lnTo>
                      <a:pt x="98" y="40"/>
                    </a:lnTo>
                    <a:lnTo>
                      <a:pt x="102" y="38"/>
                    </a:lnTo>
                    <a:lnTo>
                      <a:pt x="106" y="37"/>
                    </a:lnTo>
                    <a:lnTo>
                      <a:pt x="112" y="35"/>
                    </a:lnTo>
                    <a:lnTo>
                      <a:pt x="116" y="33"/>
                    </a:lnTo>
                    <a:lnTo>
                      <a:pt x="119" y="29"/>
                    </a:lnTo>
                    <a:lnTo>
                      <a:pt x="117" y="21"/>
                    </a:lnTo>
                    <a:lnTo>
                      <a:pt x="112" y="16"/>
                    </a:lnTo>
                    <a:lnTo>
                      <a:pt x="106" y="14"/>
                    </a:lnTo>
                    <a:lnTo>
                      <a:pt x="100" y="10"/>
                    </a:lnTo>
                    <a:lnTo>
                      <a:pt x="95" y="6"/>
                    </a:lnTo>
                    <a:lnTo>
                      <a:pt x="91" y="6"/>
                    </a:lnTo>
                    <a:lnTo>
                      <a:pt x="81" y="2"/>
                    </a:lnTo>
                    <a:lnTo>
                      <a:pt x="79" y="0"/>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59" name="Freeform 145">
                <a:extLst>
                  <a:ext uri="{FF2B5EF4-FFF2-40B4-BE49-F238E27FC236}">
                    <a16:creationId xmlns:a16="http://schemas.microsoft.com/office/drawing/2014/main" id="{DE50FBB2-9A81-4AB4-8756-AA700AE7299C}"/>
                  </a:ext>
                </a:extLst>
              </p:cNvPr>
              <p:cNvSpPr>
                <a:spLocks/>
              </p:cNvSpPr>
              <p:nvPr/>
            </p:nvSpPr>
            <p:spPr bwMode="auto">
              <a:xfrm>
                <a:off x="3784" y="3756"/>
                <a:ext cx="50" cy="113"/>
              </a:xfrm>
              <a:custGeom>
                <a:avLst/>
                <a:gdLst>
                  <a:gd name="T0" fmla="*/ 6 w 101"/>
                  <a:gd name="T1" fmla="*/ 1 h 227"/>
                  <a:gd name="T2" fmla="*/ 0 w 101"/>
                  <a:gd name="T3" fmla="*/ 38 h 227"/>
                  <a:gd name="T4" fmla="*/ 3 w 101"/>
                  <a:gd name="T5" fmla="*/ 56 h 227"/>
                  <a:gd name="T6" fmla="*/ 8 w 101"/>
                  <a:gd name="T7" fmla="*/ 42 h 227"/>
                  <a:gd name="T8" fmla="*/ 8 w 101"/>
                  <a:gd name="T9" fmla="*/ 42 h 227"/>
                  <a:gd name="T10" fmla="*/ 8 w 101"/>
                  <a:gd name="T11" fmla="*/ 41 h 227"/>
                  <a:gd name="T12" fmla="*/ 8 w 101"/>
                  <a:gd name="T13" fmla="*/ 40 h 227"/>
                  <a:gd name="T14" fmla="*/ 8 w 101"/>
                  <a:gd name="T15" fmla="*/ 38 h 227"/>
                  <a:gd name="T16" fmla="*/ 8 w 101"/>
                  <a:gd name="T17" fmla="*/ 37 h 227"/>
                  <a:gd name="T18" fmla="*/ 8 w 101"/>
                  <a:gd name="T19" fmla="*/ 36 h 227"/>
                  <a:gd name="T20" fmla="*/ 8 w 101"/>
                  <a:gd name="T21" fmla="*/ 35 h 227"/>
                  <a:gd name="T22" fmla="*/ 8 w 101"/>
                  <a:gd name="T23" fmla="*/ 34 h 227"/>
                  <a:gd name="T24" fmla="*/ 8 w 101"/>
                  <a:gd name="T25" fmla="*/ 33 h 227"/>
                  <a:gd name="T26" fmla="*/ 9 w 101"/>
                  <a:gd name="T27" fmla="*/ 31 h 227"/>
                  <a:gd name="T28" fmla="*/ 9 w 101"/>
                  <a:gd name="T29" fmla="*/ 30 h 227"/>
                  <a:gd name="T30" fmla="*/ 9 w 101"/>
                  <a:gd name="T31" fmla="*/ 29 h 227"/>
                  <a:gd name="T32" fmla="*/ 10 w 101"/>
                  <a:gd name="T33" fmla="*/ 27 h 227"/>
                  <a:gd name="T34" fmla="*/ 10 w 101"/>
                  <a:gd name="T35" fmla="*/ 26 h 227"/>
                  <a:gd name="T36" fmla="*/ 10 w 101"/>
                  <a:gd name="T37" fmla="*/ 24 h 227"/>
                  <a:gd name="T38" fmla="*/ 11 w 101"/>
                  <a:gd name="T39" fmla="*/ 23 h 227"/>
                  <a:gd name="T40" fmla="*/ 11 w 101"/>
                  <a:gd name="T41" fmla="*/ 22 h 227"/>
                  <a:gd name="T42" fmla="*/ 12 w 101"/>
                  <a:gd name="T43" fmla="*/ 20 h 227"/>
                  <a:gd name="T44" fmla="*/ 13 w 101"/>
                  <a:gd name="T45" fmla="*/ 19 h 227"/>
                  <a:gd name="T46" fmla="*/ 13 w 101"/>
                  <a:gd name="T47" fmla="*/ 18 h 227"/>
                  <a:gd name="T48" fmla="*/ 14 w 101"/>
                  <a:gd name="T49" fmla="*/ 16 h 227"/>
                  <a:gd name="T50" fmla="*/ 15 w 101"/>
                  <a:gd name="T51" fmla="*/ 14 h 227"/>
                  <a:gd name="T52" fmla="*/ 16 w 101"/>
                  <a:gd name="T53" fmla="*/ 14 h 227"/>
                  <a:gd name="T54" fmla="*/ 17 w 101"/>
                  <a:gd name="T55" fmla="*/ 12 h 227"/>
                  <a:gd name="T56" fmla="*/ 18 w 101"/>
                  <a:gd name="T57" fmla="*/ 11 h 227"/>
                  <a:gd name="T58" fmla="*/ 19 w 101"/>
                  <a:gd name="T59" fmla="*/ 10 h 227"/>
                  <a:gd name="T60" fmla="*/ 20 w 101"/>
                  <a:gd name="T61" fmla="*/ 8 h 227"/>
                  <a:gd name="T62" fmla="*/ 22 w 101"/>
                  <a:gd name="T63" fmla="*/ 7 h 227"/>
                  <a:gd name="T64" fmla="*/ 23 w 101"/>
                  <a:gd name="T65" fmla="*/ 5 h 227"/>
                  <a:gd name="T66" fmla="*/ 24 w 101"/>
                  <a:gd name="T67" fmla="*/ 4 h 227"/>
                  <a:gd name="T68" fmla="*/ 25 w 101"/>
                  <a:gd name="T69" fmla="*/ 3 h 227"/>
                  <a:gd name="T70" fmla="*/ 24 w 101"/>
                  <a:gd name="T71" fmla="*/ 2 h 227"/>
                  <a:gd name="T72" fmla="*/ 24 w 101"/>
                  <a:gd name="T73" fmla="*/ 1 h 227"/>
                  <a:gd name="T74" fmla="*/ 22 w 101"/>
                  <a:gd name="T75" fmla="*/ 0 h 227"/>
                  <a:gd name="T76" fmla="*/ 21 w 101"/>
                  <a:gd name="T77" fmla="*/ 0 h 227"/>
                  <a:gd name="T78" fmla="*/ 19 w 101"/>
                  <a:gd name="T79" fmla="*/ 0 h 227"/>
                  <a:gd name="T80" fmla="*/ 16 w 101"/>
                  <a:gd name="T81" fmla="*/ 0 h 227"/>
                  <a:gd name="T82" fmla="*/ 14 w 101"/>
                  <a:gd name="T83" fmla="*/ 0 h 227"/>
                  <a:gd name="T84" fmla="*/ 13 w 101"/>
                  <a:gd name="T85" fmla="*/ 0 h 227"/>
                  <a:gd name="T86" fmla="*/ 11 w 101"/>
                  <a:gd name="T87" fmla="*/ 1 h 227"/>
                  <a:gd name="T88" fmla="*/ 9 w 101"/>
                  <a:gd name="T89" fmla="*/ 1 h 227"/>
                  <a:gd name="T90" fmla="*/ 7 w 101"/>
                  <a:gd name="T91" fmla="*/ 1 h 227"/>
                  <a:gd name="T92" fmla="*/ 6 w 101"/>
                  <a:gd name="T93" fmla="*/ 1 h 227"/>
                  <a:gd name="T94" fmla="*/ 6 w 101"/>
                  <a:gd name="T95" fmla="*/ 1 h 227"/>
                  <a:gd name="T96" fmla="*/ 6 w 101"/>
                  <a:gd name="T97" fmla="*/ 1 h 2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01"/>
                  <a:gd name="T148" fmla="*/ 0 h 227"/>
                  <a:gd name="T149" fmla="*/ 101 w 101"/>
                  <a:gd name="T150" fmla="*/ 227 h 2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01" h="227">
                    <a:moveTo>
                      <a:pt x="27" y="6"/>
                    </a:moveTo>
                    <a:lnTo>
                      <a:pt x="0" y="153"/>
                    </a:lnTo>
                    <a:lnTo>
                      <a:pt x="14" y="227"/>
                    </a:lnTo>
                    <a:lnTo>
                      <a:pt x="33" y="170"/>
                    </a:lnTo>
                    <a:lnTo>
                      <a:pt x="33" y="168"/>
                    </a:lnTo>
                    <a:lnTo>
                      <a:pt x="33" y="164"/>
                    </a:lnTo>
                    <a:lnTo>
                      <a:pt x="33" y="160"/>
                    </a:lnTo>
                    <a:lnTo>
                      <a:pt x="33" y="154"/>
                    </a:lnTo>
                    <a:lnTo>
                      <a:pt x="33" y="151"/>
                    </a:lnTo>
                    <a:lnTo>
                      <a:pt x="33" y="145"/>
                    </a:lnTo>
                    <a:lnTo>
                      <a:pt x="34" y="141"/>
                    </a:lnTo>
                    <a:lnTo>
                      <a:pt x="34" y="137"/>
                    </a:lnTo>
                    <a:lnTo>
                      <a:pt x="34" y="132"/>
                    </a:lnTo>
                    <a:lnTo>
                      <a:pt x="36" y="126"/>
                    </a:lnTo>
                    <a:lnTo>
                      <a:pt x="36" y="122"/>
                    </a:lnTo>
                    <a:lnTo>
                      <a:pt x="38" y="118"/>
                    </a:lnTo>
                    <a:lnTo>
                      <a:pt x="40" y="111"/>
                    </a:lnTo>
                    <a:lnTo>
                      <a:pt x="42" y="105"/>
                    </a:lnTo>
                    <a:lnTo>
                      <a:pt x="42" y="99"/>
                    </a:lnTo>
                    <a:lnTo>
                      <a:pt x="44" y="95"/>
                    </a:lnTo>
                    <a:lnTo>
                      <a:pt x="46" y="90"/>
                    </a:lnTo>
                    <a:lnTo>
                      <a:pt x="50" y="82"/>
                    </a:lnTo>
                    <a:lnTo>
                      <a:pt x="52" y="76"/>
                    </a:lnTo>
                    <a:lnTo>
                      <a:pt x="55" y="73"/>
                    </a:lnTo>
                    <a:lnTo>
                      <a:pt x="57" y="65"/>
                    </a:lnTo>
                    <a:lnTo>
                      <a:pt x="61" y="59"/>
                    </a:lnTo>
                    <a:lnTo>
                      <a:pt x="65" y="56"/>
                    </a:lnTo>
                    <a:lnTo>
                      <a:pt x="69" y="50"/>
                    </a:lnTo>
                    <a:lnTo>
                      <a:pt x="72" y="44"/>
                    </a:lnTo>
                    <a:lnTo>
                      <a:pt x="76" y="40"/>
                    </a:lnTo>
                    <a:lnTo>
                      <a:pt x="82" y="35"/>
                    </a:lnTo>
                    <a:lnTo>
                      <a:pt x="88" y="31"/>
                    </a:lnTo>
                    <a:lnTo>
                      <a:pt x="95" y="23"/>
                    </a:lnTo>
                    <a:lnTo>
                      <a:pt x="99" y="18"/>
                    </a:lnTo>
                    <a:lnTo>
                      <a:pt x="101" y="12"/>
                    </a:lnTo>
                    <a:lnTo>
                      <a:pt x="99" y="8"/>
                    </a:lnTo>
                    <a:lnTo>
                      <a:pt x="97" y="4"/>
                    </a:lnTo>
                    <a:lnTo>
                      <a:pt x="91" y="2"/>
                    </a:lnTo>
                    <a:lnTo>
                      <a:pt x="84" y="2"/>
                    </a:lnTo>
                    <a:lnTo>
                      <a:pt x="76" y="2"/>
                    </a:lnTo>
                    <a:lnTo>
                      <a:pt x="67" y="0"/>
                    </a:lnTo>
                    <a:lnTo>
                      <a:pt x="59" y="0"/>
                    </a:lnTo>
                    <a:lnTo>
                      <a:pt x="52" y="2"/>
                    </a:lnTo>
                    <a:lnTo>
                      <a:pt x="44" y="4"/>
                    </a:lnTo>
                    <a:lnTo>
                      <a:pt x="36" y="4"/>
                    </a:lnTo>
                    <a:lnTo>
                      <a:pt x="31" y="4"/>
                    </a:lnTo>
                    <a:lnTo>
                      <a:pt x="27" y="4"/>
                    </a:lnTo>
                    <a:lnTo>
                      <a:pt x="27" y="6"/>
                    </a:lnTo>
                    <a:close/>
                  </a:path>
                </a:pathLst>
              </a:custGeom>
              <a:solidFill>
                <a:srgbClr val="C2997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0" name="Freeform 146">
                <a:extLst>
                  <a:ext uri="{FF2B5EF4-FFF2-40B4-BE49-F238E27FC236}">
                    <a16:creationId xmlns:a16="http://schemas.microsoft.com/office/drawing/2014/main" id="{AC099497-4CA1-4F2C-85D0-6DACAD80E44B}"/>
                  </a:ext>
                </a:extLst>
              </p:cNvPr>
              <p:cNvSpPr>
                <a:spLocks/>
              </p:cNvSpPr>
              <p:nvPr/>
            </p:nvSpPr>
            <p:spPr bwMode="auto">
              <a:xfrm>
                <a:off x="3807" y="3870"/>
                <a:ext cx="64" cy="112"/>
              </a:xfrm>
              <a:custGeom>
                <a:avLst/>
                <a:gdLst>
                  <a:gd name="T0" fmla="*/ 31 w 127"/>
                  <a:gd name="T1" fmla="*/ 0 h 222"/>
                  <a:gd name="T2" fmla="*/ 31 w 127"/>
                  <a:gd name="T3" fmla="*/ 0 h 222"/>
                  <a:gd name="T4" fmla="*/ 31 w 127"/>
                  <a:gd name="T5" fmla="*/ 1 h 222"/>
                  <a:gd name="T6" fmla="*/ 31 w 127"/>
                  <a:gd name="T7" fmla="*/ 2 h 222"/>
                  <a:gd name="T8" fmla="*/ 32 w 127"/>
                  <a:gd name="T9" fmla="*/ 4 h 222"/>
                  <a:gd name="T10" fmla="*/ 32 w 127"/>
                  <a:gd name="T11" fmla="*/ 5 h 222"/>
                  <a:gd name="T12" fmla="*/ 32 w 127"/>
                  <a:gd name="T13" fmla="*/ 6 h 222"/>
                  <a:gd name="T14" fmla="*/ 32 w 127"/>
                  <a:gd name="T15" fmla="*/ 7 h 222"/>
                  <a:gd name="T16" fmla="*/ 32 w 127"/>
                  <a:gd name="T17" fmla="*/ 9 h 222"/>
                  <a:gd name="T18" fmla="*/ 32 w 127"/>
                  <a:gd name="T19" fmla="*/ 10 h 222"/>
                  <a:gd name="T20" fmla="*/ 32 w 127"/>
                  <a:gd name="T21" fmla="*/ 12 h 222"/>
                  <a:gd name="T22" fmla="*/ 32 w 127"/>
                  <a:gd name="T23" fmla="*/ 13 h 222"/>
                  <a:gd name="T24" fmla="*/ 32 w 127"/>
                  <a:gd name="T25" fmla="*/ 15 h 222"/>
                  <a:gd name="T26" fmla="*/ 32 w 127"/>
                  <a:gd name="T27" fmla="*/ 16 h 222"/>
                  <a:gd name="T28" fmla="*/ 32 w 127"/>
                  <a:gd name="T29" fmla="*/ 18 h 222"/>
                  <a:gd name="T30" fmla="*/ 32 w 127"/>
                  <a:gd name="T31" fmla="*/ 19 h 222"/>
                  <a:gd name="T32" fmla="*/ 32 w 127"/>
                  <a:gd name="T33" fmla="*/ 21 h 222"/>
                  <a:gd name="T34" fmla="*/ 31 w 127"/>
                  <a:gd name="T35" fmla="*/ 23 h 222"/>
                  <a:gd name="T36" fmla="*/ 31 w 127"/>
                  <a:gd name="T37" fmla="*/ 25 h 222"/>
                  <a:gd name="T38" fmla="*/ 31 w 127"/>
                  <a:gd name="T39" fmla="*/ 26 h 222"/>
                  <a:gd name="T40" fmla="*/ 31 w 127"/>
                  <a:gd name="T41" fmla="*/ 28 h 222"/>
                  <a:gd name="T42" fmla="*/ 30 w 127"/>
                  <a:gd name="T43" fmla="*/ 30 h 222"/>
                  <a:gd name="T44" fmla="*/ 30 w 127"/>
                  <a:gd name="T45" fmla="*/ 31 h 222"/>
                  <a:gd name="T46" fmla="*/ 29 w 127"/>
                  <a:gd name="T47" fmla="*/ 33 h 222"/>
                  <a:gd name="T48" fmla="*/ 29 w 127"/>
                  <a:gd name="T49" fmla="*/ 35 h 222"/>
                  <a:gd name="T50" fmla="*/ 28 w 127"/>
                  <a:gd name="T51" fmla="*/ 36 h 222"/>
                  <a:gd name="T52" fmla="*/ 27 w 127"/>
                  <a:gd name="T53" fmla="*/ 38 h 222"/>
                  <a:gd name="T54" fmla="*/ 26 w 127"/>
                  <a:gd name="T55" fmla="*/ 39 h 222"/>
                  <a:gd name="T56" fmla="*/ 26 w 127"/>
                  <a:gd name="T57" fmla="*/ 41 h 222"/>
                  <a:gd name="T58" fmla="*/ 25 w 127"/>
                  <a:gd name="T59" fmla="*/ 42 h 222"/>
                  <a:gd name="T60" fmla="*/ 24 w 127"/>
                  <a:gd name="T61" fmla="*/ 43 h 222"/>
                  <a:gd name="T62" fmla="*/ 22 w 127"/>
                  <a:gd name="T63" fmla="*/ 44 h 222"/>
                  <a:gd name="T64" fmla="*/ 21 w 127"/>
                  <a:gd name="T65" fmla="*/ 46 h 222"/>
                  <a:gd name="T66" fmla="*/ 19 w 127"/>
                  <a:gd name="T67" fmla="*/ 48 h 222"/>
                  <a:gd name="T68" fmla="*/ 17 w 127"/>
                  <a:gd name="T69" fmla="*/ 49 h 222"/>
                  <a:gd name="T70" fmla="*/ 15 w 127"/>
                  <a:gd name="T71" fmla="*/ 51 h 222"/>
                  <a:gd name="T72" fmla="*/ 13 w 127"/>
                  <a:gd name="T73" fmla="*/ 52 h 222"/>
                  <a:gd name="T74" fmla="*/ 10 w 127"/>
                  <a:gd name="T75" fmla="*/ 53 h 222"/>
                  <a:gd name="T76" fmla="*/ 8 w 127"/>
                  <a:gd name="T77" fmla="*/ 54 h 222"/>
                  <a:gd name="T78" fmla="*/ 7 w 127"/>
                  <a:gd name="T79" fmla="*/ 55 h 222"/>
                  <a:gd name="T80" fmla="*/ 5 w 127"/>
                  <a:gd name="T81" fmla="*/ 55 h 222"/>
                  <a:gd name="T82" fmla="*/ 3 w 127"/>
                  <a:gd name="T83" fmla="*/ 56 h 222"/>
                  <a:gd name="T84" fmla="*/ 2 w 127"/>
                  <a:gd name="T85" fmla="*/ 57 h 222"/>
                  <a:gd name="T86" fmla="*/ 0 w 127"/>
                  <a:gd name="T87" fmla="*/ 57 h 222"/>
                  <a:gd name="T88" fmla="*/ 16 w 127"/>
                  <a:gd name="T89" fmla="*/ 36 h 222"/>
                  <a:gd name="T90" fmla="*/ 31 w 127"/>
                  <a:gd name="T91" fmla="*/ 0 h 222"/>
                  <a:gd name="T92" fmla="*/ 31 w 127"/>
                  <a:gd name="T93" fmla="*/ 0 h 22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27"/>
                  <a:gd name="T142" fmla="*/ 0 h 222"/>
                  <a:gd name="T143" fmla="*/ 127 w 127"/>
                  <a:gd name="T144" fmla="*/ 222 h 22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27" h="222">
                    <a:moveTo>
                      <a:pt x="121" y="0"/>
                    </a:moveTo>
                    <a:lnTo>
                      <a:pt x="121" y="0"/>
                    </a:lnTo>
                    <a:lnTo>
                      <a:pt x="121" y="3"/>
                    </a:lnTo>
                    <a:lnTo>
                      <a:pt x="123" y="7"/>
                    </a:lnTo>
                    <a:lnTo>
                      <a:pt x="125" y="15"/>
                    </a:lnTo>
                    <a:lnTo>
                      <a:pt x="125" y="19"/>
                    </a:lnTo>
                    <a:lnTo>
                      <a:pt x="125" y="24"/>
                    </a:lnTo>
                    <a:lnTo>
                      <a:pt x="125" y="28"/>
                    </a:lnTo>
                    <a:lnTo>
                      <a:pt x="125" y="34"/>
                    </a:lnTo>
                    <a:lnTo>
                      <a:pt x="125" y="40"/>
                    </a:lnTo>
                    <a:lnTo>
                      <a:pt x="125" y="45"/>
                    </a:lnTo>
                    <a:lnTo>
                      <a:pt x="125" y="51"/>
                    </a:lnTo>
                    <a:lnTo>
                      <a:pt x="127" y="57"/>
                    </a:lnTo>
                    <a:lnTo>
                      <a:pt x="125" y="62"/>
                    </a:lnTo>
                    <a:lnTo>
                      <a:pt x="125" y="70"/>
                    </a:lnTo>
                    <a:lnTo>
                      <a:pt x="125" y="76"/>
                    </a:lnTo>
                    <a:lnTo>
                      <a:pt x="125" y="83"/>
                    </a:lnTo>
                    <a:lnTo>
                      <a:pt x="123" y="89"/>
                    </a:lnTo>
                    <a:lnTo>
                      <a:pt x="123" y="97"/>
                    </a:lnTo>
                    <a:lnTo>
                      <a:pt x="121" y="102"/>
                    </a:lnTo>
                    <a:lnTo>
                      <a:pt x="121" y="110"/>
                    </a:lnTo>
                    <a:lnTo>
                      <a:pt x="120" y="116"/>
                    </a:lnTo>
                    <a:lnTo>
                      <a:pt x="118" y="123"/>
                    </a:lnTo>
                    <a:lnTo>
                      <a:pt x="116" y="129"/>
                    </a:lnTo>
                    <a:lnTo>
                      <a:pt x="114" y="137"/>
                    </a:lnTo>
                    <a:lnTo>
                      <a:pt x="110" y="142"/>
                    </a:lnTo>
                    <a:lnTo>
                      <a:pt x="108" y="148"/>
                    </a:lnTo>
                    <a:lnTo>
                      <a:pt x="104" y="154"/>
                    </a:lnTo>
                    <a:lnTo>
                      <a:pt x="101" y="161"/>
                    </a:lnTo>
                    <a:lnTo>
                      <a:pt x="97" y="165"/>
                    </a:lnTo>
                    <a:lnTo>
                      <a:pt x="93" y="171"/>
                    </a:lnTo>
                    <a:lnTo>
                      <a:pt x="87" y="175"/>
                    </a:lnTo>
                    <a:lnTo>
                      <a:pt x="83" y="180"/>
                    </a:lnTo>
                    <a:lnTo>
                      <a:pt x="74" y="188"/>
                    </a:lnTo>
                    <a:lnTo>
                      <a:pt x="66" y="195"/>
                    </a:lnTo>
                    <a:lnTo>
                      <a:pt x="57" y="201"/>
                    </a:lnTo>
                    <a:lnTo>
                      <a:pt x="49" y="205"/>
                    </a:lnTo>
                    <a:lnTo>
                      <a:pt x="40" y="211"/>
                    </a:lnTo>
                    <a:lnTo>
                      <a:pt x="32" y="214"/>
                    </a:lnTo>
                    <a:lnTo>
                      <a:pt x="25" y="216"/>
                    </a:lnTo>
                    <a:lnTo>
                      <a:pt x="17" y="218"/>
                    </a:lnTo>
                    <a:lnTo>
                      <a:pt x="11" y="220"/>
                    </a:lnTo>
                    <a:lnTo>
                      <a:pt x="6" y="222"/>
                    </a:lnTo>
                    <a:lnTo>
                      <a:pt x="0" y="222"/>
                    </a:lnTo>
                    <a:lnTo>
                      <a:pt x="64" y="142"/>
                    </a:lnTo>
                    <a:lnTo>
                      <a:pt x="121" y="0"/>
                    </a:lnTo>
                    <a:close/>
                  </a:path>
                </a:pathLst>
              </a:custGeom>
              <a:solidFill>
                <a:srgbClr val="8C5E2B"/>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1" name="Freeform 147">
                <a:extLst>
                  <a:ext uri="{FF2B5EF4-FFF2-40B4-BE49-F238E27FC236}">
                    <a16:creationId xmlns:a16="http://schemas.microsoft.com/office/drawing/2014/main" id="{F70A889F-24D8-4531-A59A-74932823C999}"/>
                  </a:ext>
                </a:extLst>
              </p:cNvPr>
              <p:cNvSpPr>
                <a:spLocks/>
              </p:cNvSpPr>
              <p:nvPr/>
            </p:nvSpPr>
            <p:spPr bwMode="auto">
              <a:xfrm>
                <a:off x="3378" y="3790"/>
                <a:ext cx="242" cy="237"/>
              </a:xfrm>
              <a:custGeom>
                <a:avLst/>
                <a:gdLst>
                  <a:gd name="T0" fmla="*/ 33 w 482"/>
                  <a:gd name="T1" fmla="*/ 37 h 473"/>
                  <a:gd name="T2" fmla="*/ 39 w 482"/>
                  <a:gd name="T3" fmla="*/ 42 h 473"/>
                  <a:gd name="T4" fmla="*/ 42 w 482"/>
                  <a:gd name="T5" fmla="*/ 50 h 473"/>
                  <a:gd name="T6" fmla="*/ 43 w 482"/>
                  <a:gd name="T7" fmla="*/ 58 h 473"/>
                  <a:gd name="T8" fmla="*/ 43 w 482"/>
                  <a:gd name="T9" fmla="*/ 67 h 473"/>
                  <a:gd name="T10" fmla="*/ 43 w 482"/>
                  <a:gd name="T11" fmla="*/ 77 h 473"/>
                  <a:gd name="T12" fmla="*/ 45 w 482"/>
                  <a:gd name="T13" fmla="*/ 85 h 473"/>
                  <a:gd name="T14" fmla="*/ 46 w 482"/>
                  <a:gd name="T15" fmla="*/ 92 h 473"/>
                  <a:gd name="T16" fmla="*/ 45 w 482"/>
                  <a:gd name="T17" fmla="*/ 101 h 473"/>
                  <a:gd name="T18" fmla="*/ 41 w 482"/>
                  <a:gd name="T19" fmla="*/ 109 h 473"/>
                  <a:gd name="T20" fmla="*/ 34 w 482"/>
                  <a:gd name="T21" fmla="*/ 112 h 473"/>
                  <a:gd name="T22" fmla="*/ 38 w 482"/>
                  <a:gd name="T23" fmla="*/ 118 h 473"/>
                  <a:gd name="T24" fmla="*/ 45 w 482"/>
                  <a:gd name="T25" fmla="*/ 118 h 473"/>
                  <a:gd name="T26" fmla="*/ 52 w 482"/>
                  <a:gd name="T27" fmla="*/ 118 h 473"/>
                  <a:gd name="T28" fmla="*/ 58 w 482"/>
                  <a:gd name="T29" fmla="*/ 118 h 473"/>
                  <a:gd name="T30" fmla="*/ 67 w 482"/>
                  <a:gd name="T31" fmla="*/ 118 h 473"/>
                  <a:gd name="T32" fmla="*/ 74 w 482"/>
                  <a:gd name="T33" fmla="*/ 116 h 473"/>
                  <a:gd name="T34" fmla="*/ 82 w 482"/>
                  <a:gd name="T35" fmla="*/ 114 h 473"/>
                  <a:gd name="T36" fmla="*/ 90 w 482"/>
                  <a:gd name="T37" fmla="*/ 110 h 473"/>
                  <a:gd name="T38" fmla="*/ 98 w 482"/>
                  <a:gd name="T39" fmla="*/ 106 h 473"/>
                  <a:gd name="T40" fmla="*/ 105 w 482"/>
                  <a:gd name="T41" fmla="*/ 100 h 473"/>
                  <a:gd name="T42" fmla="*/ 111 w 482"/>
                  <a:gd name="T43" fmla="*/ 92 h 473"/>
                  <a:gd name="T44" fmla="*/ 116 w 482"/>
                  <a:gd name="T45" fmla="*/ 83 h 473"/>
                  <a:gd name="T46" fmla="*/ 118 w 482"/>
                  <a:gd name="T47" fmla="*/ 74 h 473"/>
                  <a:gd name="T48" fmla="*/ 120 w 482"/>
                  <a:gd name="T49" fmla="*/ 66 h 473"/>
                  <a:gd name="T50" fmla="*/ 122 w 482"/>
                  <a:gd name="T51" fmla="*/ 58 h 473"/>
                  <a:gd name="T52" fmla="*/ 122 w 482"/>
                  <a:gd name="T53" fmla="*/ 51 h 473"/>
                  <a:gd name="T54" fmla="*/ 120 w 482"/>
                  <a:gd name="T55" fmla="*/ 45 h 473"/>
                  <a:gd name="T56" fmla="*/ 119 w 482"/>
                  <a:gd name="T57" fmla="*/ 38 h 473"/>
                  <a:gd name="T58" fmla="*/ 116 w 482"/>
                  <a:gd name="T59" fmla="*/ 31 h 473"/>
                  <a:gd name="T60" fmla="*/ 113 w 482"/>
                  <a:gd name="T61" fmla="*/ 21 h 473"/>
                  <a:gd name="T62" fmla="*/ 111 w 482"/>
                  <a:gd name="T63" fmla="*/ 15 h 473"/>
                  <a:gd name="T64" fmla="*/ 111 w 482"/>
                  <a:gd name="T65" fmla="*/ 8 h 473"/>
                  <a:gd name="T66" fmla="*/ 104 w 482"/>
                  <a:gd name="T67" fmla="*/ 7 h 473"/>
                  <a:gd name="T68" fmla="*/ 95 w 482"/>
                  <a:gd name="T69" fmla="*/ 5 h 473"/>
                  <a:gd name="T70" fmla="*/ 87 w 482"/>
                  <a:gd name="T71" fmla="*/ 4 h 473"/>
                  <a:gd name="T72" fmla="*/ 79 w 482"/>
                  <a:gd name="T73" fmla="*/ 2 h 473"/>
                  <a:gd name="T74" fmla="*/ 73 w 482"/>
                  <a:gd name="T75" fmla="*/ 1 h 473"/>
                  <a:gd name="T76" fmla="*/ 66 w 482"/>
                  <a:gd name="T77" fmla="*/ 0 h 473"/>
                  <a:gd name="T78" fmla="*/ 60 w 482"/>
                  <a:gd name="T79" fmla="*/ 0 h 473"/>
                  <a:gd name="T80" fmla="*/ 54 w 482"/>
                  <a:gd name="T81" fmla="*/ 1 h 473"/>
                  <a:gd name="T82" fmla="*/ 47 w 482"/>
                  <a:gd name="T83" fmla="*/ 3 h 473"/>
                  <a:gd name="T84" fmla="*/ 41 w 482"/>
                  <a:gd name="T85" fmla="*/ 6 h 473"/>
                  <a:gd name="T86" fmla="*/ 35 w 482"/>
                  <a:gd name="T87" fmla="*/ 9 h 473"/>
                  <a:gd name="T88" fmla="*/ 27 w 482"/>
                  <a:gd name="T89" fmla="*/ 13 h 473"/>
                  <a:gd name="T90" fmla="*/ 21 w 482"/>
                  <a:gd name="T91" fmla="*/ 18 h 473"/>
                  <a:gd name="T92" fmla="*/ 13 w 482"/>
                  <a:gd name="T93" fmla="*/ 25 h 473"/>
                  <a:gd name="T94" fmla="*/ 7 w 482"/>
                  <a:gd name="T95" fmla="*/ 32 h 473"/>
                  <a:gd name="T96" fmla="*/ 3 w 482"/>
                  <a:gd name="T97" fmla="*/ 39 h 473"/>
                  <a:gd name="T98" fmla="*/ 0 w 482"/>
                  <a:gd name="T99" fmla="*/ 49 h 473"/>
                  <a:gd name="T100" fmla="*/ 1 w 482"/>
                  <a:gd name="T101" fmla="*/ 53 h 473"/>
                  <a:gd name="T102" fmla="*/ 4 w 482"/>
                  <a:gd name="T103" fmla="*/ 46 h 473"/>
                  <a:gd name="T104" fmla="*/ 11 w 482"/>
                  <a:gd name="T105" fmla="*/ 38 h 473"/>
                  <a:gd name="T106" fmla="*/ 17 w 482"/>
                  <a:gd name="T107" fmla="*/ 35 h 473"/>
                  <a:gd name="T108" fmla="*/ 25 w 482"/>
                  <a:gd name="T109" fmla="*/ 35 h 47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82"/>
                  <a:gd name="T166" fmla="*/ 0 h 473"/>
                  <a:gd name="T167" fmla="*/ 482 w 482"/>
                  <a:gd name="T168" fmla="*/ 473 h 47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82" h="473">
                    <a:moveTo>
                      <a:pt x="106" y="139"/>
                    </a:moveTo>
                    <a:lnTo>
                      <a:pt x="112" y="141"/>
                    </a:lnTo>
                    <a:lnTo>
                      <a:pt x="118" y="142"/>
                    </a:lnTo>
                    <a:lnTo>
                      <a:pt x="123" y="144"/>
                    </a:lnTo>
                    <a:lnTo>
                      <a:pt x="129" y="146"/>
                    </a:lnTo>
                    <a:lnTo>
                      <a:pt x="133" y="148"/>
                    </a:lnTo>
                    <a:lnTo>
                      <a:pt x="139" y="152"/>
                    </a:lnTo>
                    <a:lnTo>
                      <a:pt x="142" y="156"/>
                    </a:lnTo>
                    <a:lnTo>
                      <a:pt x="146" y="160"/>
                    </a:lnTo>
                    <a:lnTo>
                      <a:pt x="154" y="167"/>
                    </a:lnTo>
                    <a:lnTo>
                      <a:pt x="159" y="177"/>
                    </a:lnTo>
                    <a:lnTo>
                      <a:pt x="161" y="181"/>
                    </a:lnTo>
                    <a:lnTo>
                      <a:pt x="163" y="186"/>
                    </a:lnTo>
                    <a:lnTo>
                      <a:pt x="165" y="192"/>
                    </a:lnTo>
                    <a:lnTo>
                      <a:pt x="167" y="200"/>
                    </a:lnTo>
                    <a:lnTo>
                      <a:pt x="167" y="203"/>
                    </a:lnTo>
                    <a:lnTo>
                      <a:pt x="169" y="211"/>
                    </a:lnTo>
                    <a:lnTo>
                      <a:pt x="169" y="217"/>
                    </a:lnTo>
                    <a:lnTo>
                      <a:pt x="171" y="224"/>
                    </a:lnTo>
                    <a:lnTo>
                      <a:pt x="171" y="230"/>
                    </a:lnTo>
                    <a:lnTo>
                      <a:pt x="171" y="238"/>
                    </a:lnTo>
                    <a:lnTo>
                      <a:pt x="171" y="245"/>
                    </a:lnTo>
                    <a:lnTo>
                      <a:pt x="171" y="253"/>
                    </a:lnTo>
                    <a:lnTo>
                      <a:pt x="171" y="260"/>
                    </a:lnTo>
                    <a:lnTo>
                      <a:pt x="171" y="268"/>
                    </a:lnTo>
                    <a:lnTo>
                      <a:pt x="171" y="276"/>
                    </a:lnTo>
                    <a:lnTo>
                      <a:pt x="171" y="283"/>
                    </a:lnTo>
                    <a:lnTo>
                      <a:pt x="171" y="291"/>
                    </a:lnTo>
                    <a:lnTo>
                      <a:pt x="171" y="298"/>
                    </a:lnTo>
                    <a:lnTo>
                      <a:pt x="171" y="308"/>
                    </a:lnTo>
                    <a:lnTo>
                      <a:pt x="171" y="316"/>
                    </a:lnTo>
                    <a:lnTo>
                      <a:pt x="171" y="321"/>
                    </a:lnTo>
                    <a:lnTo>
                      <a:pt x="173" y="327"/>
                    </a:lnTo>
                    <a:lnTo>
                      <a:pt x="175" y="333"/>
                    </a:lnTo>
                    <a:lnTo>
                      <a:pt x="177" y="338"/>
                    </a:lnTo>
                    <a:lnTo>
                      <a:pt x="178" y="342"/>
                    </a:lnTo>
                    <a:lnTo>
                      <a:pt x="178" y="348"/>
                    </a:lnTo>
                    <a:lnTo>
                      <a:pt x="180" y="354"/>
                    </a:lnTo>
                    <a:lnTo>
                      <a:pt x="182" y="357"/>
                    </a:lnTo>
                    <a:lnTo>
                      <a:pt x="182" y="367"/>
                    </a:lnTo>
                    <a:lnTo>
                      <a:pt x="184" y="374"/>
                    </a:lnTo>
                    <a:lnTo>
                      <a:pt x="184" y="382"/>
                    </a:lnTo>
                    <a:lnTo>
                      <a:pt x="184" y="390"/>
                    </a:lnTo>
                    <a:lnTo>
                      <a:pt x="182" y="395"/>
                    </a:lnTo>
                    <a:lnTo>
                      <a:pt x="180" y="403"/>
                    </a:lnTo>
                    <a:lnTo>
                      <a:pt x="178" y="409"/>
                    </a:lnTo>
                    <a:lnTo>
                      <a:pt x="178" y="414"/>
                    </a:lnTo>
                    <a:lnTo>
                      <a:pt x="173" y="422"/>
                    </a:lnTo>
                    <a:lnTo>
                      <a:pt x="169" y="430"/>
                    </a:lnTo>
                    <a:lnTo>
                      <a:pt x="161" y="435"/>
                    </a:lnTo>
                    <a:lnTo>
                      <a:pt x="154" y="439"/>
                    </a:lnTo>
                    <a:lnTo>
                      <a:pt x="148" y="441"/>
                    </a:lnTo>
                    <a:lnTo>
                      <a:pt x="142" y="445"/>
                    </a:lnTo>
                    <a:lnTo>
                      <a:pt x="139" y="445"/>
                    </a:lnTo>
                    <a:lnTo>
                      <a:pt x="135" y="447"/>
                    </a:lnTo>
                    <a:lnTo>
                      <a:pt x="131" y="447"/>
                    </a:lnTo>
                    <a:lnTo>
                      <a:pt x="140" y="470"/>
                    </a:lnTo>
                    <a:lnTo>
                      <a:pt x="142" y="470"/>
                    </a:lnTo>
                    <a:lnTo>
                      <a:pt x="150" y="470"/>
                    </a:lnTo>
                    <a:lnTo>
                      <a:pt x="154" y="470"/>
                    </a:lnTo>
                    <a:lnTo>
                      <a:pt x="161" y="470"/>
                    </a:lnTo>
                    <a:lnTo>
                      <a:pt x="167" y="471"/>
                    </a:lnTo>
                    <a:lnTo>
                      <a:pt x="177" y="471"/>
                    </a:lnTo>
                    <a:lnTo>
                      <a:pt x="180" y="471"/>
                    </a:lnTo>
                    <a:lnTo>
                      <a:pt x="184" y="471"/>
                    </a:lnTo>
                    <a:lnTo>
                      <a:pt x="190" y="471"/>
                    </a:lnTo>
                    <a:lnTo>
                      <a:pt x="194" y="471"/>
                    </a:lnTo>
                    <a:lnTo>
                      <a:pt x="199" y="471"/>
                    </a:lnTo>
                    <a:lnTo>
                      <a:pt x="205" y="471"/>
                    </a:lnTo>
                    <a:lnTo>
                      <a:pt x="209" y="471"/>
                    </a:lnTo>
                    <a:lnTo>
                      <a:pt x="215" y="473"/>
                    </a:lnTo>
                    <a:lnTo>
                      <a:pt x="220" y="471"/>
                    </a:lnTo>
                    <a:lnTo>
                      <a:pt x="226" y="471"/>
                    </a:lnTo>
                    <a:lnTo>
                      <a:pt x="232" y="471"/>
                    </a:lnTo>
                    <a:lnTo>
                      <a:pt x="237" y="471"/>
                    </a:lnTo>
                    <a:lnTo>
                      <a:pt x="245" y="471"/>
                    </a:lnTo>
                    <a:lnTo>
                      <a:pt x="251" y="471"/>
                    </a:lnTo>
                    <a:lnTo>
                      <a:pt x="256" y="470"/>
                    </a:lnTo>
                    <a:lnTo>
                      <a:pt x="264" y="470"/>
                    </a:lnTo>
                    <a:lnTo>
                      <a:pt x="268" y="470"/>
                    </a:lnTo>
                    <a:lnTo>
                      <a:pt x="275" y="468"/>
                    </a:lnTo>
                    <a:lnTo>
                      <a:pt x="281" y="466"/>
                    </a:lnTo>
                    <a:lnTo>
                      <a:pt x="289" y="466"/>
                    </a:lnTo>
                    <a:lnTo>
                      <a:pt x="294" y="462"/>
                    </a:lnTo>
                    <a:lnTo>
                      <a:pt x="300" y="462"/>
                    </a:lnTo>
                    <a:lnTo>
                      <a:pt x="308" y="460"/>
                    </a:lnTo>
                    <a:lnTo>
                      <a:pt x="313" y="458"/>
                    </a:lnTo>
                    <a:lnTo>
                      <a:pt x="321" y="456"/>
                    </a:lnTo>
                    <a:lnTo>
                      <a:pt x="327" y="454"/>
                    </a:lnTo>
                    <a:lnTo>
                      <a:pt x="332" y="451"/>
                    </a:lnTo>
                    <a:lnTo>
                      <a:pt x="340" y="449"/>
                    </a:lnTo>
                    <a:lnTo>
                      <a:pt x="346" y="445"/>
                    </a:lnTo>
                    <a:lnTo>
                      <a:pt x="351" y="443"/>
                    </a:lnTo>
                    <a:lnTo>
                      <a:pt x="359" y="439"/>
                    </a:lnTo>
                    <a:lnTo>
                      <a:pt x="367" y="437"/>
                    </a:lnTo>
                    <a:lnTo>
                      <a:pt x="370" y="433"/>
                    </a:lnTo>
                    <a:lnTo>
                      <a:pt x="378" y="430"/>
                    </a:lnTo>
                    <a:lnTo>
                      <a:pt x="382" y="424"/>
                    </a:lnTo>
                    <a:lnTo>
                      <a:pt x="389" y="422"/>
                    </a:lnTo>
                    <a:lnTo>
                      <a:pt x="395" y="416"/>
                    </a:lnTo>
                    <a:lnTo>
                      <a:pt x="401" y="412"/>
                    </a:lnTo>
                    <a:lnTo>
                      <a:pt x="406" y="407"/>
                    </a:lnTo>
                    <a:lnTo>
                      <a:pt x="412" y="403"/>
                    </a:lnTo>
                    <a:lnTo>
                      <a:pt x="418" y="397"/>
                    </a:lnTo>
                    <a:lnTo>
                      <a:pt x="422" y="392"/>
                    </a:lnTo>
                    <a:lnTo>
                      <a:pt x="427" y="386"/>
                    </a:lnTo>
                    <a:lnTo>
                      <a:pt x="433" y="380"/>
                    </a:lnTo>
                    <a:lnTo>
                      <a:pt x="437" y="373"/>
                    </a:lnTo>
                    <a:lnTo>
                      <a:pt x="441" y="367"/>
                    </a:lnTo>
                    <a:lnTo>
                      <a:pt x="444" y="361"/>
                    </a:lnTo>
                    <a:lnTo>
                      <a:pt x="450" y="354"/>
                    </a:lnTo>
                    <a:lnTo>
                      <a:pt x="454" y="346"/>
                    </a:lnTo>
                    <a:lnTo>
                      <a:pt x="456" y="338"/>
                    </a:lnTo>
                    <a:lnTo>
                      <a:pt x="460" y="331"/>
                    </a:lnTo>
                    <a:lnTo>
                      <a:pt x="463" y="323"/>
                    </a:lnTo>
                    <a:lnTo>
                      <a:pt x="463" y="316"/>
                    </a:lnTo>
                    <a:lnTo>
                      <a:pt x="467" y="310"/>
                    </a:lnTo>
                    <a:lnTo>
                      <a:pt x="469" y="302"/>
                    </a:lnTo>
                    <a:lnTo>
                      <a:pt x="471" y="295"/>
                    </a:lnTo>
                    <a:lnTo>
                      <a:pt x="473" y="287"/>
                    </a:lnTo>
                    <a:lnTo>
                      <a:pt x="475" y="281"/>
                    </a:lnTo>
                    <a:lnTo>
                      <a:pt x="477" y="274"/>
                    </a:lnTo>
                    <a:lnTo>
                      <a:pt x="479" y="268"/>
                    </a:lnTo>
                    <a:lnTo>
                      <a:pt x="479" y="262"/>
                    </a:lnTo>
                    <a:lnTo>
                      <a:pt x="479" y="257"/>
                    </a:lnTo>
                    <a:lnTo>
                      <a:pt x="481" y="249"/>
                    </a:lnTo>
                    <a:lnTo>
                      <a:pt x="482" y="243"/>
                    </a:lnTo>
                    <a:lnTo>
                      <a:pt x="482" y="238"/>
                    </a:lnTo>
                    <a:lnTo>
                      <a:pt x="482" y="232"/>
                    </a:lnTo>
                    <a:lnTo>
                      <a:pt x="482" y="224"/>
                    </a:lnTo>
                    <a:lnTo>
                      <a:pt x="482" y="219"/>
                    </a:lnTo>
                    <a:lnTo>
                      <a:pt x="482" y="213"/>
                    </a:lnTo>
                    <a:lnTo>
                      <a:pt x="482" y="207"/>
                    </a:lnTo>
                    <a:lnTo>
                      <a:pt x="482" y="201"/>
                    </a:lnTo>
                    <a:lnTo>
                      <a:pt x="482" y="198"/>
                    </a:lnTo>
                    <a:lnTo>
                      <a:pt x="481" y="192"/>
                    </a:lnTo>
                    <a:lnTo>
                      <a:pt x="481" y="186"/>
                    </a:lnTo>
                    <a:lnTo>
                      <a:pt x="479" y="181"/>
                    </a:lnTo>
                    <a:lnTo>
                      <a:pt x="479" y="177"/>
                    </a:lnTo>
                    <a:lnTo>
                      <a:pt x="477" y="171"/>
                    </a:lnTo>
                    <a:lnTo>
                      <a:pt x="477" y="165"/>
                    </a:lnTo>
                    <a:lnTo>
                      <a:pt x="475" y="161"/>
                    </a:lnTo>
                    <a:lnTo>
                      <a:pt x="475" y="156"/>
                    </a:lnTo>
                    <a:lnTo>
                      <a:pt x="473" y="152"/>
                    </a:lnTo>
                    <a:lnTo>
                      <a:pt x="471" y="146"/>
                    </a:lnTo>
                    <a:lnTo>
                      <a:pt x="471" y="142"/>
                    </a:lnTo>
                    <a:lnTo>
                      <a:pt x="469" y="139"/>
                    </a:lnTo>
                    <a:lnTo>
                      <a:pt x="467" y="129"/>
                    </a:lnTo>
                    <a:lnTo>
                      <a:pt x="463" y="122"/>
                    </a:lnTo>
                    <a:lnTo>
                      <a:pt x="462" y="112"/>
                    </a:lnTo>
                    <a:lnTo>
                      <a:pt x="458" y="104"/>
                    </a:lnTo>
                    <a:lnTo>
                      <a:pt x="456" y="97"/>
                    </a:lnTo>
                    <a:lnTo>
                      <a:pt x="454" y="91"/>
                    </a:lnTo>
                    <a:lnTo>
                      <a:pt x="450" y="84"/>
                    </a:lnTo>
                    <a:lnTo>
                      <a:pt x="448" y="78"/>
                    </a:lnTo>
                    <a:lnTo>
                      <a:pt x="446" y="72"/>
                    </a:lnTo>
                    <a:lnTo>
                      <a:pt x="444" y="66"/>
                    </a:lnTo>
                    <a:lnTo>
                      <a:pt x="443" y="63"/>
                    </a:lnTo>
                    <a:lnTo>
                      <a:pt x="443" y="57"/>
                    </a:lnTo>
                    <a:lnTo>
                      <a:pt x="441" y="53"/>
                    </a:lnTo>
                    <a:lnTo>
                      <a:pt x="443" y="49"/>
                    </a:lnTo>
                    <a:lnTo>
                      <a:pt x="441" y="42"/>
                    </a:lnTo>
                    <a:lnTo>
                      <a:pt x="441" y="36"/>
                    </a:lnTo>
                    <a:lnTo>
                      <a:pt x="441" y="30"/>
                    </a:lnTo>
                    <a:lnTo>
                      <a:pt x="439" y="28"/>
                    </a:lnTo>
                    <a:lnTo>
                      <a:pt x="433" y="25"/>
                    </a:lnTo>
                    <a:lnTo>
                      <a:pt x="427" y="23"/>
                    </a:lnTo>
                    <a:lnTo>
                      <a:pt x="420" y="23"/>
                    </a:lnTo>
                    <a:lnTo>
                      <a:pt x="412" y="25"/>
                    </a:lnTo>
                    <a:lnTo>
                      <a:pt x="405" y="25"/>
                    </a:lnTo>
                    <a:lnTo>
                      <a:pt x="397" y="25"/>
                    </a:lnTo>
                    <a:lnTo>
                      <a:pt x="389" y="23"/>
                    </a:lnTo>
                    <a:lnTo>
                      <a:pt x="384" y="21"/>
                    </a:lnTo>
                    <a:lnTo>
                      <a:pt x="376" y="19"/>
                    </a:lnTo>
                    <a:lnTo>
                      <a:pt x="370" y="17"/>
                    </a:lnTo>
                    <a:lnTo>
                      <a:pt x="363" y="15"/>
                    </a:lnTo>
                    <a:lnTo>
                      <a:pt x="357" y="15"/>
                    </a:lnTo>
                    <a:lnTo>
                      <a:pt x="349" y="13"/>
                    </a:lnTo>
                    <a:lnTo>
                      <a:pt x="346" y="13"/>
                    </a:lnTo>
                    <a:lnTo>
                      <a:pt x="338" y="11"/>
                    </a:lnTo>
                    <a:lnTo>
                      <a:pt x="332" y="9"/>
                    </a:lnTo>
                    <a:lnTo>
                      <a:pt x="327" y="7"/>
                    </a:lnTo>
                    <a:lnTo>
                      <a:pt x="321" y="7"/>
                    </a:lnTo>
                    <a:lnTo>
                      <a:pt x="315" y="6"/>
                    </a:lnTo>
                    <a:lnTo>
                      <a:pt x="310" y="4"/>
                    </a:lnTo>
                    <a:lnTo>
                      <a:pt x="304" y="4"/>
                    </a:lnTo>
                    <a:lnTo>
                      <a:pt x="300" y="4"/>
                    </a:lnTo>
                    <a:lnTo>
                      <a:pt x="294" y="2"/>
                    </a:lnTo>
                    <a:lnTo>
                      <a:pt x="289" y="2"/>
                    </a:lnTo>
                    <a:lnTo>
                      <a:pt x="283" y="0"/>
                    </a:lnTo>
                    <a:lnTo>
                      <a:pt x="277" y="0"/>
                    </a:lnTo>
                    <a:lnTo>
                      <a:pt x="272" y="0"/>
                    </a:lnTo>
                    <a:lnTo>
                      <a:pt x="268" y="0"/>
                    </a:lnTo>
                    <a:lnTo>
                      <a:pt x="262" y="0"/>
                    </a:lnTo>
                    <a:lnTo>
                      <a:pt x="256" y="0"/>
                    </a:lnTo>
                    <a:lnTo>
                      <a:pt x="253" y="0"/>
                    </a:lnTo>
                    <a:lnTo>
                      <a:pt x="247" y="0"/>
                    </a:lnTo>
                    <a:lnTo>
                      <a:pt x="241" y="0"/>
                    </a:lnTo>
                    <a:lnTo>
                      <a:pt x="237" y="0"/>
                    </a:lnTo>
                    <a:lnTo>
                      <a:pt x="232" y="0"/>
                    </a:lnTo>
                    <a:lnTo>
                      <a:pt x="226" y="2"/>
                    </a:lnTo>
                    <a:lnTo>
                      <a:pt x="222" y="2"/>
                    </a:lnTo>
                    <a:lnTo>
                      <a:pt x="216" y="4"/>
                    </a:lnTo>
                    <a:lnTo>
                      <a:pt x="213" y="4"/>
                    </a:lnTo>
                    <a:lnTo>
                      <a:pt x="207" y="4"/>
                    </a:lnTo>
                    <a:lnTo>
                      <a:pt x="201" y="6"/>
                    </a:lnTo>
                    <a:lnTo>
                      <a:pt x="197" y="7"/>
                    </a:lnTo>
                    <a:lnTo>
                      <a:pt x="192" y="7"/>
                    </a:lnTo>
                    <a:lnTo>
                      <a:pt x="186" y="9"/>
                    </a:lnTo>
                    <a:lnTo>
                      <a:pt x="182" y="11"/>
                    </a:lnTo>
                    <a:lnTo>
                      <a:pt x="177" y="13"/>
                    </a:lnTo>
                    <a:lnTo>
                      <a:pt x="171" y="15"/>
                    </a:lnTo>
                    <a:lnTo>
                      <a:pt x="167" y="17"/>
                    </a:lnTo>
                    <a:lnTo>
                      <a:pt x="161" y="21"/>
                    </a:lnTo>
                    <a:lnTo>
                      <a:pt x="156" y="23"/>
                    </a:lnTo>
                    <a:lnTo>
                      <a:pt x="152" y="25"/>
                    </a:lnTo>
                    <a:lnTo>
                      <a:pt x="146" y="28"/>
                    </a:lnTo>
                    <a:lnTo>
                      <a:pt x="140" y="30"/>
                    </a:lnTo>
                    <a:lnTo>
                      <a:pt x="137" y="34"/>
                    </a:lnTo>
                    <a:lnTo>
                      <a:pt x="131" y="36"/>
                    </a:lnTo>
                    <a:lnTo>
                      <a:pt x="125" y="40"/>
                    </a:lnTo>
                    <a:lnTo>
                      <a:pt x="120" y="44"/>
                    </a:lnTo>
                    <a:lnTo>
                      <a:pt x="116" y="47"/>
                    </a:lnTo>
                    <a:lnTo>
                      <a:pt x="108" y="49"/>
                    </a:lnTo>
                    <a:lnTo>
                      <a:pt x="104" y="55"/>
                    </a:lnTo>
                    <a:lnTo>
                      <a:pt x="99" y="59"/>
                    </a:lnTo>
                    <a:lnTo>
                      <a:pt x="93" y="65"/>
                    </a:lnTo>
                    <a:lnTo>
                      <a:pt x="87" y="68"/>
                    </a:lnTo>
                    <a:lnTo>
                      <a:pt x="82" y="72"/>
                    </a:lnTo>
                    <a:lnTo>
                      <a:pt x="76" y="78"/>
                    </a:lnTo>
                    <a:lnTo>
                      <a:pt x="70" y="84"/>
                    </a:lnTo>
                    <a:lnTo>
                      <a:pt x="64" y="87"/>
                    </a:lnTo>
                    <a:lnTo>
                      <a:pt x="59" y="93"/>
                    </a:lnTo>
                    <a:lnTo>
                      <a:pt x="51" y="99"/>
                    </a:lnTo>
                    <a:lnTo>
                      <a:pt x="47" y="106"/>
                    </a:lnTo>
                    <a:lnTo>
                      <a:pt x="42" y="110"/>
                    </a:lnTo>
                    <a:lnTo>
                      <a:pt x="36" y="116"/>
                    </a:lnTo>
                    <a:lnTo>
                      <a:pt x="30" y="120"/>
                    </a:lnTo>
                    <a:lnTo>
                      <a:pt x="26" y="125"/>
                    </a:lnTo>
                    <a:lnTo>
                      <a:pt x="23" y="131"/>
                    </a:lnTo>
                    <a:lnTo>
                      <a:pt x="19" y="135"/>
                    </a:lnTo>
                    <a:lnTo>
                      <a:pt x="17" y="141"/>
                    </a:lnTo>
                    <a:lnTo>
                      <a:pt x="13" y="146"/>
                    </a:lnTo>
                    <a:lnTo>
                      <a:pt x="9" y="154"/>
                    </a:lnTo>
                    <a:lnTo>
                      <a:pt x="6" y="163"/>
                    </a:lnTo>
                    <a:lnTo>
                      <a:pt x="4" y="171"/>
                    </a:lnTo>
                    <a:lnTo>
                      <a:pt x="2" y="181"/>
                    </a:lnTo>
                    <a:lnTo>
                      <a:pt x="0" y="188"/>
                    </a:lnTo>
                    <a:lnTo>
                      <a:pt x="0" y="194"/>
                    </a:lnTo>
                    <a:lnTo>
                      <a:pt x="0" y="198"/>
                    </a:lnTo>
                    <a:lnTo>
                      <a:pt x="2" y="203"/>
                    </a:lnTo>
                    <a:lnTo>
                      <a:pt x="2" y="211"/>
                    </a:lnTo>
                    <a:lnTo>
                      <a:pt x="4" y="213"/>
                    </a:lnTo>
                    <a:lnTo>
                      <a:pt x="4" y="211"/>
                    </a:lnTo>
                    <a:lnTo>
                      <a:pt x="4" y="209"/>
                    </a:lnTo>
                    <a:lnTo>
                      <a:pt x="6" y="203"/>
                    </a:lnTo>
                    <a:lnTo>
                      <a:pt x="7" y="200"/>
                    </a:lnTo>
                    <a:lnTo>
                      <a:pt x="11" y="192"/>
                    </a:lnTo>
                    <a:lnTo>
                      <a:pt x="15" y="184"/>
                    </a:lnTo>
                    <a:lnTo>
                      <a:pt x="19" y="177"/>
                    </a:lnTo>
                    <a:lnTo>
                      <a:pt x="26" y="171"/>
                    </a:lnTo>
                    <a:lnTo>
                      <a:pt x="32" y="163"/>
                    </a:lnTo>
                    <a:lnTo>
                      <a:pt x="40" y="156"/>
                    </a:lnTo>
                    <a:lnTo>
                      <a:pt x="44" y="152"/>
                    </a:lnTo>
                    <a:lnTo>
                      <a:pt x="47" y="148"/>
                    </a:lnTo>
                    <a:lnTo>
                      <a:pt x="53" y="146"/>
                    </a:lnTo>
                    <a:lnTo>
                      <a:pt x="57" y="144"/>
                    </a:lnTo>
                    <a:lnTo>
                      <a:pt x="63" y="142"/>
                    </a:lnTo>
                    <a:lnTo>
                      <a:pt x="68" y="139"/>
                    </a:lnTo>
                    <a:lnTo>
                      <a:pt x="72" y="137"/>
                    </a:lnTo>
                    <a:lnTo>
                      <a:pt x="80" y="137"/>
                    </a:lnTo>
                    <a:lnTo>
                      <a:pt x="85" y="137"/>
                    </a:lnTo>
                    <a:lnTo>
                      <a:pt x="91" y="137"/>
                    </a:lnTo>
                    <a:lnTo>
                      <a:pt x="99" y="137"/>
                    </a:lnTo>
                    <a:lnTo>
                      <a:pt x="106" y="139"/>
                    </a:lnTo>
                    <a:close/>
                  </a:path>
                </a:pathLst>
              </a:custGeom>
              <a:solidFill>
                <a:srgbClr val="7A420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2" name="Freeform 148">
                <a:extLst>
                  <a:ext uri="{FF2B5EF4-FFF2-40B4-BE49-F238E27FC236}">
                    <a16:creationId xmlns:a16="http://schemas.microsoft.com/office/drawing/2014/main" id="{B62C3F47-1A10-440D-9156-4907C0806D08}"/>
                  </a:ext>
                </a:extLst>
              </p:cNvPr>
              <p:cNvSpPr>
                <a:spLocks/>
              </p:cNvSpPr>
              <p:nvPr/>
            </p:nvSpPr>
            <p:spPr bwMode="auto">
              <a:xfrm>
                <a:off x="3387" y="3868"/>
                <a:ext cx="77" cy="140"/>
              </a:xfrm>
              <a:custGeom>
                <a:avLst/>
                <a:gdLst>
                  <a:gd name="T0" fmla="*/ 0 w 154"/>
                  <a:gd name="T1" fmla="*/ 20 h 279"/>
                  <a:gd name="T2" fmla="*/ 0 w 154"/>
                  <a:gd name="T3" fmla="*/ 18 h 279"/>
                  <a:gd name="T4" fmla="*/ 1 w 154"/>
                  <a:gd name="T5" fmla="*/ 15 h 279"/>
                  <a:gd name="T6" fmla="*/ 2 w 154"/>
                  <a:gd name="T7" fmla="*/ 11 h 279"/>
                  <a:gd name="T8" fmla="*/ 5 w 154"/>
                  <a:gd name="T9" fmla="*/ 7 h 279"/>
                  <a:gd name="T10" fmla="*/ 8 w 154"/>
                  <a:gd name="T11" fmla="*/ 3 h 279"/>
                  <a:gd name="T12" fmla="*/ 11 w 154"/>
                  <a:gd name="T13" fmla="*/ 1 h 279"/>
                  <a:gd name="T14" fmla="*/ 15 w 154"/>
                  <a:gd name="T15" fmla="*/ 0 h 279"/>
                  <a:gd name="T16" fmla="*/ 18 w 154"/>
                  <a:gd name="T17" fmla="*/ 0 h 279"/>
                  <a:gd name="T18" fmla="*/ 20 w 154"/>
                  <a:gd name="T19" fmla="*/ 1 h 279"/>
                  <a:gd name="T20" fmla="*/ 22 w 154"/>
                  <a:gd name="T21" fmla="*/ 2 h 279"/>
                  <a:gd name="T22" fmla="*/ 25 w 154"/>
                  <a:gd name="T23" fmla="*/ 5 h 279"/>
                  <a:gd name="T24" fmla="*/ 27 w 154"/>
                  <a:gd name="T25" fmla="*/ 8 h 279"/>
                  <a:gd name="T26" fmla="*/ 29 w 154"/>
                  <a:gd name="T27" fmla="*/ 11 h 279"/>
                  <a:gd name="T28" fmla="*/ 30 w 154"/>
                  <a:gd name="T29" fmla="*/ 14 h 279"/>
                  <a:gd name="T30" fmla="*/ 30 w 154"/>
                  <a:gd name="T31" fmla="*/ 16 h 279"/>
                  <a:gd name="T32" fmla="*/ 31 w 154"/>
                  <a:gd name="T33" fmla="*/ 19 h 279"/>
                  <a:gd name="T34" fmla="*/ 33 w 154"/>
                  <a:gd name="T35" fmla="*/ 23 h 279"/>
                  <a:gd name="T36" fmla="*/ 33 w 154"/>
                  <a:gd name="T37" fmla="*/ 26 h 279"/>
                  <a:gd name="T38" fmla="*/ 34 w 154"/>
                  <a:gd name="T39" fmla="*/ 29 h 279"/>
                  <a:gd name="T40" fmla="*/ 34 w 154"/>
                  <a:gd name="T41" fmla="*/ 32 h 279"/>
                  <a:gd name="T42" fmla="*/ 34 w 154"/>
                  <a:gd name="T43" fmla="*/ 35 h 279"/>
                  <a:gd name="T44" fmla="*/ 34 w 154"/>
                  <a:gd name="T45" fmla="*/ 37 h 279"/>
                  <a:gd name="T46" fmla="*/ 34 w 154"/>
                  <a:gd name="T47" fmla="*/ 40 h 279"/>
                  <a:gd name="T48" fmla="*/ 35 w 154"/>
                  <a:gd name="T49" fmla="*/ 43 h 279"/>
                  <a:gd name="T50" fmla="*/ 36 w 154"/>
                  <a:gd name="T51" fmla="*/ 47 h 279"/>
                  <a:gd name="T52" fmla="*/ 38 w 154"/>
                  <a:gd name="T53" fmla="*/ 50 h 279"/>
                  <a:gd name="T54" fmla="*/ 38 w 154"/>
                  <a:gd name="T55" fmla="*/ 54 h 279"/>
                  <a:gd name="T56" fmla="*/ 38 w 154"/>
                  <a:gd name="T57" fmla="*/ 57 h 279"/>
                  <a:gd name="T58" fmla="*/ 38 w 154"/>
                  <a:gd name="T59" fmla="*/ 59 h 279"/>
                  <a:gd name="T60" fmla="*/ 37 w 154"/>
                  <a:gd name="T61" fmla="*/ 62 h 279"/>
                  <a:gd name="T62" fmla="*/ 36 w 154"/>
                  <a:gd name="T63" fmla="*/ 64 h 279"/>
                  <a:gd name="T64" fmla="*/ 35 w 154"/>
                  <a:gd name="T65" fmla="*/ 66 h 279"/>
                  <a:gd name="T66" fmla="*/ 31 w 154"/>
                  <a:gd name="T67" fmla="*/ 69 h 279"/>
                  <a:gd name="T68" fmla="*/ 28 w 154"/>
                  <a:gd name="T69" fmla="*/ 70 h 279"/>
                  <a:gd name="T70" fmla="*/ 26 w 154"/>
                  <a:gd name="T71" fmla="*/ 70 h 279"/>
                  <a:gd name="T72" fmla="*/ 19 w 154"/>
                  <a:gd name="T73" fmla="*/ 57 h 279"/>
                  <a:gd name="T74" fmla="*/ 19 w 154"/>
                  <a:gd name="T75" fmla="*/ 56 h 279"/>
                  <a:gd name="T76" fmla="*/ 17 w 154"/>
                  <a:gd name="T77" fmla="*/ 54 h 279"/>
                  <a:gd name="T78" fmla="*/ 13 w 154"/>
                  <a:gd name="T79" fmla="*/ 50 h 279"/>
                  <a:gd name="T80" fmla="*/ 10 w 154"/>
                  <a:gd name="T81" fmla="*/ 46 h 279"/>
                  <a:gd name="T82" fmla="*/ 9 w 154"/>
                  <a:gd name="T83" fmla="*/ 44 h 279"/>
                  <a:gd name="T84" fmla="*/ 7 w 154"/>
                  <a:gd name="T85" fmla="*/ 41 h 279"/>
                  <a:gd name="T86" fmla="*/ 5 w 154"/>
                  <a:gd name="T87" fmla="*/ 37 h 279"/>
                  <a:gd name="T88" fmla="*/ 3 w 154"/>
                  <a:gd name="T89" fmla="*/ 35 h 279"/>
                  <a:gd name="T90" fmla="*/ 2 w 154"/>
                  <a:gd name="T91" fmla="*/ 31 h 279"/>
                  <a:gd name="T92" fmla="*/ 1 w 154"/>
                  <a:gd name="T93" fmla="*/ 27 h 279"/>
                  <a:gd name="T94" fmla="*/ 1 w 154"/>
                  <a:gd name="T95" fmla="*/ 24 h 279"/>
                  <a:gd name="T96" fmla="*/ 0 w 154"/>
                  <a:gd name="T97" fmla="*/ 20 h 27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54"/>
                  <a:gd name="T148" fmla="*/ 0 h 279"/>
                  <a:gd name="T149" fmla="*/ 154 w 154"/>
                  <a:gd name="T150" fmla="*/ 279 h 27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54" h="279">
                    <a:moveTo>
                      <a:pt x="0" y="80"/>
                    </a:moveTo>
                    <a:lnTo>
                      <a:pt x="0" y="78"/>
                    </a:lnTo>
                    <a:lnTo>
                      <a:pt x="0" y="76"/>
                    </a:lnTo>
                    <a:lnTo>
                      <a:pt x="0" y="70"/>
                    </a:lnTo>
                    <a:lnTo>
                      <a:pt x="2" y="64"/>
                    </a:lnTo>
                    <a:lnTo>
                      <a:pt x="6" y="57"/>
                    </a:lnTo>
                    <a:lnTo>
                      <a:pt x="9" y="49"/>
                    </a:lnTo>
                    <a:lnTo>
                      <a:pt x="11" y="42"/>
                    </a:lnTo>
                    <a:lnTo>
                      <a:pt x="17" y="34"/>
                    </a:lnTo>
                    <a:lnTo>
                      <a:pt x="21" y="25"/>
                    </a:lnTo>
                    <a:lnTo>
                      <a:pt x="27" y="17"/>
                    </a:lnTo>
                    <a:lnTo>
                      <a:pt x="32" y="11"/>
                    </a:lnTo>
                    <a:lnTo>
                      <a:pt x="40" y="5"/>
                    </a:lnTo>
                    <a:lnTo>
                      <a:pt x="47" y="2"/>
                    </a:lnTo>
                    <a:lnTo>
                      <a:pt x="55" y="0"/>
                    </a:lnTo>
                    <a:lnTo>
                      <a:pt x="61" y="0"/>
                    </a:lnTo>
                    <a:lnTo>
                      <a:pt x="65" y="0"/>
                    </a:lnTo>
                    <a:lnTo>
                      <a:pt x="70" y="0"/>
                    </a:lnTo>
                    <a:lnTo>
                      <a:pt x="76" y="2"/>
                    </a:lnTo>
                    <a:lnTo>
                      <a:pt x="80" y="2"/>
                    </a:lnTo>
                    <a:lnTo>
                      <a:pt x="84" y="5"/>
                    </a:lnTo>
                    <a:lnTo>
                      <a:pt x="89" y="7"/>
                    </a:lnTo>
                    <a:lnTo>
                      <a:pt x="93" y="11"/>
                    </a:lnTo>
                    <a:lnTo>
                      <a:pt x="101" y="17"/>
                    </a:lnTo>
                    <a:lnTo>
                      <a:pt x="108" y="26"/>
                    </a:lnTo>
                    <a:lnTo>
                      <a:pt x="110" y="32"/>
                    </a:lnTo>
                    <a:lnTo>
                      <a:pt x="114" y="36"/>
                    </a:lnTo>
                    <a:lnTo>
                      <a:pt x="116" y="42"/>
                    </a:lnTo>
                    <a:lnTo>
                      <a:pt x="118" y="47"/>
                    </a:lnTo>
                    <a:lnTo>
                      <a:pt x="120" y="53"/>
                    </a:lnTo>
                    <a:lnTo>
                      <a:pt x="123" y="59"/>
                    </a:lnTo>
                    <a:lnTo>
                      <a:pt x="123" y="64"/>
                    </a:lnTo>
                    <a:lnTo>
                      <a:pt x="127" y="70"/>
                    </a:lnTo>
                    <a:lnTo>
                      <a:pt x="127" y="76"/>
                    </a:lnTo>
                    <a:lnTo>
                      <a:pt x="129" y="83"/>
                    </a:lnTo>
                    <a:lnTo>
                      <a:pt x="129" y="89"/>
                    </a:lnTo>
                    <a:lnTo>
                      <a:pt x="131" y="95"/>
                    </a:lnTo>
                    <a:lnTo>
                      <a:pt x="131" y="101"/>
                    </a:lnTo>
                    <a:lnTo>
                      <a:pt x="131" y="106"/>
                    </a:lnTo>
                    <a:lnTo>
                      <a:pt x="133" y="114"/>
                    </a:lnTo>
                    <a:lnTo>
                      <a:pt x="133" y="120"/>
                    </a:lnTo>
                    <a:lnTo>
                      <a:pt x="133" y="125"/>
                    </a:lnTo>
                    <a:lnTo>
                      <a:pt x="133" y="131"/>
                    </a:lnTo>
                    <a:lnTo>
                      <a:pt x="133" y="137"/>
                    </a:lnTo>
                    <a:lnTo>
                      <a:pt x="135" y="144"/>
                    </a:lnTo>
                    <a:lnTo>
                      <a:pt x="133" y="148"/>
                    </a:lnTo>
                    <a:lnTo>
                      <a:pt x="133" y="154"/>
                    </a:lnTo>
                    <a:lnTo>
                      <a:pt x="133" y="160"/>
                    </a:lnTo>
                    <a:lnTo>
                      <a:pt x="133" y="165"/>
                    </a:lnTo>
                    <a:lnTo>
                      <a:pt x="137" y="171"/>
                    </a:lnTo>
                    <a:lnTo>
                      <a:pt x="142" y="179"/>
                    </a:lnTo>
                    <a:lnTo>
                      <a:pt x="144" y="186"/>
                    </a:lnTo>
                    <a:lnTo>
                      <a:pt x="148" y="194"/>
                    </a:lnTo>
                    <a:lnTo>
                      <a:pt x="150" y="199"/>
                    </a:lnTo>
                    <a:lnTo>
                      <a:pt x="152" y="207"/>
                    </a:lnTo>
                    <a:lnTo>
                      <a:pt x="152" y="215"/>
                    </a:lnTo>
                    <a:lnTo>
                      <a:pt x="154" y="220"/>
                    </a:lnTo>
                    <a:lnTo>
                      <a:pt x="152" y="226"/>
                    </a:lnTo>
                    <a:lnTo>
                      <a:pt x="150" y="230"/>
                    </a:lnTo>
                    <a:lnTo>
                      <a:pt x="150" y="236"/>
                    </a:lnTo>
                    <a:lnTo>
                      <a:pt x="148" y="241"/>
                    </a:lnTo>
                    <a:lnTo>
                      <a:pt x="146" y="245"/>
                    </a:lnTo>
                    <a:lnTo>
                      <a:pt x="144" y="251"/>
                    </a:lnTo>
                    <a:lnTo>
                      <a:pt x="144" y="255"/>
                    </a:lnTo>
                    <a:lnTo>
                      <a:pt x="142" y="258"/>
                    </a:lnTo>
                    <a:lnTo>
                      <a:pt x="137" y="264"/>
                    </a:lnTo>
                    <a:lnTo>
                      <a:pt x="133" y="270"/>
                    </a:lnTo>
                    <a:lnTo>
                      <a:pt x="125" y="274"/>
                    </a:lnTo>
                    <a:lnTo>
                      <a:pt x="120" y="276"/>
                    </a:lnTo>
                    <a:lnTo>
                      <a:pt x="114" y="277"/>
                    </a:lnTo>
                    <a:lnTo>
                      <a:pt x="110" y="279"/>
                    </a:lnTo>
                    <a:lnTo>
                      <a:pt x="106" y="279"/>
                    </a:lnTo>
                    <a:lnTo>
                      <a:pt x="78" y="226"/>
                    </a:lnTo>
                    <a:lnTo>
                      <a:pt x="78" y="224"/>
                    </a:lnTo>
                    <a:lnTo>
                      <a:pt x="76" y="222"/>
                    </a:lnTo>
                    <a:lnTo>
                      <a:pt x="70" y="218"/>
                    </a:lnTo>
                    <a:lnTo>
                      <a:pt x="66" y="215"/>
                    </a:lnTo>
                    <a:lnTo>
                      <a:pt x="61" y="207"/>
                    </a:lnTo>
                    <a:lnTo>
                      <a:pt x="55" y="199"/>
                    </a:lnTo>
                    <a:lnTo>
                      <a:pt x="47" y="192"/>
                    </a:lnTo>
                    <a:lnTo>
                      <a:pt x="42" y="182"/>
                    </a:lnTo>
                    <a:lnTo>
                      <a:pt x="38" y="177"/>
                    </a:lnTo>
                    <a:lnTo>
                      <a:pt x="34" y="173"/>
                    </a:lnTo>
                    <a:lnTo>
                      <a:pt x="30" y="167"/>
                    </a:lnTo>
                    <a:lnTo>
                      <a:pt x="28" y="161"/>
                    </a:lnTo>
                    <a:lnTo>
                      <a:pt x="25" y="154"/>
                    </a:lnTo>
                    <a:lnTo>
                      <a:pt x="21" y="148"/>
                    </a:lnTo>
                    <a:lnTo>
                      <a:pt x="17" y="142"/>
                    </a:lnTo>
                    <a:lnTo>
                      <a:pt x="15" y="137"/>
                    </a:lnTo>
                    <a:lnTo>
                      <a:pt x="11" y="129"/>
                    </a:lnTo>
                    <a:lnTo>
                      <a:pt x="9" y="121"/>
                    </a:lnTo>
                    <a:lnTo>
                      <a:pt x="6" y="116"/>
                    </a:lnTo>
                    <a:lnTo>
                      <a:pt x="4" y="108"/>
                    </a:lnTo>
                    <a:lnTo>
                      <a:pt x="2" y="101"/>
                    </a:lnTo>
                    <a:lnTo>
                      <a:pt x="2" y="93"/>
                    </a:lnTo>
                    <a:lnTo>
                      <a:pt x="0" y="85"/>
                    </a:lnTo>
                    <a:lnTo>
                      <a:pt x="0" y="80"/>
                    </a:lnTo>
                    <a:close/>
                  </a:path>
                </a:pathLst>
              </a:custGeom>
              <a:solidFill>
                <a:srgbClr val="A1873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3" name="Freeform 149">
                <a:extLst>
                  <a:ext uri="{FF2B5EF4-FFF2-40B4-BE49-F238E27FC236}">
                    <a16:creationId xmlns:a16="http://schemas.microsoft.com/office/drawing/2014/main" id="{FF2B54C4-A91C-44C7-88DE-FA2872A2A482}"/>
                  </a:ext>
                </a:extLst>
              </p:cNvPr>
              <p:cNvSpPr>
                <a:spLocks/>
              </p:cNvSpPr>
              <p:nvPr/>
            </p:nvSpPr>
            <p:spPr bwMode="auto">
              <a:xfrm>
                <a:off x="3492" y="3884"/>
                <a:ext cx="116" cy="135"/>
              </a:xfrm>
              <a:custGeom>
                <a:avLst/>
                <a:gdLst>
                  <a:gd name="T0" fmla="*/ 4 w 232"/>
                  <a:gd name="T1" fmla="*/ 29 h 270"/>
                  <a:gd name="T2" fmla="*/ 7 w 232"/>
                  <a:gd name="T3" fmla="*/ 27 h 270"/>
                  <a:gd name="T4" fmla="*/ 11 w 232"/>
                  <a:gd name="T5" fmla="*/ 26 h 270"/>
                  <a:gd name="T6" fmla="*/ 15 w 232"/>
                  <a:gd name="T7" fmla="*/ 24 h 270"/>
                  <a:gd name="T8" fmla="*/ 20 w 232"/>
                  <a:gd name="T9" fmla="*/ 21 h 270"/>
                  <a:gd name="T10" fmla="*/ 25 w 232"/>
                  <a:gd name="T11" fmla="*/ 19 h 270"/>
                  <a:gd name="T12" fmla="*/ 30 w 232"/>
                  <a:gd name="T13" fmla="*/ 15 h 270"/>
                  <a:gd name="T14" fmla="*/ 35 w 232"/>
                  <a:gd name="T15" fmla="*/ 12 h 270"/>
                  <a:gd name="T16" fmla="*/ 40 w 232"/>
                  <a:gd name="T17" fmla="*/ 7 h 270"/>
                  <a:gd name="T18" fmla="*/ 45 w 232"/>
                  <a:gd name="T19" fmla="*/ 3 h 270"/>
                  <a:gd name="T20" fmla="*/ 48 w 232"/>
                  <a:gd name="T21" fmla="*/ 1 h 270"/>
                  <a:gd name="T22" fmla="*/ 48 w 232"/>
                  <a:gd name="T23" fmla="*/ 2 h 270"/>
                  <a:gd name="T24" fmla="*/ 46 w 232"/>
                  <a:gd name="T25" fmla="*/ 5 h 270"/>
                  <a:gd name="T26" fmla="*/ 44 w 232"/>
                  <a:gd name="T27" fmla="*/ 10 h 270"/>
                  <a:gd name="T28" fmla="*/ 41 w 232"/>
                  <a:gd name="T29" fmla="*/ 14 h 270"/>
                  <a:gd name="T30" fmla="*/ 38 w 232"/>
                  <a:gd name="T31" fmla="*/ 19 h 270"/>
                  <a:gd name="T32" fmla="*/ 35 w 232"/>
                  <a:gd name="T33" fmla="*/ 22 h 270"/>
                  <a:gd name="T34" fmla="*/ 34 w 232"/>
                  <a:gd name="T35" fmla="*/ 25 h 270"/>
                  <a:gd name="T36" fmla="*/ 38 w 232"/>
                  <a:gd name="T37" fmla="*/ 31 h 270"/>
                  <a:gd name="T38" fmla="*/ 35 w 232"/>
                  <a:gd name="T39" fmla="*/ 35 h 270"/>
                  <a:gd name="T40" fmla="*/ 30 w 232"/>
                  <a:gd name="T41" fmla="*/ 38 h 270"/>
                  <a:gd name="T42" fmla="*/ 27 w 232"/>
                  <a:gd name="T43" fmla="*/ 41 h 270"/>
                  <a:gd name="T44" fmla="*/ 57 w 232"/>
                  <a:gd name="T45" fmla="*/ 28 h 270"/>
                  <a:gd name="T46" fmla="*/ 56 w 232"/>
                  <a:gd name="T47" fmla="*/ 33 h 270"/>
                  <a:gd name="T48" fmla="*/ 54 w 232"/>
                  <a:gd name="T49" fmla="*/ 36 h 270"/>
                  <a:gd name="T50" fmla="*/ 52 w 232"/>
                  <a:gd name="T51" fmla="*/ 40 h 270"/>
                  <a:gd name="T52" fmla="*/ 49 w 232"/>
                  <a:gd name="T53" fmla="*/ 44 h 270"/>
                  <a:gd name="T54" fmla="*/ 46 w 232"/>
                  <a:gd name="T55" fmla="*/ 48 h 270"/>
                  <a:gd name="T56" fmla="*/ 42 w 232"/>
                  <a:gd name="T57" fmla="*/ 52 h 270"/>
                  <a:gd name="T58" fmla="*/ 37 w 232"/>
                  <a:gd name="T59" fmla="*/ 56 h 270"/>
                  <a:gd name="T60" fmla="*/ 31 w 232"/>
                  <a:gd name="T61" fmla="*/ 59 h 270"/>
                  <a:gd name="T62" fmla="*/ 27 w 232"/>
                  <a:gd name="T63" fmla="*/ 61 h 270"/>
                  <a:gd name="T64" fmla="*/ 22 w 232"/>
                  <a:gd name="T65" fmla="*/ 63 h 270"/>
                  <a:gd name="T66" fmla="*/ 18 w 232"/>
                  <a:gd name="T67" fmla="*/ 65 h 270"/>
                  <a:gd name="T68" fmla="*/ 14 w 232"/>
                  <a:gd name="T69" fmla="*/ 67 h 270"/>
                  <a:gd name="T70" fmla="*/ 9 w 232"/>
                  <a:gd name="T71" fmla="*/ 67 h 270"/>
                  <a:gd name="T72" fmla="*/ 5 w 232"/>
                  <a:gd name="T73" fmla="*/ 68 h 270"/>
                  <a:gd name="T74" fmla="*/ 34 w 232"/>
                  <a:gd name="T75" fmla="*/ 54 h 270"/>
                  <a:gd name="T76" fmla="*/ 9 w 232"/>
                  <a:gd name="T77" fmla="*/ 52 h 270"/>
                  <a:gd name="T78" fmla="*/ 14 w 232"/>
                  <a:gd name="T79" fmla="*/ 51 h 270"/>
                  <a:gd name="T80" fmla="*/ 19 w 232"/>
                  <a:gd name="T81" fmla="*/ 50 h 270"/>
                  <a:gd name="T82" fmla="*/ 26 w 232"/>
                  <a:gd name="T83" fmla="*/ 49 h 270"/>
                  <a:gd name="T84" fmla="*/ 33 w 232"/>
                  <a:gd name="T85" fmla="*/ 47 h 270"/>
                  <a:gd name="T86" fmla="*/ 39 w 232"/>
                  <a:gd name="T87" fmla="*/ 45 h 270"/>
                  <a:gd name="T88" fmla="*/ 42 w 232"/>
                  <a:gd name="T89" fmla="*/ 43 h 270"/>
                  <a:gd name="T90" fmla="*/ 41 w 232"/>
                  <a:gd name="T91" fmla="*/ 43 h 270"/>
                  <a:gd name="T92" fmla="*/ 37 w 232"/>
                  <a:gd name="T93" fmla="*/ 43 h 270"/>
                  <a:gd name="T94" fmla="*/ 33 w 232"/>
                  <a:gd name="T95" fmla="*/ 44 h 270"/>
                  <a:gd name="T96" fmla="*/ 28 w 232"/>
                  <a:gd name="T97" fmla="*/ 45 h 270"/>
                  <a:gd name="T98" fmla="*/ 23 w 232"/>
                  <a:gd name="T99" fmla="*/ 46 h 270"/>
                  <a:gd name="T100" fmla="*/ 18 w 232"/>
                  <a:gd name="T101" fmla="*/ 46 h 270"/>
                  <a:gd name="T102" fmla="*/ 15 w 232"/>
                  <a:gd name="T103" fmla="*/ 46 h 270"/>
                  <a:gd name="T104" fmla="*/ 14 w 232"/>
                  <a:gd name="T105" fmla="*/ 45 h 270"/>
                  <a:gd name="T106" fmla="*/ 0 w 232"/>
                  <a:gd name="T107" fmla="*/ 34 h 27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32"/>
                  <a:gd name="T163" fmla="*/ 0 h 270"/>
                  <a:gd name="T164" fmla="*/ 232 w 232"/>
                  <a:gd name="T165" fmla="*/ 270 h 27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32" h="270">
                    <a:moveTo>
                      <a:pt x="9" y="118"/>
                    </a:moveTo>
                    <a:lnTo>
                      <a:pt x="9" y="116"/>
                    </a:lnTo>
                    <a:lnTo>
                      <a:pt x="13" y="116"/>
                    </a:lnTo>
                    <a:lnTo>
                      <a:pt x="17" y="114"/>
                    </a:lnTo>
                    <a:lnTo>
                      <a:pt x="25" y="112"/>
                    </a:lnTo>
                    <a:lnTo>
                      <a:pt x="28" y="109"/>
                    </a:lnTo>
                    <a:lnTo>
                      <a:pt x="32" y="109"/>
                    </a:lnTo>
                    <a:lnTo>
                      <a:pt x="38" y="107"/>
                    </a:lnTo>
                    <a:lnTo>
                      <a:pt x="44" y="105"/>
                    </a:lnTo>
                    <a:lnTo>
                      <a:pt x="47" y="101"/>
                    </a:lnTo>
                    <a:lnTo>
                      <a:pt x="53" y="99"/>
                    </a:lnTo>
                    <a:lnTo>
                      <a:pt x="59" y="97"/>
                    </a:lnTo>
                    <a:lnTo>
                      <a:pt x="66" y="93"/>
                    </a:lnTo>
                    <a:lnTo>
                      <a:pt x="70" y="90"/>
                    </a:lnTo>
                    <a:lnTo>
                      <a:pt x="78" y="86"/>
                    </a:lnTo>
                    <a:lnTo>
                      <a:pt x="83" y="84"/>
                    </a:lnTo>
                    <a:lnTo>
                      <a:pt x="91" y="80"/>
                    </a:lnTo>
                    <a:lnTo>
                      <a:pt x="99" y="76"/>
                    </a:lnTo>
                    <a:lnTo>
                      <a:pt x="104" y="71"/>
                    </a:lnTo>
                    <a:lnTo>
                      <a:pt x="112" y="67"/>
                    </a:lnTo>
                    <a:lnTo>
                      <a:pt x="120" y="63"/>
                    </a:lnTo>
                    <a:lnTo>
                      <a:pt x="125" y="57"/>
                    </a:lnTo>
                    <a:lnTo>
                      <a:pt x="133" y="53"/>
                    </a:lnTo>
                    <a:lnTo>
                      <a:pt x="139" y="48"/>
                    </a:lnTo>
                    <a:lnTo>
                      <a:pt x="146" y="42"/>
                    </a:lnTo>
                    <a:lnTo>
                      <a:pt x="152" y="36"/>
                    </a:lnTo>
                    <a:lnTo>
                      <a:pt x="159" y="31"/>
                    </a:lnTo>
                    <a:lnTo>
                      <a:pt x="167" y="25"/>
                    </a:lnTo>
                    <a:lnTo>
                      <a:pt x="173" y="19"/>
                    </a:lnTo>
                    <a:lnTo>
                      <a:pt x="177" y="14"/>
                    </a:lnTo>
                    <a:lnTo>
                      <a:pt x="182" y="10"/>
                    </a:lnTo>
                    <a:lnTo>
                      <a:pt x="186" y="4"/>
                    </a:lnTo>
                    <a:lnTo>
                      <a:pt x="190" y="2"/>
                    </a:lnTo>
                    <a:lnTo>
                      <a:pt x="192" y="0"/>
                    </a:lnTo>
                    <a:lnTo>
                      <a:pt x="194" y="2"/>
                    </a:lnTo>
                    <a:lnTo>
                      <a:pt x="190" y="8"/>
                    </a:lnTo>
                    <a:lnTo>
                      <a:pt x="188" y="15"/>
                    </a:lnTo>
                    <a:lnTo>
                      <a:pt x="184" y="19"/>
                    </a:lnTo>
                    <a:lnTo>
                      <a:pt x="182" y="23"/>
                    </a:lnTo>
                    <a:lnTo>
                      <a:pt x="178" y="31"/>
                    </a:lnTo>
                    <a:lnTo>
                      <a:pt x="177" y="36"/>
                    </a:lnTo>
                    <a:lnTo>
                      <a:pt x="173" y="40"/>
                    </a:lnTo>
                    <a:lnTo>
                      <a:pt x="169" y="48"/>
                    </a:lnTo>
                    <a:lnTo>
                      <a:pt x="165" y="53"/>
                    </a:lnTo>
                    <a:lnTo>
                      <a:pt x="161" y="59"/>
                    </a:lnTo>
                    <a:lnTo>
                      <a:pt x="158" y="65"/>
                    </a:lnTo>
                    <a:lnTo>
                      <a:pt x="154" y="71"/>
                    </a:lnTo>
                    <a:lnTo>
                      <a:pt x="150" y="76"/>
                    </a:lnTo>
                    <a:lnTo>
                      <a:pt x="148" y="82"/>
                    </a:lnTo>
                    <a:lnTo>
                      <a:pt x="144" y="86"/>
                    </a:lnTo>
                    <a:lnTo>
                      <a:pt x="140" y="91"/>
                    </a:lnTo>
                    <a:lnTo>
                      <a:pt x="139" y="95"/>
                    </a:lnTo>
                    <a:lnTo>
                      <a:pt x="137" y="99"/>
                    </a:lnTo>
                    <a:lnTo>
                      <a:pt x="133" y="103"/>
                    </a:lnTo>
                    <a:lnTo>
                      <a:pt x="133" y="107"/>
                    </a:lnTo>
                    <a:lnTo>
                      <a:pt x="156" y="118"/>
                    </a:lnTo>
                    <a:lnTo>
                      <a:pt x="152" y="124"/>
                    </a:lnTo>
                    <a:lnTo>
                      <a:pt x="146" y="131"/>
                    </a:lnTo>
                    <a:lnTo>
                      <a:pt x="140" y="135"/>
                    </a:lnTo>
                    <a:lnTo>
                      <a:pt x="137" y="141"/>
                    </a:lnTo>
                    <a:lnTo>
                      <a:pt x="131" y="145"/>
                    </a:lnTo>
                    <a:lnTo>
                      <a:pt x="127" y="150"/>
                    </a:lnTo>
                    <a:lnTo>
                      <a:pt x="121" y="154"/>
                    </a:lnTo>
                    <a:lnTo>
                      <a:pt x="116" y="158"/>
                    </a:lnTo>
                    <a:lnTo>
                      <a:pt x="110" y="162"/>
                    </a:lnTo>
                    <a:lnTo>
                      <a:pt x="106" y="166"/>
                    </a:lnTo>
                    <a:lnTo>
                      <a:pt x="232" y="103"/>
                    </a:lnTo>
                    <a:lnTo>
                      <a:pt x="230" y="109"/>
                    </a:lnTo>
                    <a:lnTo>
                      <a:pt x="228" y="114"/>
                    </a:lnTo>
                    <a:lnTo>
                      <a:pt x="226" y="124"/>
                    </a:lnTo>
                    <a:lnTo>
                      <a:pt x="224" y="126"/>
                    </a:lnTo>
                    <a:lnTo>
                      <a:pt x="222" y="131"/>
                    </a:lnTo>
                    <a:lnTo>
                      <a:pt x="220" y="137"/>
                    </a:lnTo>
                    <a:lnTo>
                      <a:pt x="218" y="141"/>
                    </a:lnTo>
                    <a:lnTo>
                      <a:pt x="215" y="147"/>
                    </a:lnTo>
                    <a:lnTo>
                      <a:pt x="213" y="152"/>
                    </a:lnTo>
                    <a:lnTo>
                      <a:pt x="211" y="156"/>
                    </a:lnTo>
                    <a:lnTo>
                      <a:pt x="207" y="162"/>
                    </a:lnTo>
                    <a:lnTo>
                      <a:pt x="203" y="168"/>
                    </a:lnTo>
                    <a:lnTo>
                      <a:pt x="199" y="173"/>
                    </a:lnTo>
                    <a:lnTo>
                      <a:pt x="196" y="177"/>
                    </a:lnTo>
                    <a:lnTo>
                      <a:pt x="192" y="185"/>
                    </a:lnTo>
                    <a:lnTo>
                      <a:pt x="188" y="188"/>
                    </a:lnTo>
                    <a:lnTo>
                      <a:pt x="182" y="194"/>
                    </a:lnTo>
                    <a:lnTo>
                      <a:pt x="177" y="200"/>
                    </a:lnTo>
                    <a:lnTo>
                      <a:pt x="173" y="206"/>
                    </a:lnTo>
                    <a:lnTo>
                      <a:pt x="167" y="211"/>
                    </a:lnTo>
                    <a:lnTo>
                      <a:pt x="159" y="215"/>
                    </a:lnTo>
                    <a:lnTo>
                      <a:pt x="154" y="221"/>
                    </a:lnTo>
                    <a:lnTo>
                      <a:pt x="148" y="226"/>
                    </a:lnTo>
                    <a:lnTo>
                      <a:pt x="140" y="230"/>
                    </a:lnTo>
                    <a:lnTo>
                      <a:pt x="133" y="234"/>
                    </a:lnTo>
                    <a:lnTo>
                      <a:pt x="125" y="238"/>
                    </a:lnTo>
                    <a:lnTo>
                      <a:pt x="120" y="242"/>
                    </a:lnTo>
                    <a:lnTo>
                      <a:pt x="112" y="244"/>
                    </a:lnTo>
                    <a:lnTo>
                      <a:pt x="106" y="246"/>
                    </a:lnTo>
                    <a:lnTo>
                      <a:pt x="99" y="249"/>
                    </a:lnTo>
                    <a:lnTo>
                      <a:pt x="93" y="251"/>
                    </a:lnTo>
                    <a:lnTo>
                      <a:pt x="87" y="253"/>
                    </a:lnTo>
                    <a:lnTo>
                      <a:pt x="82" y="257"/>
                    </a:lnTo>
                    <a:lnTo>
                      <a:pt x="76" y="259"/>
                    </a:lnTo>
                    <a:lnTo>
                      <a:pt x="70" y="259"/>
                    </a:lnTo>
                    <a:lnTo>
                      <a:pt x="66" y="261"/>
                    </a:lnTo>
                    <a:lnTo>
                      <a:pt x="61" y="263"/>
                    </a:lnTo>
                    <a:lnTo>
                      <a:pt x="55" y="265"/>
                    </a:lnTo>
                    <a:lnTo>
                      <a:pt x="53" y="266"/>
                    </a:lnTo>
                    <a:lnTo>
                      <a:pt x="44" y="266"/>
                    </a:lnTo>
                    <a:lnTo>
                      <a:pt x="36" y="268"/>
                    </a:lnTo>
                    <a:lnTo>
                      <a:pt x="30" y="268"/>
                    </a:lnTo>
                    <a:lnTo>
                      <a:pt x="25" y="270"/>
                    </a:lnTo>
                    <a:lnTo>
                      <a:pt x="17" y="270"/>
                    </a:lnTo>
                    <a:lnTo>
                      <a:pt x="15" y="270"/>
                    </a:lnTo>
                    <a:lnTo>
                      <a:pt x="28" y="249"/>
                    </a:lnTo>
                    <a:lnTo>
                      <a:pt x="133" y="219"/>
                    </a:lnTo>
                    <a:lnTo>
                      <a:pt x="32" y="217"/>
                    </a:lnTo>
                    <a:lnTo>
                      <a:pt x="32" y="211"/>
                    </a:lnTo>
                    <a:lnTo>
                      <a:pt x="36" y="209"/>
                    </a:lnTo>
                    <a:lnTo>
                      <a:pt x="42" y="207"/>
                    </a:lnTo>
                    <a:lnTo>
                      <a:pt x="47" y="207"/>
                    </a:lnTo>
                    <a:lnTo>
                      <a:pt x="55" y="206"/>
                    </a:lnTo>
                    <a:lnTo>
                      <a:pt x="63" y="206"/>
                    </a:lnTo>
                    <a:lnTo>
                      <a:pt x="68" y="204"/>
                    </a:lnTo>
                    <a:lnTo>
                      <a:pt x="76" y="202"/>
                    </a:lnTo>
                    <a:lnTo>
                      <a:pt x="85" y="202"/>
                    </a:lnTo>
                    <a:lnTo>
                      <a:pt x="93" y="198"/>
                    </a:lnTo>
                    <a:lnTo>
                      <a:pt x="102" y="198"/>
                    </a:lnTo>
                    <a:lnTo>
                      <a:pt x="112" y="194"/>
                    </a:lnTo>
                    <a:lnTo>
                      <a:pt x="121" y="192"/>
                    </a:lnTo>
                    <a:lnTo>
                      <a:pt x="129" y="190"/>
                    </a:lnTo>
                    <a:lnTo>
                      <a:pt x="139" y="187"/>
                    </a:lnTo>
                    <a:lnTo>
                      <a:pt x="146" y="185"/>
                    </a:lnTo>
                    <a:lnTo>
                      <a:pt x="156" y="181"/>
                    </a:lnTo>
                    <a:lnTo>
                      <a:pt x="159" y="179"/>
                    </a:lnTo>
                    <a:lnTo>
                      <a:pt x="163" y="177"/>
                    </a:lnTo>
                    <a:lnTo>
                      <a:pt x="165" y="175"/>
                    </a:lnTo>
                    <a:lnTo>
                      <a:pt x="167" y="173"/>
                    </a:lnTo>
                    <a:lnTo>
                      <a:pt x="167" y="171"/>
                    </a:lnTo>
                    <a:lnTo>
                      <a:pt x="161" y="173"/>
                    </a:lnTo>
                    <a:lnTo>
                      <a:pt x="158" y="173"/>
                    </a:lnTo>
                    <a:lnTo>
                      <a:pt x="152" y="173"/>
                    </a:lnTo>
                    <a:lnTo>
                      <a:pt x="148" y="173"/>
                    </a:lnTo>
                    <a:lnTo>
                      <a:pt x="142" y="175"/>
                    </a:lnTo>
                    <a:lnTo>
                      <a:pt x="137" y="177"/>
                    </a:lnTo>
                    <a:lnTo>
                      <a:pt x="129" y="177"/>
                    </a:lnTo>
                    <a:lnTo>
                      <a:pt x="123" y="179"/>
                    </a:lnTo>
                    <a:lnTo>
                      <a:pt x="118" y="181"/>
                    </a:lnTo>
                    <a:lnTo>
                      <a:pt x="110" y="181"/>
                    </a:lnTo>
                    <a:lnTo>
                      <a:pt x="102" y="183"/>
                    </a:lnTo>
                    <a:lnTo>
                      <a:pt x="95" y="183"/>
                    </a:lnTo>
                    <a:lnTo>
                      <a:pt x="89" y="185"/>
                    </a:lnTo>
                    <a:lnTo>
                      <a:pt x="83" y="185"/>
                    </a:lnTo>
                    <a:lnTo>
                      <a:pt x="76" y="185"/>
                    </a:lnTo>
                    <a:lnTo>
                      <a:pt x="72" y="187"/>
                    </a:lnTo>
                    <a:lnTo>
                      <a:pt x="68" y="187"/>
                    </a:lnTo>
                    <a:lnTo>
                      <a:pt x="63" y="187"/>
                    </a:lnTo>
                    <a:lnTo>
                      <a:pt x="59" y="187"/>
                    </a:lnTo>
                    <a:lnTo>
                      <a:pt x="55" y="185"/>
                    </a:lnTo>
                    <a:lnTo>
                      <a:pt x="53" y="183"/>
                    </a:lnTo>
                    <a:lnTo>
                      <a:pt x="59" y="179"/>
                    </a:lnTo>
                    <a:lnTo>
                      <a:pt x="116" y="147"/>
                    </a:lnTo>
                    <a:lnTo>
                      <a:pt x="0" y="137"/>
                    </a:lnTo>
                    <a:lnTo>
                      <a:pt x="9" y="118"/>
                    </a:lnTo>
                    <a:close/>
                  </a:path>
                </a:pathLst>
              </a:custGeom>
              <a:solidFill>
                <a:srgbClr val="A65E33"/>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4" name="Freeform 150">
                <a:extLst>
                  <a:ext uri="{FF2B5EF4-FFF2-40B4-BE49-F238E27FC236}">
                    <a16:creationId xmlns:a16="http://schemas.microsoft.com/office/drawing/2014/main" id="{6717CD96-F7F3-4967-9140-F22EAAAFDCAE}"/>
                  </a:ext>
                </a:extLst>
              </p:cNvPr>
              <p:cNvSpPr>
                <a:spLocks/>
              </p:cNvSpPr>
              <p:nvPr/>
            </p:nvSpPr>
            <p:spPr bwMode="auto">
              <a:xfrm>
                <a:off x="3714" y="3371"/>
                <a:ext cx="224" cy="132"/>
              </a:xfrm>
              <a:custGeom>
                <a:avLst/>
                <a:gdLst>
                  <a:gd name="T0" fmla="*/ 1 w 448"/>
                  <a:gd name="T1" fmla="*/ 25 h 265"/>
                  <a:gd name="T2" fmla="*/ 5 w 448"/>
                  <a:gd name="T3" fmla="*/ 21 h 265"/>
                  <a:gd name="T4" fmla="*/ 8 w 448"/>
                  <a:gd name="T5" fmla="*/ 18 h 265"/>
                  <a:gd name="T6" fmla="*/ 13 w 448"/>
                  <a:gd name="T7" fmla="*/ 15 h 265"/>
                  <a:gd name="T8" fmla="*/ 18 w 448"/>
                  <a:gd name="T9" fmla="*/ 12 h 265"/>
                  <a:gd name="T10" fmla="*/ 25 w 448"/>
                  <a:gd name="T11" fmla="*/ 8 h 265"/>
                  <a:gd name="T12" fmla="*/ 29 w 448"/>
                  <a:gd name="T13" fmla="*/ 6 h 265"/>
                  <a:gd name="T14" fmla="*/ 34 w 448"/>
                  <a:gd name="T15" fmla="*/ 5 h 265"/>
                  <a:gd name="T16" fmla="*/ 37 w 448"/>
                  <a:gd name="T17" fmla="*/ 4 h 265"/>
                  <a:gd name="T18" fmla="*/ 42 w 448"/>
                  <a:gd name="T19" fmla="*/ 3 h 265"/>
                  <a:gd name="T20" fmla="*/ 46 w 448"/>
                  <a:gd name="T21" fmla="*/ 2 h 265"/>
                  <a:gd name="T22" fmla="*/ 50 w 448"/>
                  <a:gd name="T23" fmla="*/ 1 h 265"/>
                  <a:gd name="T24" fmla="*/ 55 w 448"/>
                  <a:gd name="T25" fmla="*/ 1 h 265"/>
                  <a:gd name="T26" fmla="*/ 59 w 448"/>
                  <a:gd name="T27" fmla="*/ 0 h 265"/>
                  <a:gd name="T28" fmla="*/ 63 w 448"/>
                  <a:gd name="T29" fmla="*/ 0 h 265"/>
                  <a:gd name="T30" fmla="*/ 68 w 448"/>
                  <a:gd name="T31" fmla="*/ 0 h 265"/>
                  <a:gd name="T32" fmla="*/ 72 w 448"/>
                  <a:gd name="T33" fmla="*/ 1 h 265"/>
                  <a:gd name="T34" fmla="*/ 75 w 448"/>
                  <a:gd name="T35" fmla="*/ 1 h 265"/>
                  <a:gd name="T36" fmla="*/ 80 w 448"/>
                  <a:gd name="T37" fmla="*/ 3 h 265"/>
                  <a:gd name="T38" fmla="*/ 86 w 448"/>
                  <a:gd name="T39" fmla="*/ 4 h 265"/>
                  <a:gd name="T40" fmla="*/ 91 w 448"/>
                  <a:gd name="T41" fmla="*/ 7 h 265"/>
                  <a:gd name="T42" fmla="*/ 95 w 448"/>
                  <a:gd name="T43" fmla="*/ 9 h 265"/>
                  <a:gd name="T44" fmla="*/ 98 w 448"/>
                  <a:gd name="T45" fmla="*/ 11 h 265"/>
                  <a:gd name="T46" fmla="*/ 102 w 448"/>
                  <a:gd name="T47" fmla="*/ 14 h 265"/>
                  <a:gd name="T48" fmla="*/ 109 w 448"/>
                  <a:gd name="T49" fmla="*/ 16 h 265"/>
                  <a:gd name="T50" fmla="*/ 112 w 448"/>
                  <a:gd name="T51" fmla="*/ 17 h 265"/>
                  <a:gd name="T52" fmla="*/ 111 w 448"/>
                  <a:gd name="T53" fmla="*/ 21 h 265"/>
                  <a:gd name="T54" fmla="*/ 107 w 448"/>
                  <a:gd name="T55" fmla="*/ 24 h 265"/>
                  <a:gd name="T56" fmla="*/ 106 w 448"/>
                  <a:gd name="T57" fmla="*/ 27 h 265"/>
                  <a:gd name="T58" fmla="*/ 105 w 448"/>
                  <a:gd name="T59" fmla="*/ 32 h 265"/>
                  <a:gd name="T60" fmla="*/ 104 w 448"/>
                  <a:gd name="T61" fmla="*/ 35 h 265"/>
                  <a:gd name="T62" fmla="*/ 102 w 448"/>
                  <a:gd name="T63" fmla="*/ 39 h 265"/>
                  <a:gd name="T64" fmla="*/ 101 w 448"/>
                  <a:gd name="T65" fmla="*/ 43 h 265"/>
                  <a:gd name="T66" fmla="*/ 98 w 448"/>
                  <a:gd name="T67" fmla="*/ 47 h 265"/>
                  <a:gd name="T68" fmla="*/ 95 w 448"/>
                  <a:gd name="T69" fmla="*/ 52 h 265"/>
                  <a:gd name="T70" fmla="*/ 91 w 448"/>
                  <a:gd name="T71" fmla="*/ 56 h 265"/>
                  <a:gd name="T72" fmla="*/ 86 w 448"/>
                  <a:gd name="T73" fmla="*/ 60 h 265"/>
                  <a:gd name="T74" fmla="*/ 83 w 448"/>
                  <a:gd name="T75" fmla="*/ 62 h 265"/>
                  <a:gd name="T76" fmla="*/ 80 w 448"/>
                  <a:gd name="T77" fmla="*/ 62 h 265"/>
                  <a:gd name="T78" fmla="*/ 74 w 448"/>
                  <a:gd name="T79" fmla="*/ 61 h 265"/>
                  <a:gd name="T80" fmla="*/ 71 w 448"/>
                  <a:gd name="T81" fmla="*/ 60 h 265"/>
                  <a:gd name="T82" fmla="*/ 67 w 448"/>
                  <a:gd name="T83" fmla="*/ 60 h 265"/>
                  <a:gd name="T84" fmla="*/ 61 w 448"/>
                  <a:gd name="T85" fmla="*/ 59 h 265"/>
                  <a:gd name="T86" fmla="*/ 57 w 448"/>
                  <a:gd name="T87" fmla="*/ 59 h 265"/>
                  <a:gd name="T88" fmla="*/ 52 w 448"/>
                  <a:gd name="T89" fmla="*/ 59 h 265"/>
                  <a:gd name="T90" fmla="*/ 47 w 448"/>
                  <a:gd name="T91" fmla="*/ 60 h 265"/>
                  <a:gd name="T92" fmla="*/ 42 w 448"/>
                  <a:gd name="T93" fmla="*/ 60 h 265"/>
                  <a:gd name="T94" fmla="*/ 38 w 448"/>
                  <a:gd name="T95" fmla="*/ 60 h 265"/>
                  <a:gd name="T96" fmla="*/ 34 w 448"/>
                  <a:gd name="T97" fmla="*/ 61 h 265"/>
                  <a:gd name="T98" fmla="*/ 29 w 448"/>
                  <a:gd name="T99" fmla="*/ 62 h 265"/>
                  <a:gd name="T100" fmla="*/ 26 w 448"/>
                  <a:gd name="T101" fmla="*/ 63 h 265"/>
                  <a:gd name="T102" fmla="*/ 22 w 448"/>
                  <a:gd name="T103" fmla="*/ 64 h 265"/>
                  <a:gd name="T104" fmla="*/ 20 w 448"/>
                  <a:gd name="T105" fmla="*/ 66 h 265"/>
                  <a:gd name="T106" fmla="*/ 0 w 448"/>
                  <a:gd name="T107" fmla="*/ 26 h 26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48"/>
                  <a:gd name="T163" fmla="*/ 0 h 265"/>
                  <a:gd name="T164" fmla="*/ 448 w 448"/>
                  <a:gd name="T165" fmla="*/ 265 h 265"/>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48" h="265">
                    <a:moveTo>
                      <a:pt x="0" y="105"/>
                    </a:moveTo>
                    <a:lnTo>
                      <a:pt x="0" y="103"/>
                    </a:lnTo>
                    <a:lnTo>
                      <a:pt x="3" y="101"/>
                    </a:lnTo>
                    <a:lnTo>
                      <a:pt x="7" y="95"/>
                    </a:lnTo>
                    <a:lnTo>
                      <a:pt x="15" y="90"/>
                    </a:lnTo>
                    <a:lnTo>
                      <a:pt x="17" y="86"/>
                    </a:lnTo>
                    <a:lnTo>
                      <a:pt x="22" y="82"/>
                    </a:lnTo>
                    <a:lnTo>
                      <a:pt x="26" y="78"/>
                    </a:lnTo>
                    <a:lnTo>
                      <a:pt x="32" y="74"/>
                    </a:lnTo>
                    <a:lnTo>
                      <a:pt x="38" y="71"/>
                    </a:lnTo>
                    <a:lnTo>
                      <a:pt x="43" y="67"/>
                    </a:lnTo>
                    <a:lnTo>
                      <a:pt x="51" y="61"/>
                    </a:lnTo>
                    <a:lnTo>
                      <a:pt x="59" y="57"/>
                    </a:lnTo>
                    <a:lnTo>
                      <a:pt x="64" y="52"/>
                    </a:lnTo>
                    <a:lnTo>
                      <a:pt x="72" y="48"/>
                    </a:lnTo>
                    <a:lnTo>
                      <a:pt x="81" y="44"/>
                    </a:lnTo>
                    <a:lnTo>
                      <a:pt x="89" y="38"/>
                    </a:lnTo>
                    <a:lnTo>
                      <a:pt x="98" y="35"/>
                    </a:lnTo>
                    <a:lnTo>
                      <a:pt x="108" y="31"/>
                    </a:lnTo>
                    <a:lnTo>
                      <a:pt x="112" y="29"/>
                    </a:lnTo>
                    <a:lnTo>
                      <a:pt x="117" y="27"/>
                    </a:lnTo>
                    <a:lnTo>
                      <a:pt x="123" y="25"/>
                    </a:lnTo>
                    <a:lnTo>
                      <a:pt x="127" y="23"/>
                    </a:lnTo>
                    <a:lnTo>
                      <a:pt x="133" y="21"/>
                    </a:lnTo>
                    <a:lnTo>
                      <a:pt x="138" y="19"/>
                    </a:lnTo>
                    <a:lnTo>
                      <a:pt x="142" y="17"/>
                    </a:lnTo>
                    <a:lnTo>
                      <a:pt x="148" y="16"/>
                    </a:lnTo>
                    <a:lnTo>
                      <a:pt x="154" y="14"/>
                    </a:lnTo>
                    <a:lnTo>
                      <a:pt x="159" y="14"/>
                    </a:lnTo>
                    <a:lnTo>
                      <a:pt x="165" y="12"/>
                    </a:lnTo>
                    <a:lnTo>
                      <a:pt x="171" y="10"/>
                    </a:lnTo>
                    <a:lnTo>
                      <a:pt x="176" y="8"/>
                    </a:lnTo>
                    <a:lnTo>
                      <a:pt x="182" y="8"/>
                    </a:lnTo>
                    <a:lnTo>
                      <a:pt x="188" y="6"/>
                    </a:lnTo>
                    <a:lnTo>
                      <a:pt x="193" y="6"/>
                    </a:lnTo>
                    <a:lnTo>
                      <a:pt x="199" y="4"/>
                    </a:lnTo>
                    <a:lnTo>
                      <a:pt x="207" y="4"/>
                    </a:lnTo>
                    <a:lnTo>
                      <a:pt x="212" y="4"/>
                    </a:lnTo>
                    <a:lnTo>
                      <a:pt x="220" y="4"/>
                    </a:lnTo>
                    <a:lnTo>
                      <a:pt x="226" y="2"/>
                    </a:lnTo>
                    <a:lnTo>
                      <a:pt x="231" y="2"/>
                    </a:lnTo>
                    <a:lnTo>
                      <a:pt x="237" y="0"/>
                    </a:lnTo>
                    <a:lnTo>
                      <a:pt x="245" y="0"/>
                    </a:lnTo>
                    <a:lnTo>
                      <a:pt x="249" y="0"/>
                    </a:lnTo>
                    <a:lnTo>
                      <a:pt x="254" y="0"/>
                    </a:lnTo>
                    <a:lnTo>
                      <a:pt x="260" y="0"/>
                    </a:lnTo>
                    <a:lnTo>
                      <a:pt x="266" y="2"/>
                    </a:lnTo>
                    <a:lnTo>
                      <a:pt x="271" y="2"/>
                    </a:lnTo>
                    <a:lnTo>
                      <a:pt x="275" y="2"/>
                    </a:lnTo>
                    <a:lnTo>
                      <a:pt x="281" y="2"/>
                    </a:lnTo>
                    <a:lnTo>
                      <a:pt x="287" y="4"/>
                    </a:lnTo>
                    <a:lnTo>
                      <a:pt x="290" y="4"/>
                    </a:lnTo>
                    <a:lnTo>
                      <a:pt x="296" y="6"/>
                    </a:lnTo>
                    <a:lnTo>
                      <a:pt x="300" y="6"/>
                    </a:lnTo>
                    <a:lnTo>
                      <a:pt x="304" y="8"/>
                    </a:lnTo>
                    <a:lnTo>
                      <a:pt x="311" y="10"/>
                    </a:lnTo>
                    <a:lnTo>
                      <a:pt x="319" y="12"/>
                    </a:lnTo>
                    <a:lnTo>
                      <a:pt x="326" y="14"/>
                    </a:lnTo>
                    <a:lnTo>
                      <a:pt x="336" y="17"/>
                    </a:lnTo>
                    <a:lnTo>
                      <a:pt x="342" y="19"/>
                    </a:lnTo>
                    <a:lnTo>
                      <a:pt x="349" y="21"/>
                    </a:lnTo>
                    <a:lnTo>
                      <a:pt x="355" y="25"/>
                    </a:lnTo>
                    <a:lnTo>
                      <a:pt x="363" y="29"/>
                    </a:lnTo>
                    <a:lnTo>
                      <a:pt x="366" y="31"/>
                    </a:lnTo>
                    <a:lnTo>
                      <a:pt x="372" y="35"/>
                    </a:lnTo>
                    <a:lnTo>
                      <a:pt x="378" y="36"/>
                    </a:lnTo>
                    <a:lnTo>
                      <a:pt x="382" y="40"/>
                    </a:lnTo>
                    <a:lnTo>
                      <a:pt x="387" y="44"/>
                    </a:lnTo>
                    <a:lnTo>
                      <a:pt x="391" y="46"/>
                    </a:lnTo>
                    <a:lnTo>
                      <a:pt x="395" y="50"/>
                    </a:lnTo>
                    <a:lnTo>
                      <a:pt x="401" y="52"/>
                    </a:lnTo>
                    <a:lnTo>
                      <a:pt x="408" y="57"/>
                    </a:lnTo>
                    <a:lnTo>
                      <a:pt x="416" y="61"/>
                    </a:lnTo>
                    <a:lnTo>
                      <a:pt x="423" y="65"/>
                    </a:lnTo>
                    <a:lnTo>
                      <a:pt x="433" y="67"/>
                    </a:lnTo>
                    <a:lnTo>
                      <a:pt x="439" y="67"/>
                    </a:lnTo>
                    <a:lnTo>
                      <a:pt x="444" y="69"/>
                    </a:lnTo>
                    <a:lnTo>
                      <a:pt x="446" y="71"/>
                    </a:lnTo>
                    <a:lnTo>
                      <a:pt x="448" y="74"/>
                    </a:lnTo>
                    <a:lnTo>
                      <a:pt x="448" y="78"/>
                    </a:lnTo>
                    <a:lnTo>
                      <a:pt x="444" y="84"/>
                    </a:lnTo>
                    <a:lnTo>
                      <a:pt x="439" y="90"/>
                    </a:lnTo>
                    <a:lnTo>
                      <a:pt x="433" y="93"/>
                    </a:lnTo>
                    <a:lnTo>
                      <a:pt x="427" y="97"/>
                    </a:lnTo>
                    <a:lnTo>
                      <a:pt x="425" y="99"/>
                    </a:lnTo>
                    <a:lnTo>
                      <a:pt x="423" y="103"/>
                    </a:lnTo>
                    <a:lnTo>
                      <a:pt x="421" y="109"/>
                    </a:lnTo>
                    <a:lnTo>
                      <a:pt x="420" y="114"/>
                    </a:lnTo>
                    <a:lnTo>
                      <a:pt x="420" y="124"/>
                    </a:lnTo>
                    <a:lnTo>
                      <a:pt x="418" y="128"/>
                    </a:lnTo>
                    <a:lnTo>
                      <a:pt x="416" y="132"/>
                    </a:lnTo>
                    <a:lnTo>
                      <a:pt x="414" y="137"/>
                    </a:lnTo>
                    <a:lnTo>
                      <a:pt x="414" y="143"/>
                    </a:lnTo>
                    <a:lnTo>
                      <a:pt x="412" y="147"/>
                    </a:lnTo>
                    <a:lnTo>
                      <a:pt x="410" y="152"/>
                    </a:lnTo>
                    <a:lnTo>
                      <a:pt x="408" y="158"/>
                    </a:lnTo>
                    <a:lnTo>
                      <a:pt x="406" y="164"/>
                    </a:lnTo>
                    <a:lnTo>
                      <a:pt x="402" y="168"/>
                    </a:lnTo>
                    <a:lnTo>
                      <a:pt x="401" y="173"/>
                    </a:lnTo>
                    <a:lnTo>
                      <a:pt x="397" y="179"/>
                    </a:lnTo>
                    <a:lnTo>
                      <a:pt x="395" y="185"/>
                    </a:lnTo>
                    <a:lnTo>
                      <a:pt x="389" y="190"/>
                    </a:lnTo>
                    <a:lnTo>
                      <a:pt x="387" y="196"/>
                    </a:lnTo>
                    <a:lnTo>
                      <a:pt x="382" y="202"/>
                    </a:lnTo>
                    <a:lnTo>
                      <a:pt x="380" y="208"/>
                    </a:lnTo>
                    <a:lnTo>
                      <a:pt x="372" y="213"/>
                    </a:lnTo>
                    <a:lnTo>
                      <a:pt x="368" y="219"/>
                    </a:lnTo>
                    <a:lnTo>
                      <a:pt x="363" y="225"/>
                    </a:lnTo>
                    <a:lnTo>
                      <a:pt x="357" y="230"/>
                    </a:lnTo>
                    <a:lnTo>
                      <a:pt x="351" y="236"/>
                    </a:lnTo>
                    <a:lnTo>
                      <a:pt x="344" y="240"/>
                    </a:lnTo>
                    <a:lnTo>
                      <a:pt x="338" y="246"/>
                    </a:lnTo>
                    <a:lnTo>
                      <a:pt x="332" y="251"/>
                    </a:lnTo>
                    <a:lnTo>
                      <a:pt x="330" y="249"/>
                    </a:lnTo>
                    <a:lnTo>
                      <a:pt x="326" y="249"/>
                    </a:lnTo>
                    <a:lnTo>
                      <a:pt x="323" y="249"/>
                    </a:lnTo>
                    <a:lnTo>
                      <a:pt x="317" y="248"/>
                    </a:lnTo>
                    <a:lnTo>
                      <a:pt x="309" y="246"/>
                    </a:lnTo>
                    <a:lnTo>
                      <a:pt x="302" y="246"/>
                    </a:lnTo>
                    <a:lnTo>
                      <a:pt x="296" y="244"/>
                    </a:lnTo>
                    <a:lnTo>
                      <a:pt x="292" y="244"/>
                    </a:lnTo>
                    <a:lnTo>
                      <a:pt x="287" y="242"/>
                    </a:lnTo>
                    <a:lnTo>
                      <a:pt x="283" y="242"/>
                    </a:lnTo>
                    <a:lnTo>
                      <a:pt x="277" y="242"/>
                    </a:lnTo>
                    <a:lnTo>
                      <a:pt x="271" y="242"/>
                    </a:lnTo>
                    <a:lnTo>
                      <a:pt x="266" y="240"/>
                    </a:lnTo>
                    <a:lnTo>
                      <a:pt x="260" y="240"/>
                    </a:lnTo>
                    <a:lnTo>
                      <a:pt x="252" y="240"/>
                    </a:lnTo>
                    <a:lnTo>
                      <a:pt x="247" y="238"/>
                    </a:lnTo>
                    <a:lnTo>
                      <a:pt x="241" y="238"/>
                    </a:lnTo>
                    <a:lnTo>
                      <a:pt x="235" y="238"/>
                    </a:lnTo>
                    <a:lnTo>
                      <a:pt x="228" y="238"/>
                    </a:lnTo>
                    <a:lnTo>
                      <a:pt x="220" y="238"/>
                    </a:lnTo>
                    <a:lnTo>
                      <a:pt x="212" y="238"/>
                    </a:lnTo>
                    <a:lnTo>
                      <a:pt x="207" y="238"/>
                    </a:lnTo>
                    <a:lnTo>
                      <a:pt x="201" y="238"/>
                    </a:lnTo>
                    <a:lnTo>
                      <a:pt x="193" y="238"/>
                    </a:lnTo>
                    <a:lnTo>
                      <a:pt x="188" y="240"/>
                    </a:lnTo>
                    <a:lnTo>
                      <a:pt x="182" y="240"/>
                    </a:lnTo>
                    <a:lnTo>
                      <a:pt x="174" y="240"/>
                    </a:lnTo>
                    <a:lnTo>
                      <a:pt x="167" y="240"/>
                    </a:lnTo>
                    <a:lnTo>
                      <a:pt x="161" y="242"/>
                    </a:lnTo>
                    <a:lnTo>
                      <a:pt x="155" y="242"/>
                    </a:lnTo>
                    <a:lnTo>
                      <a:pt x="150" y="242"/>
                    </a:lnTo>
                    <a:lnTo>
                      <a:pt x="144" y="244"/>
                    </a:lnTo>
                    <a:lnTo>
                      <a:pt x="138" y="244"/>
                    </a:lnTo>
                    <a:lnTo>
                      <a:pt x="135" y="246"/>
                    </a:lnTo>
                    <a:lnTo>
                      <a:pt x="129" y="246"/>
                    </a:lnTo>
                    <a:lnTo>
                      <a:pt x="123" y="248"/>
                    </a:lnTo>
                    <a:lnTo>
                      <a:pt x="119" y="249"/>
                    </a:lnTo>
                    <a:lnTo>
                      <a:pt x="116" y="249"/>
                    </a:lnTo>
                    <a:lnTo>
                      <a:pt x="108" y="251"/>
                    </a:lnTo>
                    <a:lnTo>
                      <a:pt x="102" y="255"/>
                    </a:lnTo>
                    <a:lnTo>
                      <a:pt x="95" y="257"/>
                    </a:lnTo>
                    <a:lnTo>
                      <a:pt x="91" y="257"/>
                    </a:lnTo>
                    <a:lnTo>
                      <a:pt x="85" y="259"/>
                    </a:lnTo>
                    <a:lnTo>
                      <a:pt x="83" y="263"/>
                    </a:lnTo>
                    <a:lnTo>
                      <a:pt x="78" y="265"/>
                    </a:lnTo>
                    <a:lnTo>
                      <a:pt x="81" y="196"/>
                    </a:lnTo>
                    <a:lnTo>
                      <a:pt x="0" y="105"/>
                    </a:lnTo>
                    <a:close/>
                  </a:path>
                </a:pathLst>
              </a:custGeom>
              <a:solidFill>
                <a:srgbClr val="7D4D1C"/>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5" name="Freeform 151">
                <a:extLst>
                  <a:ext uri="{FF2B5EF4-FFF2-40B4-BE49-F238E27FC236}">
                    <a16:creationId xmlns:a16="http://schemas.microsoft.com/office/drawing/2014/main" id="{CF088605-A64F-4409-A628-2248EAFE31D3}"/>
                  </a:ext>
                </a:extLst>
              </p:cNvPr>
              <p:cNvSpPr>
                <a:spLocks/>
              </p:cNvSpPr>
              <p:nvPr/>
            </p:nvSpPr>
            <p:spPr bwMode="auto">
              <a:xfrm>
                <a:off x="3390" y="3868"/>
                <a:ext cx="73" cy="126"/>
              </a:xfrm>
              <a:custGeom>
                <a:avLst/>
                <a:gdLst>
                  <a:gd name="T0" fmla="*/ 0 w 146"/>
                  <a:gd name="T1" fmla="*/ 22 h 251"/>
                  <a:gd name="T2" fmla="*/ 0 w 146"/>
                  <a:gd name="T3" fmla="*/ 17 h 251"/>
                  <a:gd name="T4" fmla="*/ 1 w 146"/>
                  <a:gd name="T5" fmla="*/ 11 h 251"/>
                  <a:gd name="T6" fmla="*/ 2 w 146"/>
                  <a:gd name="T7" fmla="*/ 8 h 251"/>
                  <a:gd name="T8" fmla="*/ 6 w 146"/>
                  <a:gd name="T9" fmla="*/ 3 h 251"/>
                  <a:gd name="T10" fmla="*/ 10 w 146"/>
                  <a:gd name="T11" fmla="*/ 1 h 251"/>
                  <a:gd name="T12" fmla="*/ 14 w 146"/>
                  <a:gd name="T13" fmla="*/ 0 h 251"/>
                  <a:gd name="T14" fmla="*/ 19 w 146"/>
                  <a:gd name="T15" fmla="*/ 0 h 251"/>
                  <a:gd name="T16" fmla="*/ 23 w 146"/>
                  <a:gd name="T17" fmla="*/ 2 h 251"/>
                  <a:gd name="T18" fmla="*/ 27 w 146"/>
                  <a:gd name="T19" fmla="*/ 6 h 251"/>
                  <a:gd name="T20" fmla="*/ 29 w 146"/>
                  <a:gd name="T21" fmla="*/ 10 h 251"/>
                  <a:gd name="T22" fmla="*/ 30 w 146"/>
                  <a:gd name="T23" fmla="*/ 15 h 251"/>
                  <a:gd name="T24" fmla="*/ 31 w 146"/>
                  <a:gd name="T25" fmla="*/ 20 h 251"/>
                  <a:gd name="T26" fmla="*/ 31 w 146"/>
                  <a:gd name="T27" fmla="*/ 25 h 251"/>
                  <a:gd name="T28" fmla="*/ 31 w 146"/>
                  <a:gd name="T29" fmla="*/ 30 h 251"/>
                  <a:gd name="T30" fmla="*/ 31 w 146"/>
                  <a:gd name="T31" fmla="*/ 34 h 251"/>
                  <a:gd name="T32" fmla="*/ 30 w 146"/>
                  <a:gd name="T33" fmla="*/ 37 h 251"/>
                  <a:gd name="T34" fmla="*/ 30 w 146"/>
                  <a:gd name="T35" fmla="*/ 39 h 251"/>
                  <a:gd name="T36" fmla="*/ 34 w 146"/>
                  <a:gd name="T37" fmla="*/ 44 h 251"/>
                  <a:gd name="T38" fmla="*/ 35 w 146"/>
                  <a:gd name="T39" fmla="*/ 47 h 251"/>
                  <a:gd name="T40" fmla="*/ 36 w 146"/>
                  <a:gd name="T41" fmla="*/ 51 h 251"/>
                  <a:gd name="T42" fmla="*/ 36 w 146"/>
                  <a:gd name="T43" fmla="*/ 55 h 251"/>
                  <a:gd name="T44" fmla="*/ 33 w 146"/>
                  <a:gd name="T45" fmla="*/ 60 h 251"/>
                  <a:gd name="T46" fmla="*/ 29 w 146"/>
                  <a:gd name="T47" fmla="*/ 63 h 251"/>
                  <a:gd name="T48" fmla="*/ 28 w 146"/>
                  <a:gd name="T49" fmla="*/ 55 h 251"/>
                  <a:gd name="T50" fmla="*/ 28 w 146"/>
                  <a:gd name="T51" fmla="*/ 52 h 251"/>
                  <a:gd name="T52" fmla="*/ 28 w 146"/>
                  <a:gd name="T53" fmla="*/ 48 h 251"/>
                  <a:gd name="T54" fmla="*/ 29 w 146"/>
                  <a:gd name="T55" fmla="*/ 43 h 251"/>
                  <a:gd name="T56" fmla="*/ 29 w 146"/>
                  <a:gd name="T57" fmla="*/ 37 h 251"/>
                  <a:gd name="T58" fmla="*/ 29 w 146"/>
                  <a:gd name="T59" fmla="*/ 31 h 251"/>
                  <a:gd name="T60" fmla="*/ 29 w 146"/>
                  <a:gd name="T61" fmla="*/ 25 h 251"/>
                  <a:gd name="T62" fmla="*/ 29 w 146"/>
                  <a:gd name="T63" fmla="*/ 20 h 251"/>
                  <a:gd name="T64" fmla="*/ 28 w 146"/>
                  <a:gd name="T65" fmla="*/ 15 h 251"/>
                  <a:gd name="T66" fmla="*/ 27 w 146"/>
                  <a:gd name="T67" fmla="*/ 11 h 251"/>
                  <a:gd name="T68" fmla="*/ 25 w 146"/>
                  <a:gd name="T69" fmla="*/ 8 h 251"/>
                  <a:gd name="T70" fmla="*/ 23 w 146"/>
                  <a:gd name="T71" fmla="*/ 8 h 251"/>
                  <a:gd name="T72" fmla="*/ 21 w 146"/>
                  <a:gd name="T73" fmla="*/ 12 h 251"/>
                  <a:gd name="T74" fmla="*/ 20 w 146"/>
                  <a:gd name="T75" fmla="*/ 17 h 251"/>
                  <a:gd name="T76" fmla="*/ 19 w 146"/>
                  <a:gd name="T77" fmla="*/ 22 h 251"/>
                  <a:gd name="T78" fmla="*/ 19 w 146"/>
                  <a:gd name="T79" fmla="*/ 25 h 251"/>
                  <a:gd name="T80" fmla="*/ 9 w 146"/>
                  <a:gd name="T81" fmla="*/ 21 h 251"/>
                  <a:gd name="T82" fmla="*/ 9 w 146"/>
                  <a:gd name="T83" fmla="*/ 17 h 251"/>
                  <a:gd name="T84" fmla="*/ 9 w 146"/>
                  <a:gd name="T85" fmla="*/ 12 h 251"/>
                  <a:gd name="T86" fmla="*/ 8 w 146"/>
                  <a:gd name="T87" fmla="*/ 8 h 251"/>
                  <a:gd name="T88" fmla="*/ 6 w 146"/>
                  <a:gd name="T89" fmla="*/ 7 h 251"/>
                  <a:gd name="T90" fmla="*/ 5 w 146"/>
                  <a:gd name="T91" fmla="*/ 10 h 251"/>
                  <a:gd name="T92" fmla="*/ 5 w 146"/>
                  <a:gd name="T93" fmla="*/ 16 h 251"/>
                  <a:gd name="T94" fmla="*/ 5 w 146"/>
                  <a:gd name="T95" fmla="*/ 21 h 251"/>
                  <a:gd name="T96" fmla="*/ 5 w 146"/>
                  <a:gd name="T97" fmla="*/ 25 h 251"/>
                  <a:gd name="T98" fmla="*/ 6 w 146"/>
                  <a:gd name="T99" fmla="*/ 30 h 251"/>
                  <a:gd name="T100" fmla="*/ 7 w 146"/>
                  <a:gd name="T101" fmla="*/ 34 h 251"/>
                  <a:gd name="T102" fmla="*/ 1 w 146"/>
                  <a:gd name="T103" fmla="*/ 24 h 2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6"/>
                  <a:gd name="T157" fmla="*/ 0 h 251"/>
                  <a:gd name="T158" fmla="*/ 146 w 146"/>
                  <a:gd name="T159" fmla="*/ 251 h 25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6" h="251">
                    <a:moveTo>
                      <a:pt x="2" y="93"/>
                    </a:moveTo>
                    <a:lnTo>
                      <a:pt x="0" y="91"/>
                    </a:lnTo>
                    <a:lnTo>
                      <a:pt x="0" y="87"/>
                    </a:lnTo>
                    <a:lnTo>
                      <a:pt x="0" y="83"/>
                    </a:lnTo>
                    <a:lnTo>
                      <a:pt x="0" y="78"/>
                    </a:lnTo>
                    <a:lnTo>
                      <a:pt x="0" y="68"/>
                    </a:lnTo>
                    <a:lnTo>
                      <a:pt x="2" y="61"/>
                    </a:lnTo>
                    <a:lnTo>
                      <a:pt x="3" y="53"/>
                    </a:lnTo>
                    <a:lnTo>
                      <a:pt x="5" y="44"/>
                    </a:lnTo>
                    <a:lnTo>
                      <a:pt x="7" y="40"/>
                    </a:lnTo>
                    <a:lnTo>
                      <a:pt x="9" y="34"/>
                    </a:lnTo>
                    <a:lnTo>
                      <a:pt x="11" y="30"/>
                    </a:lnTo>
                    <a:lnTo>
                      <a:pt x="13" y="25"/>
                    </a:lnTo>
                    <a:lnTo>
                      <a:pt x="19" y="17"/>
                    </a:lnTo>
                    <a:lnTo>
                      <a:pt x="26" y="11"/>
                    </a:lnTo>
                    <a:lnTo>
                      <a:pt x="30" y="7"/>
                    </a:lnTo>
                    <a:lnTo>
                      <a:pt x="34" y="5"/>
                    </a:lnTo>
                    <a:lnTo>
                      <a:pt x="40" y="2"/>
                    </a:lnTo>
                    <a:lnTo>
                      <a:pt x="45" y="2"/>
                    </a:lnTo>
                    <a:lnTo>
                      <a:pt x="49" y="0"/>
                    </a:lnTo>
                    <a:lnTo>
                      <a:pt x="57" y="0"/>
                    </a:lnTo>
                    <a:lnTo>
                      <a:pt x="64" y="0"/>
                    </a:lnTo>
                    <a:lnTo>
                      <a:pt x="72" y="0"/>
                    </a:lnTo>
                    <a:lnTo>
                      <a:pt x="78" y="0"/>
                    </a:lnTo>
                    <a:lnTo>
                      <a:pt x="83" y="4"/>
                    </a:lnTo>
                    <a:lnTo>
                      <a:pt x="89" y="5"/>
                    </a:lnTo>
                    <a:lnTo>
                      <a:pt x="95" y="7"/>
                    </a:lnTo>
                    <a:lnTo>
                      <a:pt x="98" y="11"/>
                    </a:lnTo>
                    <a:lnTo>
                      <a:pt x="104" y="15"/>
                    </a:lnTo>
                    <a:lnTo>
                      <a:pt x="108" y="21"/>
                    </a:lnTo>
                    <a:lnTo>
                      <a:pt x="112" y="26"/>
                    </a:lnTo>
                    <a:lnTo>
                      <a:pt x="114" y="32"/>
                    </a:lnTo>
                    <a:lnTo>
                      <a:pt x="117" y="38"/>
                    </a:lnTo>
                    <a:lnTo>
                      <a:pt x="117" y="44"/>
                    </a:lnTo>
                    <a:lnTo>
                      <a:pt x="121" y="51"/>
                    </a:lnTo>
                    <a:lnTo>
                      <a:pt x="121" y="57"/>
                    </a:lnTo>
                    <a:lnTo>
                      <a:pt x="123" y="64"/>
                    </a:lnTo>
                    <a:lnTo>
                      <a:pt x="123" y="72"/>
                    </a:lnTo>
                    <a:lnTo>
                      <a:pt x="125" y="80"/>
                    </a:lnTo>
                    <a:lnTo>
                      <a:pt x="125" y="85"/>
                    </a:lnTo>
                    <a:lnTo>
                      <a:pt x="125" y="93"/>
                    </a:lnTo>
                    <a:lnTo>
                      <a:pt x="125" y="99"/>
                    </a:lnTo>
                    <a:lnTo>
                      <a:pt x="127" y="106"/>
                    </a:lnTo>
                    <a:lnTo>
                      <a:pt x="125" y="112"/>
                    </a:lnTo>
                    <a:lnTo>
                      <a:pt x="125" y="118"/>
                    </a:lnTo>
                    <a:lnTo>
                      <a:pt x="125" y="123"/>
                    </a:lnTo>
                    <a:lnTo>
                      <a:pt x="125" y="131"/>
                    </a:lnTo>
                    <a:lnTo>
                      <a:pt x="125" y="135"/>
                    </a:lnTo>
                    <a:lnTo>
                      <a:pt x="123" y="139"/>
                    </a:lnTo>
                    <a:lnTo>
                      <a:pt x="123" y="142"/>
                    </a:lnTo>
                    <a:lnTo>
                      <a:pt x="123" y="146"/>
                    </a:lnTo>
                    <a:lnTo>
                      <a:pt x="123" y="150"/>
                    </a:lnTo>
                    <a:lnTo>
                      <a:pt x="123" y="154"/>
                    </a:lnTo>
                    <a:lnTo>
                      <a:pt x="127" y="158"/>
                    </a:lnTo>
                    <a:lnTo>
                      <a:pt x="131" y="165"/>
                    </a:lnTo>
                    <a:lnTo>
                      <a:pt x="135" y="173"/>
                    </a:lnTo>
                    <a:lnTo>
                      <a:pt x="136" y="177"/>
                    </a:lnTo>
                    <a:lnTo>
                      <a:pt x="138" y="182"/>
                    </a:lnTo>
                    <a:lnTo>
                      <a:pt x="138" y="186"/>
                    </a:lnTo>
                    <a:lnTo>
                      <a:pt x="142" y="192"/>
                    </a:lnTo>
                    <a:lnTo>
                      <a:pt x="142" y="196"/>
                    </a:lnTo>
                    <a:lnTo>
                      <a:pt x="144" y="201"/>
                    </a:lnTo>
                    <a:lnTo>
                      <a:pt x="144" y="207"/>
                    </a:lnTo>
                    <a:lnTo>
                      <a:pt x="146" y="211"/>
                    </a:lnTo>
                    <a:lnTo>
                      <a:pt x="142" y="218"/>
                    </a:lnTo>
                    <a:lnTo>
                      <a:pt x="140" y="226"/>
                    </a:lnTo>
                    <a:lnTo>
                      <a:pt x="136" y="234"/>
                    </a:lnTo>
                    <a:lnTo>
                      <a:pt x="131" y="239"/>
                    </a:lnTo>
                    <a:lnTo>
                      <a:pt x="127" y="243"/>
                    </a:lnTo>
                    <a:lnTo>
                      <a:pt x="123" y="247"/>
                    </a:lnTo>
                    <a:lnTo>
                      <a:pt x="119" y="249"/>
                    </a:lnTo>
                    <a:lnTo>
                      <a:pt x="119" y="251"/>
                    </a:lnTo>
                    <a:lnTo>
                      <a:pt x="114" y="222"/>
                    </a:lnTo>
                    <a:lnTo>
                      <a:pt x="114" y="220"/>
                    </a:lnTo>
                    <a:lnTo>
                      <a:pt x="114" y="215"/>
                    </a:lnTo>
                    <a:lnTo>
                      <a:pt x="114" y="211"/>
                    </a:lnTo>
                    <a:lnTo>
                      <a:pt x="114" y="207"/>
                    </a:lnTo>
                    <a:lnTo>
                      <a:pt x="114" y="203"/>
                    </a:lnTo>
                    <a:lnTo>
                      <a:pt x="114" y="198"/>
                    </a:lnTo>
                    <a:lnTo>
                      <a:pt x="114" y="192"/>
                    </a:lnTo>
                    <a:lnTo>
                      <a:pt x="114" y="184"/>
                    </a:lnTo>
                    <a:lnTo>
                      <a:pt x="114" y="177"/>
                    </a:lnTo>
                    <a:lnTo>
                      <a:pt x="116" y="171"/>
                    </a:lnTo>
                    <a:lnTo>
                      <a:pt x="116" y="163"/>
                    </a:lnTo>
                    <a:lnTo>
                      <a:pt x="116" y="156"/>
                    </a:lnTo>
                    <a:lnTo>
                      <a:pt x="116" y="148"/>
                    </a:lnTo>
                    <a:lnTo>
                      <a:pt x="117" y="141"/>
                    </a:lnTo>
                    <a:lnTo>
                      <a:pt x="116" y="131"/>
                    </a:lnTo>
                    <a:lnTo>
                      <a:pt x="116" y="123"/>
                    </a:lnTo>
                    <a:lnTo>
                      <a:pt x="116" y="114"/>
                    </a:lnTo>
                    <a:lnTo>
                      <a:pt x="116" y="106"/>
                    </a:lnTo>
                    <a:lnTo>
                      <a:pt x="116" y="99"/>
                    </a:lnTo>
                    <a:lnTo>
                      <a:pt x="116" y="91"/>
                    </a:lnTo>
                    <a:lnTo>
                      <a:pt x="116" y="83"/>
                    </a:lnTo>
                    <a:lnTo>
                      <a:pt x="116" y="78"/>
                    </a:lnTo>
                    <a:lnTo>
                      <a:pt x="114" y="68"/>
                    </a:lnTo>
                    <a:lnTo>
                      <a:pt x="114" y="63"/>
                    </a:lnTo>
                    <a:lnTo>
                      <a:pt x="112" y="57"/>
                    </a:lnTo>
                    <a:lnTo>
                      <a:pt x="112" y="51"/>
                    </a:lnTo>
                    <a:lnTo>
                      <a:pt x="110" y="45"/>
                    </a:lnTo>
                    <a:lnTo>
                      <a:pt x="110" y="42"/>
                    </a:lnTo>
                    <a:lnTo>
                      <a:pt x="108" y="40"/>
                    </a:lnTo>
                    <a:lnTo>
                      <a:pt x="106" y="36"/>
                    </a:lnTo>
                    <a:lnTo>
                      <a:pt x="102" y="32"/>
                    </a:lnTo>
                    <a:lnTo>
                      <a:pt x="98" y="30"/>
                    </a:lnTo>
                    <a:lnTo>
                      <a:pt x="95" y="30"/>
                    </a:lnTo>
                    <a:lnTo>
                      <a:pt x="93" y="32"/>
                    </a:lnTo>
                    <a:lnTo>
                      <a:pt x="91" y="38"/>
                    </a:lnTo>
                    <a:lnTo>
                      <a:pt x="87" y="42"/>
                    </a:lnTo>
                    <a:lnTo>
                      <a:pt x="85" y="47"/>
                    </a:lnTo>
                    <a:lnTo>
                      <a:pt x="85" y="55"/>
                    </a:lnTo>
                    <a:lnTo>
                      <a:pt x="83" y="63"/>
                    </a:lnTo>
                    <a:lnTo>
                      <a:pt x="81" y="68"/>
                    </a:lnTo>
                    <a:lnTo>
                      <a:pt x="81" y="76"/>
                    </a:lnTo>
                    <a:lnTo>
                      <a:pt x="81" y="83"/>
                    </a:lnTo>
                    <a:lnTo>
                      <a:pt x="79" y="87"/>
                    </a:lnTo>
                    <a:lnTo>
                      <a:pt x="79" y="93"/>
                    </a:lnTo>
                    <a:lnTo>
                      <a:pt x="79" y="95"/>
                    </a:lnTo>
                    <a:lnTo>
                      <a:pt x="79" y="97"/>
                    </a:lnTo>
                    <a:lnTo>
                      <a:pt x="38" y="85"/>
                    </a:lnTo>
                    <a:lnTo>
                      <a:pt x="38" y="83"/>
                    </a:lnTo>
                    <a:lnTo>
                      <a:pt x="38" y="82"/>
                    </a:lnTo>
                    <a:lnTo>
                      <a:pt x="38" y="78"/>
                    </a:lnTo>
                    <a:lnTo>
                      <a:pt x="38" y="72"/>
                    </a:lnTo>
                    <a:lnTo>
                      <a:pt x="36" y="66"/>
                    </a:lnTo>
                    <a:lnTo>
                      <a:pt x="36" y="61"/>
                    </a:lnTo>
                    <a:lnTo>
                      <a:pt x="34" y="53"/>
                    </a:lnTo>
                    <a:lnTo>
                      <a:pt x="34" y="47"/>
                    </a:lnTo>
                    <a:lnTo>
                      <a:pt x="34" y="42"/>
                    </a:lnTo>
                    <a:lnTo>
                      <a:pt x="32" y="36"/>
                    </a:lnTo>
                    <a:lnTo>
                      <a:pt x="32" y="32"/>
                    </a:lnTo>
                    <a:lnTo>
                      <a:pt x="30" y="30"/>
                    </a:lnTo>
                    <a:lnTo>
                      <a:pt x="28" y="26"/>
                    </a:lnTo>
                    <a:lnTo>
                      <a:pt x="26" y="26"/>
                    </a:lnTo>
                    <a:lnTo>
                      <a:pt x="26" y="28"/>
                    </a:lnTo>
                    <a:lnTo>
                      <a:pt x="24" y="34"/>
                    </a:lnTo>
                    <a:lnTo>
                      <a:pt x="22" y="38"/>
                    </a:lnTo>
                    <a:lnTo>
                      <a:pt x="21" y="45"/>
                    </a:lnTo>
                    <a:lnTo>
                      <a:pt x="19" y="53"/>
                    </a:lnTo>
                    <a:lnTo>
                      <a:pt x="19" y="61"/>
                    </a:lnTo>
                    <a:lnTo>
                      <a:pt x="19" y="68"/>
                    </a:lnTo>
                    <a:lnTo>
                      <a:pt x="21" y="78"/>
                    </a:lnTo>
                    <a:lnTo>
                      <a:pt x="21" y="82"/>
                    </a:lnTo>
                    <a:lnTo>
                      <a:pt x="21" y="87"/>
                    </a:lnTo>
                    <a:lnTo>
                      <a:pt x="22" y="91"/>
                    </a:lnTo>
                    <a:lnTo>
                      <a:pt x="22" y="97"/>
                    </a:lnTo>
                    <a:lnTo>
                      <a:pt x="22" y="104"/>
                    </a:lnTo>
                    <a:lnTo>
                      <a:pt x="24" y="112"/>
                    </a:lnTo>
                    <a:lnTo>
                      <a:pt x="26" y="120"/>
                    </a:lnTo>
                    <a:lnTo>
                      <a:pt x="26" y="125"/>
                    </a:lnTo>
                    <a:lnTo>
                      <a:pt x="28" y="131"/>
                    </a:lnTo>
                    <a:lnTo>
                      <a:pt x="28" y="135"/>
                    </a:lnTo>
                    <a:lnTo>
                      <a:pt x="30" y="139"/>
                    </a:lnTo>
                    <a:lnTo>
                      <a:pt x="2" y="93"/>
                    </a:lnTo>
                    <a:close/>
                  </a:path>
                </a:pathLst>
              </a:custGeom>
              <a:solidFill>
                <a:srgbClr val="BD991F"/>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6" name="Freeform 152">
                <a:extLst>
                  <a:ext uri="{FF2B5EF4-FFF2-40B4-BE49-F238E27FC236}">
                    <a16:creationId xmlns:a16="http://schemas.microsoft.com/office/drawing/2014/main" id="{A6D5AE22-31C1-41C9-BDBC-6059F4F3E5A0}"/>
                  </a:ext>
                </a:extLst>
              </p:cNvPr>
              <p:cNvSpPr>
                <a:spLocks/>
              </p:cNvSpPr>
              <p:nvPr/>
            </p:nvSpPr>
            <p:spPr bwMode="auto">
              <a:xfrm>
                <a:off x="3750" y="3398"/>
                <a:ext cx="192" cy="109"/>
              </a:xfrm>
              <a:custGeom>
                <a:avLst/>
                <a:gdLst>
                  <a:gd name="T0" fmla="*/ 3 w 384"/>
                  <a:gd name="T1" fmla="*/ 36 h 218"/>
                  <a:gd name="T2" fmla="*/ 7 w 384"/>
                  <a:gd name="T3" fmla="*/ 36 h 218"/>
                  <a:gd name="T4" fmla="*/ 12 w 384"/>
                  <a:gd name="T5" fmla="*/ 38 h 218"/>
                  <a:gd name="T6" fmla="*/ 18 w 384"/>
                  <a:gd name="T7" fmla="*/ 38 h 218"/>
                  <a:gd name="T8" fmla="*/ 22 w 384"/>
                  <a:gd name="T9" fmla="*/ 39 h 218"/>
                  <a:gd name="T10" fmla="*/ 25 w 384"/>
                  <a:gd name="T11" fmla="*/ 40 h 218"/>
                  <a:gd name="T12" fmla="*/ 29 w 384"/>
                  <a:gd name="T13" fmla="*/ 40 h 218"/>
                  <a:gd name="T14" fmla="*/ 34 w 384"/>
                  <a:gd name="T15" fmla="*/ 40 h 218"/>
                  <a:gd name="T16" fmla="*/ 38 w 384"/>
                  <a:gd name="T17" fmla="*/ 41 h 218"/>
                  <a:gd name="T18" fmla="*/ 42 w 384"/>
                  <a:gd name="T19" fmla="*/ 41 h 218"/>
                  <a:gd name="T20" fmla="*/ 46 w 384"/>
                  <a:gd name="T21" fmla="*/ 42 h 218"/>
                  <a:gd name="T22" fmla="*/ 49 w 384"/>
                  <a:gd name="T23" fmla="*/ 42 h 218"/>
                  <a:gd name="T24" fmla="*/ 53 w 384"/>
                  <a:gd name="T25" fmla="*/ 42 h 218"/>
                  <a:gd name="T26" fmla="*/ 56 w 384"/>
                  <a:gd name="T27" fmla="*/ 42 h 218"/>
                  <a:gd name="T28" fmla="*/ 62 w 384"/>
                  <a:gd name="T29" fmla="*/ 41 h 218"/>
                  <a:gd name="T30" fmla="*/ 68 w 384"/>
                  <a:gd name="T31" fmla="*/ 40 h 218"/>
                  <a:gd name="T32" fmla="*/ 73 w 384"/>
                  <a:gd name="T33" fmla="*/ 38 h 218"/>
                  <a:gd name="T34" fmla="*/ 76 w 384"/>
                  <a:gd name="T35" fmla="*/ 34 h 218"/>
                  <a:gd name="T36" fmla="*/ 79 w 384"/>
                  <a:gd name="T37" fmla="*/ 30 h 218"/>
                  <a:gd name="T38" fmla="*/ 81 w 384"/>
                  <a:gd name="T39" fmla="*/ 27 h 218"/>
                  <a:gd name="T40" fmla="*/ 83 w 384"/>
                  <a:gd name="T41" fmla="*/ 25 h 218"/>
                  <a:gd name="T42" fmla="*/ 83 w 384"/>
                  <a:gd name="T43" fmla="*/ 21 h 218"/>
                  <a:gd name="T44" fmla="*/ 84 w 384"/>
                  <a:gd name="T45" fmla="*/ 15 h 218"/>
                  <a:gd name="T46" fmla="*/ 85 w 384"/>
                  <a:gd name="T47" fmla="*/ 12 h 218"/>
                  <a:gd name="T48" fmla="*/ 88 w 384"/>
                  <a:gd name="T49" fmla="*/ 11 h 218"/>
                  <a:gd name="T50" fmla="*/ 91 w 384"/>
                  <a:gd name="T51" fmla="*/ 9 h 218"/>
                  <a:gd name="T52" fmla="*/ 92 w 384"/>
                  <a:gd name="T53" fmla="*/ 5 h 218"/>
                  <a:gd name="T54" fmla="*/ 88 w 384"/>
                  <a:gd name="T55" fmla="*/ 3 h 218"/>
                  <a:gd name="T56" fmla="*/ 84 w 384"/>
                  <a:gd name="T57" fmla="*/ 3 h 218"/>
                  <a:gd name="T58" fmla="*/ 79 w 384"/>
                  <a:gd name="T59" fmla="*/ 3 h 218"/>
                  <a:gd name="T60" fmla="*/ 75 w 384"/>
                  <a:gd name="T61" fmla="*/ 2 h 218"/>
                  <a:gd name="T62" fmla="*/ 77 w 384"/>
                  <a:gd name="T63" fmla="*/ 0 h 218"/>
                  <a:gd name="T64" fmla="*/ 83 w 384"/>
                  <a:gd name="T65" fmla="*/ 0 h 218"/>
                  <a:gd name="T66" fmla="*/ 93 w 384"/>
                  <a:gd name="T67" fmla="*/ 3 h 218"/>
                  <a:gd name="T68" fmla="*/ 96 w 384"/>
                  <a:gd name="T69" fmla="*/ 5 h 218"/>
                  <a:gd name="T70" fmla="*/ 93 w 384"/>
                  <a:gd name="T71" fmla="*/ 9 h 218"/>
                  <a:gd name="T72" fmla="*/ 91 w 384"/>
                  <a:gd name="T73" fmla="*/ 12 h 218"/>
                  <a:gd name="T74" fmla="*/ 90 w 384"/>
                  <a:gd name="T75" fmla="*/ 14 h 218"/>
                  <a:gd name="T76" fmla="*/ 88 w 384"/>
                  <a:gd name="T77" fmla="*/ 19 h 218"/>
                  <a:gd name="T78" fmla="*/ 85 w 384"/>
                  <a:gd name="T79" fmla="*/ 25 h 218"/>
                  <a:gd name="T80" fmla="*/ 84 w 384"/>
                  <a:gd name="T81" fmla="*/ 28 h 218"/>
                  <a:gd name="T82" fmla="*/ 83 w 384"/>
                  <a:gd name="T83" fmla="*/ 31 h 218"/>
                  <a:gd name="T84" fmla="*/ 81 w 384"/>
                  <a:gd name="T85" fmla="*/ 35 h 218"/>
                  <a:gd name="T86" fmla="*/ 79 w 384"/>
                  <a:gd name="T87" fmla="*/ 39 h 218"/>
                  <a:gd name="T88" fmla="*/ 76 w 384"/>
                  <a:gd name="T89" fmla="*/ 44 h 218"/>
                  <a:gd name="T90" fmla="*/ 73 w 384"/>
                  <a:gd name="T91" fmla="*/ 48 h 218"/>
                  <a:gd name="T92" fmla="*/ 69 w 384"/>
                  <a:gd name="T93" fmla="*/ 51 h 218"/>
                  <a:gd name="T94" fmla="*/ 66 w 384"/>
                  <a:gd name="T95" fmla="*/ 52 h 218"/>
                  <a:gd name="T96" fmla="*/ 63 w 384"/>
                  <a:gd name="T97" fmla="*/ 51 h 218"/>
                  <a:gd name="T98" fmla="*/ 59 w 384"/>
                  <a:gd name="T99" fmla="*/ 50 h 218"/>
                  <a:gd name="T100" fmla="*/ 54 w 384"/>
                  <a:gd name="T101" fmla="*/ 49 h 218"/>
                  <a:gd name="T102" fmla="*/ 49 w 384"/>
                  <a:gd name="T103" fmla="*/ 48 h 218"/>
                  <a:gd name="T104" fmla="*/ 44 w 384"/>
                  <a:gd name="T105" fmla="*/ 48 h 218"/>
                  <a:gd name="T106" fmla="*/ 40 w 384"/>
                  <a:gd name="T107" fmla="*/ 48 h 218"/>
                  <a:gd name="T108" fmla="*/ 36 w 384"/>
                  <a:gd name="T109" fmla="*/ 48 h 218"/>
                  <a:gd name="T110" fmla="*/ 31 w 384"/>
                  <a:gd name="T111" fmla="*/ 48 h 218"/>
                  <a:gd name="T112" fmla="*/ 27 w 384"/>
                  <a:gd name="T113" fmla="*/ 49 h 218"/>
                  <a:gd name="T114" fmla="*/ 23 w 384"/>
                  <a:gd name="T115" fmla="*/ 50 h 218"/>
                  <a:gd name="T116" fmla="*/ 17 w 384"/>
                  <a:gd name="T117" fmla="*/ 51 h 218"/>
                  <a:gd name="T118" fmla="*/ 12 w 384"/>
                  <a:gd name="T119" fmla="*/ 52 h 218"/>
                  <a:gd name="T120" fmla="*/ 6 w 384"/>
                  <a:gd name="T121" fmla="*/ 53 h 218"/>
                  <a:gd name="T122" fmla="*/ 0 w 384"/>
                  <a:gd name="T123" fmla="*/ 55 h 2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84"/>
                  <a:gd name="T187" fmla="*/ 0 h 218"/>
                  <a:gd name="T188" fmla="*/ 384 w 384"/>
                  <a:gd name="T189" fmla="*/ 218 h 21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84" h="218">
                    <a:moveTo>
                      <a:pt x="7" y="142"/>
                    </a:moveTo>
                    <a:lnTo>
                      <a:pt x="9" y="142"/>
                    </a:lnTo>
                    <a:lnTo>
                      <a:pt x="15" y="142"/>
                    </a:lnTo>
                    <a:lnTo>
                      <a:pt x="19" y="142"/>
                    </a:lnTo>
                    <a:lnTo>
                      <a:pt x="25" y="144"/>
                    </a:lnTo>
                    <a:lnTo>
                      <a:pt x="28" y="144"/>
                    </a:lnTo>
                    <a:lnTo>
                      <a:pt x="36" y="146"/>
                    </a:lnTo>
                    <a:lnTo>
                      <a:pt x="44" y="148"/>
                    </a:lnTo>
                    <a:lnTo>
                      <a:pt x="51" y="150"/>
                    </a:lnTo>
                    <a:lnTo>
                      <a:pt x="59" y="150"/>
                    </a:lnTo>
                    <a:lnTo>
                      <a:pt x="68" y="152"/>
                    </a:lnTo>
                    <a:lnTo>
                      <a:pt x="72" y="152"/>
                    </a:lnTo>
                    <a:lnTo>
                      <a:pt x="78" y="152"/>
                    </a:lnTo>
                    <a:lnTo>
                      <a:pt x="82" y="154"/>
                    </a:lnTo>
                    <a:lnTo>
                      <a:pt x="87" y="155"/>
                    </a:lnTo>
                    <a:lnTo>
                      <a:pt x="91" y="155"/>
                    </a:lnTo>
                    <a:lnTo>
                      <a:pt x="97" y="155"/>
                    </a:lnTo>
                    <a:lnTo>
                      <a:pt x="102" y="157"/>
                    </a:lnTo>
                    <a:lnTo>
                      <a:pt x="108" y="157"/>
                    </a:lnTo>
                    <a:lnTo>
                      <a:pt x="112" y="157"/>
                    </a:lnTo>
                    <a:lnTo>
                      <a:pt x="118" y="159"/>
                    </a:lnTo>
                    <a:lnTo>
                      <a:pt x="123" y="159"/>
                    </a:lnTo>
                    <a:lnTo>
                      <a:pt x="127" y="159"/>
                    </a:lnTo>
                    <a:lnTo>
                      <a:pt x="133" y="159"/>
                    </a:lnTo>
                    <a:lnTo>
                      <a:pt x="139" y="161"/>
                    </a:lnTo>
                    <a:lnTo>
                      <a:pt x="144" y="161"/>
                    </a:lnTo>
                    <a:lnTo>
                      <a:pt x="150" y="163"/>
                    </a:lnTo>
                    <a:lnTo>
                      <a:pt x="156" y="163"/>
                    </a:lnTo>
                    <a:lnTo>
                      <a:pt x="159" y="163"/>
                    </a:lnTo>
                    <a:lnTo>
                      <a:pt x="165" y="163"/>
                    </a:lnTo>
                    <a:lnTo>
                      <a:pt x="171" y="163"/>
                    </a:lnTo>
                    <a:lnTo>
                      <a:pt x="177" y="163"/>
                    </a:lnTo>
                    <a:lnTo>
                      <a:pt x="182" y="165"/>
                    </a:lnTo>
                    <a:lnTo>
                      <a:pt x="186" y="165"/>
                    </a:lnTo>
                    <a:lnTo>
                      <a:pt x="194" y="165"/>
                    </a:lnTo>
                    <a:lnTo>
                      <a:pt x="197" y="165"/>
                    </a:lnTo>
                    <a:lnTo>
                      <a:pt x="201" y="165"/>
                    </a:lnTo>
                    <a:lnTo>
                      <a:pt x="207" y="165"/>
                    </a:lnTo>
                    <a:lnTo>
                      <a:pt x="213" y="165"/>
                    </a:lnTo>
                    <a:lnTo>
                      <a:pt x="216" y="165"/>
                    </a:lnTo>
                    <a:lnTo>
                      <a:pt x="222" y="165"/>
                    </a:lnTo>
                    <a:lnTo>
                      <a:pt x="226" y="165"/>
                    </a:lnTo>
                    <a:lnTo>
                      <a:pt x="232" y="165"/>
                    </a:lnTo>
                    <a:lnTo>
                      <a:pt x="239" y="163"/>
                    </a:lnTo>
                    <a:lnTo>
                      <a:pt x="249" y="163"/>
                    </a:lnTo>
                    <a:lnTo>
                      <a:pt x="256" y="161"/>
                    </a:lnTo>
                    <a:lnTo>
                      <a:pt x="266" y="161"/>
                    </a:lnTo>
                    <a:lnTo>
                      <a:pt x="272" y="157"/>
                    </a:lnTo>
                    <a:lnTo>
                      <a:pt x="277" y="155"/>
                    </a:lnTo>
                    <a:lnTo>
                      <a:pt x="285" y="152"/>
                    </a:lnTo>
                    <a:lnTo>
                      <a:pt x="291" y="150"/>
                    </a:lnTo>
                    <a:lnTo>
                      <a:pt x="294" y="146"/>
                    </a:lnTo>
                    <a:lnTo>
                      <a:pt x="298" y="142"/>
                    </a:lnTo>
                    <a:lnTo>
                      <a:pt x="304" y="136"/>
                    </a:lnTo>
                    <a:lnTo>
                      <a:pt x="308" y="135"/>
                    </a:lnTo>
                    <a:lnTo>
                      <a:pt x="311" y="129"/>
                    </a:lnTo>
                    <a:lnTo>
                      <a:pt x="315" y="123"/>
                    </a:lnTo>
                    <a:lnTo>
                      <a:pt x="317" y="119"/>
                    </a:lnTo>
                    <a:lnTo>
                      <a:pt x="321" y="114"/>
                    </a:lnTo>
                    <a:lnTo>
                      <a:pt x="323" y="110"/>
                    </a:lnTo>
                    <a:lnTo>
                      <a:pt x="325" y="104"/>
                    </a:lnTo>
                    <a:lnTo>
                      <a:pt x="329" y="100"/>
                    </a:lnTo>
                    <a:lnTo>
                      <a:pt x="330" y="97"/>
                    </a:lnTo>
                    <a:lnTo>
                      <a:pt x="330" y="91"/>
                    </a:lnTo>
                    <a:lnTo>
                      <a:pt x="332" y="85"/>
                    </a:lnTo>
                    <a:lnTo>
                      <a:pt x="332" y="81"/>
                    </a:lnTo>
                    <a:lnTo>
                      <a:pt x="334" y="76"/>
                    </a:lnTo>
                    <a:lnTo>
                      <a:pt x="336" y="66"/>
                    </a:lnTo>
                    <a:lnTo>
                      <a:pt x="336" y="60"/>
                    </a:lnTo>
                    <a:lnTo>
                      <a:pt x="336" y="53"/>
                    </a:lnTo>
                    <a:lnTo>
                      <a:pt x="338" y="49"/>
                    </a:lnTo>
                    <a:lnTo>
                      <a:pt x="338" y="45"/>
                    </a:lnTo>
                    <a:lnTo>
                      <a:pt x="342" y="43"/>
                    </a:lnTo>
                    <a:lnTo>
                      <a:pt x="349" y="41"/>
                    </a:lnTo>
                    <a:lnTo>
                      <a:pt x="353" y="38"/>
                    </a:lnTo>
                    <a:lnTo>
                      <a:pt x="357" y="36"/>
                    </a:lnTo>
                    <a:lnTo>
                      <a:pt x="361" y="34"/>
                    </a:lnTo>
                    <a:lnTo>
                      <a:pt x="367" y="32"/>
                    </a:lnTo>
                    <a:lnTo>
                      <a:pt x="370" y="26"/>
                    </a:lnTo>
                    <a:lnTo>
                      <a:pt x="368" y="20"/>
                    </a:lnTo>
                    <a:lnTo>
                      <a:pt x="365" y="19"/>
                    </a:lnTo>
                    <a:lnTo>
                      <a:pt x="357" y="15"/>
                    </a:lnTo>
                    <a:lnTo>
                      <a:pt x="351" y="13"/>
                    </a:lnTo>
                    <a:lnTo>
                      <a:pt x="348" y="13"/>
                    </a:lnTo>
                    <a:lnTo>
                      <a:pt x="342" y="13"/>
                    </a:lnTo>
                    <a:lnTo>
                      <a:pt x="336" y="13"/>
                    </a:lnTo>
                    <a:lnTo>
                      <a:pt x="329" y="11"/>
                    </a:lnTo>
                    <a:lnTo>
                      <a:pt x="323" y="9"/>
                    </a:lnTo>
                    <a:lnTo>
                      <a:pt x="315" y="9"/>
                    </a:lnTo>
                    <a:lnTo>
                      <a:pt x="311" y="7"/>
                    </a:lnTo>
                    <a:lnTo>
                      <a:pt x="304" y="5"/>
                    </a:lnTo>
                    <a:lnTo>
                      <a:pt x="300" y="5"/>
                    </a:lnTo>
                    <a:lnTo>
                      <a:pt x="298" y="3"/>
                    </a:lnTo>
                    <a:lnTo>
                      <a:pt x="302" y="1"/>
                    </a:lnTo>
                    <a:lnTo>
                      <a:pt x="308" y="0"/>
                    </a:lnTo>
                    <a:lnTo>
                      <a:pt x="317" y="0"/>
                    </a:lnTo>
                    <a:lnTo>
                      <a:pt x="325" y="0"/>
                    </a:lnTo>
                    <a:lnTo>
                      <a:pt x="329" y="0"/>
                    </a:lnTo>
                    <a:lnTo>
                      <a:pt x="359" y="11"/>
                    </a:lnTo>
                    <a:lnTo>
                      <a:pt x="361" y="11"/>
                    </a:lnTo>
                    <a:lnTo>
                      <a:pt x="370" y="11"/>
                    </a:lnTo>
                    <a:lnTo>
                      <a:pt x="374" y="13"/>
                    </a:lnTo>
                    <a:lnTo>
                      <a:pt x="378" y="15"/>
                    </a:lnTo>
                    <a:lnTo>
                      <a:pt x="382" y="17"/>
                    </a:lnTo>
                    <a:lnTo>
                      <a:pt x="384" y="20"/>
                    </a:lnTo>
                    <a:lnTo>
                      <a:pt x="380" y="28"/>
                    </a:lnTo>
                    <a:lnTo>
                      <a:pt x="372" y="36"/>
                    </a:lnTo>
                    <a:lnTo>
                      <a:pt x="365" y="41"/>
                    </a:lnTo>
                    <a:lnTo>
                      <a:pt x="363" y="45"/>
                    </a:lnTo>
                    <a:lnTo>
                      <a:pt x="361" y="45"/>
                    </a:lnTo>
                    <a:lnTo>
                      <a:pt x="361" y="47"/>
                    </a:lnTo>
                    <a:lnTo>
                      <a:pt x="359" y="51"/>
                    </a:lnTo>
                    <a:lnTo>
                      <a:pt x="359" y="55"/>
                    </a:lnTo>
                    <a:lnTo>
                      <a:pt x="355" y="58"/>
                    </a:lnTo>
                    <a:lnTo>
                      <a:pt x="353" y="66"/>
                    </a:lnTo>
                    <a:lnTo>
                      <a:pt x="351" y="74"/>
                    </a:lnTo>
                    <a:lnTo>
                      <a:pt x="348" y="81"/>
                    </a:lnTo>
                    <a:lnTo>
                      <a:pt x="344" y="89"/>
                    </a:lnTo>
                    <a:lnTo>
                      <a:pt x="340" y="97"/>
                    </a:lnTo>
                    <a:lnTo>
                      <a:pt x="338" y="102"/>
                    </a:lnTo>
                    <a:lnTo>
                      <a:pt x="336" y="106"/>
                    </a:lnTo>
                    <a:lnTo>
                      <a:pt x="334" y="112"/>
                    </a:lnTo>
                    <a:lnTo>
                      <a:pt x="332" y="116"/>
                    </a:lnTo>
                    <a:lnTo>
                      <a:pt x="330" y="119"/>
                    </a:lnTo>
                    <a:lnTo>
                      <a:pt x="329" y="125"/>
                    </a:lnTo>
                    <a:lnTo>
                      <a:pt x="327" y="129"/>
                    </a:lnTo>
                    <a:lnTo>
                      <a:pt x="325" y="135"/>
                    </a:lnTo>
                    <a:lnTo>
                      <a:pt x="323" y="138"/>
                    </a:lnTo>
                    <a:lnTo>
                      <a:pt x="319" y="144"/>
                    </a:lnTo>
                    <a:lnTo>
                      <a:pt x="317" y="148"/>
                    </a:lnTo>
                    <a:lnTo>
                      <a:pt x="315" y="154"/>
                    </a:lnTo>
                    <a:lnTo>
                      <a:pt x="311" y="159"/>
                    </a:lnTo>
                    <a:lnTo>
                      <a:pt x="308" y="167"/>
                    </a:lnTo>
                    <a:lnTo>
                      <a:pt x="302" y="174"/>
                    </a:lnTo>
                    <a:lnTo>
                      <a:pt x="298" y="180"/>
                    </a:lnTo>
                    <a:lnTo>
                      <a:pt x="292" y="184"/>
                    </a:lnTo>
                    <a:lnTo>
                      <a:pt x="289" y="190"/>
                    </a:lnTo>
                    <a:lnTo>
                      <a:pt x="285" y="194"/>
                    </a:lnTo>
                    <a:lnTo>
                      <a:pt x="281" y="195"/>
                    </a:lnTo>
                    <a:lnTo>
                      <a:pt x="273" y="201"/>
                    </a:lnTo>
                    <a:lnTo>
                      <a:pt x="268" y="203"/>
                    </a:lnTo>
                    <a:lnTo>
                      <a:pt x="264" y="205"/>
                    </a:lnTo>
                    <a:lnTo>
                      <a:pt x="262" y="205"/>
                    </a:lnTo>
                    <a:lnTo>
                      <a:pt x="258" y="203"/>
                    </a:lnTo>
                    <a:lnTo>
                      <a:pt x="254" y="201"/>
                    </a:lnTo>
                    <a:lnTo>
                      <a:pt x="247" y="199"/>
                    </a:lnTo>
                    <a:lnTo>
                      <a:pt x="241" y="197"/>
                    </a:lnTo>
                    <a:lnTo>
                      <a:pt x="237" y="197"/>
                    </a:lnTo>
                    <a:lnTo>
                      <a:pt x="232" y="195"/>
                    </a:lnTo>
                    <a:lnTo>
                      <a:pt x="226" y="195"/>
                    </a:lnTo>
                    <a:lnTo>
                      <a:pt x="218" y="194"/>
                    </a:lnTo>
                    <a:lnTo>
                      <a:pt x="213" y="194"/>
                    </a:lnTo>
                    <a:lnTo>
                      <a:pt x="205" y="192"/>
                    </a:lnTo>
                    <a:lnTo>
                      <a:pt x="197" y="192"/>
                    </a:lnTo>
                    <a:lnTo>
                      <a:pt x="188" y="192"/>
                    </a:lnTo>
                    <a:lnTo>
                      <a:pt x="178" y="190"/>
                    </a:lnTo>
                    <a:lnTo>
                      <a:pt x="175" y="190"/>
                    </a:lnTo>
                    <a:lnTo>
                      <a:pt x="169" y="190"/>
                    </a:lnTo>
                    <a:lnTo>
                      <a:pt x="165" y="190"/>
                    </a:lnTo>
                    <a:lnTo>
                      <a:pt x="159" y="190"/>
                    </a:lnTo>
                    <a:lnTo>
                      <a:pt x="154" y="190"/>
                    </a:lnTo>
                    <a:lnTo>
                      <a:pt x="148" y="190"/>
                    </a:lnTo>
                    <a:lnTo>
                      <a:pt x="142" y="190"/>
                    </a:lnTo>
                    <a:lnTo>
                      <a:pt x="137" y="192"/>
                    </a:lnTo>
                    <a:lnTo>
                      <a:pt x="131" y="192"/>
                    </a:lnTo>
                    <a:lnTo>
                      <a:pt x="125" y="192"/>
                    </a:lnTo>
                    <a:lnTo>
                      <a:pt x="120" y="194"/>
                    </a:lnTo>
                    <a:lnTo>
                      <a:pt x="114" y="194"/>
                    </a:lnTo>
                    <a:lnTo>
                      <a:pt x="108" y="194"/>
                    </a:lnTo>
                    <a:lnTo>
                      <a:pt x="101" y="195"/>
                    </a:lnTo>
                    <a:lnTo>
                      <a:pt x="95" y="195"/>
                    </a:lnTo>
                    <a:lnTo>
                      <a:pt x="89" y="197"/>
                    </a:lnTo>
                    <a:lnTo>
                      <a:pt x="82" y="197"/>
                    </a:lnTo>
                    <a:lnTo>
                      <a:pt x="74" y="199"/>
                    </a:lnTo>
                    <a:lnTo>
                      <a:pt x="66" y="201"/>
                    </a:lnTo>
                    <a:lnTo>
                      <a:pt x="61" y="203"/>
                    </a:lnTo>
                    <a:lnTo>
                      <a:pt x="53" y="203"/>
                    </a:lnTo>
                    <a:lnTo>
                      <a:pt x="45" y="205"/>
                    </a:lnTo>
                    <a:lnTo>
                      <a:pt x="38" y="207"/>
                    </a:lnTo>
                    <a:lnTo>
                      <a:pt x="30" y="209"/>
                    </a:lnTo>
                    <a:lnTo>
                      <a:pt x="23" y="211"/>
                    </a:lnTo>
                    <a:lnTo>
                      <a:pt x="15" y="214"/>
                    </a:lnTo>
                    <a:lnTo>
                      <a:pt x="7" y="216"/>
                    </a:lnTo>
                    <a:lnTo>
                      <a:pt x="0" y="218"/>
                    </a:lnTo>
                    <a:lnTo>
                      <a:pt x="7" y="142"/>
                    </a:lnTo>
                    <a:close/>
                  </a:path>
                </a:pathLst>
              </a:custGeom>
              <a:solidFill>
                <a:srgbClr val="693600"/>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7" name="Freeform 153">
                <a:extLst>
                  <a:ext uri="{FF2B5EF4-FFF2-40B4-BE49-F238E27FC236}">
                    <a16:creationId xmlns:a16="http://schemas.microsoft.com/office/drawing/2014/main" id="{A2555AB7-5830-497D-A80D-2F47AE0DE436}"/>
                  </a:ext>
                </a:extLst>
              </p:cNvPr>
              <p:cNvSpPr>
                <a:spLocks/>
              </p:cNvSpPr>
              <p:nvPr/>
            </p:nvSpPr>
            <p:spPr bwMode="auto">
              <a:xfrm>
                <a:off x="3521" y="3994"/>
                <a:ext cx="194" cy="193"/>
              </a:xfrm>
              <a:custGeom>
                <a:avLst/>
                <a:gdLst>
                  <a:gd name="T0" fmla="*/ 52 w 388"/>
                  <a:gd name="T1" fmla="*/ 1 h 386"/>
                  <a:gd name="T2" fmla="*/ 49 w 388"/>
                  <a:gd name="T3" fmla="*/ 2 h 386"/>
                  <a:gd name="T4" fmla="*/ 43 w 388"/>
                  <a:gd name="T5" fmla="*/ 5 h 386"/>
                  <a:gd name="T6" fmla="*/ 37 w 388"/>
                  <a:gd name="T7" fmla="*/ 7 h 386"/>
                  <a:gd name="T8" fmla="*/ 34 w 388"/>
                  <a:gd name="T9" fmla="*/ 9 h 386"/>
                  <a:gd name="T10" fmla="*/ 29 w 388"/>
                  <a:gd name="T11" fmla="*/ 12 h 386"/>
                  <a:gd name="T12" fmla="*/ 25 w 388"/>
                  <a:gd name="T13" fmla="*/ 13 h 386"/>
                  <a:gd name="T14" fmla="*/ 23 w 388"/>
                  <a:gd name="T15" fmla="*/ 17 h 386"/>
                  <a:gd name="T16" fmla="*/ 18 w 388"/>
                  <a:gd name="T17" fmla="*/ 20 h 386"/>
                  <a:gd name="T18" fmla="*/ 14 w 388"/>
                  <a:gd name="T19" fmla="*/ 23 h 386"/>
                  <a:gd name="T20" fmla="*/ 12 w 388"/>
                  <a:gd name="T21" fmla="*/ 26 h 386"/>
                  <a:gd name="T22" fmla="*/ 9 w 388"/>
                  <a:gd name="T23" fmla="*/ 30 h 386"/>
                  <a:gd name="T24" fmla="*/ 6 w 388"/>
                  <a:gd name="T25" fmla="*/ 35 h 386"/>
                  <a:gd name="T26" fmla="*/ 3 w 388"/>
                  <a:gd name="T27" fmla="*/ 39 h 386"/>
                  <a:gd name="T28" fmla="*/ 2 w 388"/>
                  <a:gd name="T29" fmla="*/ 45 h 386"/>
                  <a:gd name="T30" fmla="*/ 1 w 388"/>
                  <a:gd name="T31" fmla="*/ 49 h 386"/>
                  <a:gd name="T32" fmla="*/ 1 w 388"/>
                  <a:gd name="T33" fmla="*/ 54 h 386"/>
                  <a:gd name="T34" fmla="*/ 0 w 388"/>
                  <a:gd name="T35" fmla="*/ 59 h 386"/>
                  <a:gd name="T36" fmla="*/ 1 w 388"/>
                  <a:gd name="T37" fmla="*/ 64 h 386"/>
                  <a:gd name="T38" fmla="*/ 2 w 388"/>
                  <a:gd name="T39" fmla="*/ 69 h 386"/>
                  <a:gd name="T40" fmla="*/ 3 w 388"/>
                  <a:gd name="T41" fmla="*/ 73 h 386"/>
                  <a:gd name="T42" fmla="*/ 5 w 388"/>
                  <a:gd name="T43" fmla="*/ 76 h 386"/>
                  <a:gd name="T44" fmla="*/ 9 w 388"/>
                  <a:gd name="T45" fmla="*/ 82 h 386"/>
                  <a:gd name="T46" fmla="*/ 15 w 388"/>
                  <a:gd name="T47" fmla="*/ 86 h 386"/>
                  <a:gd name="T48" fmla="*/ 21 w 388"/>
                  <a:gd name="T49" fmla="*/ 89 h 386"/>
                  <a:gd name="T50" fmla="*/ 24 w 388"/>
                  <a:gd name="T51" fmla="*/ 91 h 386"/>
                  <a:gd name="T52" fmla="*/ 27 w 388"/>
                  <a:gd name="T53" fmla="*/ 92 h 386"/>
                  <a:gd name="T54" fmla="*/ 31 w 388"/>
                  <a:gd name="T55" fmla="*/ 93 h 386"/>
                  <a:gd name="T56" fmla="*/ 36 w 388"/>
                  <a:gd name="T57" fmla="*/ 94 h 386"/>
                  <a:gd name="T58" fmla="*/ 40 w 388"/>
                  <a:gd name="T59" fmla="*/ 94 h 386"/>
                  <a:gd name="T60" fmla="*/ 45 w 388"/>
                  <a:gd name="T61" fmla="*/ 95 h 386"/>
                  <a:gd name="T62" fmla="*/ 49 w 388"/>
                  <a:gd name="T63" fmla="*/ 96 h 386"/>
                  <a:gd name="T64" fmla="*/ 52 w 388"/>
                  <a:gd name="T65" fmla="*/ 96 h 386"/>
                  <a:gd name="T66" fmla="*/ 56 w 388"/>
                  <a:gd name="T67" fmla="*/ 96 h 386"/>
                  <a:gd name="T68" fmla="*/ 60 w 388"/>
                  <a:gd name="T69" fmla="*/ 96 h 386"/>
                  <a:gd name="T70" fmla="*/ 64 w 388"/>
                  <a:gd name="T71" fmla="*/ 96 h 386"/>
                  <a:gd name="T72" fmla="*/ 70 w 388"/>
                  <a:gd name="T73" fmla="*/ 96 h 386"/>
                  <a:gd name="T74" fmla="*/ 76 w 388"/>
                  <a:gd name="T75" fmla="*/ 95 h 386"/>
                  <a:gd name="T76" fmla="*/ 81 w 388"/>
                  <a:gd name="T77" fmla="*/ 93 h 386"/>
                  <a:gd name="T78" fmla="*/ 84 w 388"/>
                  <a:gd name="T79" fmla="*/ 91 h 386"/>
                  <a:gd name="T80" fmla="*/ 90 w 388"/>
                  <a:gd name="T81" fmla="*/ 86 h 386"/>
                  <a:gd name="T82" fmla="*/ 92 w 388"/>
                  <a:gd name="T83" fmla="*/ 83 h 386"/>
                  <a:gd name="T84" fmla="*/ 94 w 388"/>
                  <a:gd name="T85" fmla="*/ 79 h 386"/>
                  <a:gd name="T86" fmla="*/ 95 w 388"/>
                  <a:gd name="T87" fmla="*/ 75 h 386"/>
                  <a:gd name="T88" fmla="*/ 96 w 388"/>
                  <a:gd name="T89" fmla="*/ 72 h 386"/>
                  <a:gd name="T90" fmla="*/ 97 w 388"/>
                  <a:gd name="T91" fmla="*/ 68 h 386"/>
                  <a:gd name="T92" fmla="*/ 97 w 388"/>
                  <a:gd name="T93" fmla="*/ 65 h 386"/>
                  <a:gd name="T94" fmla="*/ 97 w 388"/>
                  <a:gd name="T95" fmla="*/ 60 h 386"/>
                  <a:gd name="T96" fmla="*/ 97 w 388"/>
                  <a:gd name="T97" fmla="*/ 56 h 386"/>
                  <a:gd name="T98" fmla="*/ 96 w 388"/>
                  <a:gd name="T99" fmla="*/ 51 h 386"/>
                  <a:gd name="T100" fmla="*/ 94 w 388"/>
                  <a:gd name="T101" fmla="*/ 46 h 386"/>
                  <a:gd name="T102" fmla="*/ 93 w 388"/>
                  <a:gd name="T103" fmla="*/ 41 h 386"/>
                  <a:gd name="T104" fmla="*/ 90 w 388"/>
                  <a:gd name="T105" fmla="*/ 36 h 386"/>
                  <a:gd name="T106" fmla="*/ 88 w 388"/>
                  <a:gd name="T107" fmla="*/ 31 h 386"/>
                  <a:gd name="T108" fmla="*/ 84 w 388"/>
                  <a:gd name="T109" fmla="*/ 27 h 386"/>
                  <a:gd name="T110" fmla="*/ 81 w 388"/>
                  <a:gd name="T111" fmla="*/ 24 h 386"/>
                  <a:gd name="T112" fmla="*/ 77 w 388"/>
                  <a:gd name="T113" fmla="*/ 21 h 386"/>
                  <a:gd name="T114" fmla="*/ 73 w 388"/>
                  <a:gd name="T115" fmla="*/ 18 h 386"/>
                  <a:gd name="T116" fmla="*/ 69 w 388"/>
                  <a:gd name="T117" fmla="*/ 15 h 386"/>
                  <a:gd name="T118" fmla="*/ 65 w 388"/>
                  <a:gd name="T119" fmla="*/ 12 h 386"/>
                  <a:gd name="T120" fmla="*/ 59 w 388"/>
                  <a:gd name="T121" fmla="*/ 7 h 386"/>
                  <a:gd name="T122" fmla="*/ 56 w 388"/>
                  <a:gd name="T123" fmla="*/ 3 h 386"/>
                  <a:gd name="T124" fmla="*/ 55 w 388"/>
                  <a:gd name="T125" fmla="*/ 0 h 38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8"/>
                  <a:gd name="T190" fmla="*/ 0 h 386"/>
                  <a:gd name="T191" fmla="*/ 388 w 388"/>
                  <a:gd name="T192" fmla="*/ 386 h 38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8" h="386">
                    <a:moveTo>
                      <a:pt x="220" y="0"/>
                    </a:moveTo>
                    <a:lnTo>
                      <a:pt x="216" y="0"/>
                    </a:lnTo>
                    <a:lnTo>
                      <a:pt x="211" y="2"/>
                    </a:lnTo>
                    <a:lnTo>
                      <a:pt x="205" y="2"/>
                    </a:lnTo>
                    <a:lnTo>
                      <a:pt x="199" y="5"/>
                    </a:lnTo>
                    <a:lnTo>
                      <a:pt x="194" y="7"/>
                    </a:lnTo>
                    <a:lnTo>
                      <a:pt x="186" y="11"/>
                    </a:lnTo>
                    <a:lnTo>
                      <a:pt x="178" y="13"/>
                    </a:lnTo>
                    <a:lnTo>
                      <a:pt x="169" y="17"/>
                    </a:lnTo>
                    <a:lnTo>
                      <a:pt x="161" y="21"/>
                    </a:lnTo>
                    <a:lnTo>
                      <a:pt x="152" y="26"/>
                    </a:lnTo>
                    <a:lnTo>
                      <a:pt x="148" y="28"/>
                    </a:lnTo>
                    <a:lnTo>
                      <a:pt x="142" y="30"/>
                    </a:lnTo>
                    <a:lnTo>
                      <a:pt x="137" y="34"/>
                    </a:lnTo>
                    <a:lnTo>
                      <a:pt x="133" y="36"/>
                    </a:lnTo>
                    <a:lnTo>
                      <a:pt x="127" y="38"/>
                    </a:lnTo>
                    <a:lnTo>
                      <a:pt x="123" y="42"/>
                    </a:lnTo>
                    <a:lnTo>
                      <a:pt x="118" y="45"/>
                    </a:lnTo>
                    <a:lnTo>
                      <a:pt x="114" y="49"/>
                    </a:lnTo>
                    <a:lnTo>
                      <a:pt x="108" y="53"/>
                    </a:lnTo>
                    <a:lnTo>
                      <a:pt x="102" y="55"/>
                    </a:lnTo>
                    <a:lnTo>
                      <a:pt x="99" y="59"/>
                    </a:lnTo>
                    <a:lnTo>
                      <a:pt x="93" y="63"/>
                    </a:lnTo>
                    <a:lnTo>
                      <a:pt x="89" y="66"/>
                    </a:lnTo>
                    <a:lnTo>
                      <a:pt x="83" y="70"/>
                    </a:lnTo>
                    <a:lnTo>
                      <a:pt x="78" y="74"/>
                    </a:lnTo>
                    <a:lnTo>
                      <a:pt x="72" y="80"/>
                    </a:lnTo>
                    <a:lnTo>
                      <a:pt x="68" y="83"/>
                    </a:lnTo>
                    <a:lnTo>
                      <a:pt x="63" y="87"/>
                    </a:lnTo>
                    <a:lnTo>
                      <a:pt x="59" y="91"/>
                    </a:lnTo>
                    <a:lnTo>
                      <a:pt x="55" y="97"/>
                    </a:lnTo>
                    <a:lnTo>
                      <a:pt x="49" y="101"/>
                    </a:lnTo>
                    <a:lnTo>
                      <a:pt x="45" y="106"/>
                    </a:lnTo>
                    <a:lnTo>
                      <a:pt x="42" y="112"/>
                    </a:lnTo>
                    <a:lnTo>
                      <a:pt x="38" y="118"/>
                    </a:lnTo>
                    <a:lnTo>
                      <a:pt x="34" y="123"/>
                    </a:lnTo>
                    <a:lnTo>
                      <a:pt x="30" y="127"/>
                    </a:lnTo>
                    <a:lnTo>
                      <a:pt x="26" y="133"/>
                    </a:lnTo>
                    <a:lnTo>
                      <a:pt x="23" y="139"/>
                    </a:lnTo>
                    <a:lnTo>
                      <a:pt x="19" y="144"/>
                    </a:lnTo>
                    <a:lnTo>
                      <a:pt x="17" y="150"/>
                    </a:lnTo>
                    <a:lnTo>
                      <a:pt x="15" y="156"/>
                    </a:lnTo>
                    <a:lnTo>
                      <a:pt x="11" y="163"/>
                    </a:lnTo>
                    <a:lnTo>
                      <a:pt x="9" y="169"/>
                    </a:lnTo>
                    <a:lnTo>
                      <a:pt x="7" y="177"/>
                    </a:lnTo>
                    <a:lnTo>
                      <a:pt x="6" y="182"/>
                    </a:lnTo>
                    <a:lnTo>
                      <a:pt x="4" y="190"/>
                    </a:lnTo>
                    <a:lnTo>
                      <a:pt x="2" y="196"/>
                    </a:lnTo>
                    <a:lnTo>
                      <a:pt x="2" y="203"/>
                    </a:lnTo>
                    <a:lnTo>
                      <a:pt x="2" y="211"/>
                    </a:lnTo>
                    <a:lnTo>
                      <a:pt x="2" y="218"/>
                    </a:lnTo>
                    <a:lnTo>
                      <a:pt x="0" y="224"/>
                    </a:lnTo>
                    <a:lnTo>
                      <a:pt x="0" y="232"/>
                    </a:lnTo>
                    <a:lnTo>
                      <a:pt x="0" y="237"/>
                    </a:lnTo>
                    <a:lnTo>
                      <a:pt x="0" y="245"/>
                    </a:lnTo>
                    <a:lnTo>
                      <a:pt x="0" y="251"/>
                    </a:lnTo>
                    <a:lnTo>
                      <a:pt x="2" y="256"/>
                    </a:lnTo>
                    <a:lnTo>
                      <a:pt x="4" y="262"/>
                    </a:lnTo>
                    <a:lnTo>
                      <a:pt x="6" y="270"/>
                    </a:lnTo>
                    <a:lnTo>
                      <a:pt x="6" y="276"/>
                    </a:lnTo>
                    <a:lnTo>
                      <a:pt x="7" y="279"/>
                    </a:lnTo>
                    <a:lnTo>
                      <a:pt x="9" y="285"/>
                    </a:lnTo>
                    <a:lnTo>
                      <a:pt x="11" y="291"/>
                    </a:lnTo>
                    <a:lnTo>
                      <a:pt x="13" y="295"/>
                    </a:lnTo>
                    <a:lnTo>
                      <a:pt x="17" y="300"/>
                    </a:lnTo>
                    <a:lnTo>
                      <a:pt x="19" y="304"/>
                    </a:lnTo>
                    <a:lnTo>
                      <a:pt x="23" y="310"/>
                    </a:lnTo>
                    <a:lnTo>
                      <a:pt x="28" y="317"/>
                    </a:lnTo>
                    <a:lnTo>
                      <a:pt x="36" y="325"/>
                    </a:lnTo>
                    <a:lnTo>
                      <a:pt x="44" y="331"/>
                    </a:lnTo>
                    <a:lnTo>
                      <a:pt x="53" y="338"/>
                    </a:lnTo>
                    <a:lnTo>
                      <a:pt x="61" y="344"/>
                    </a:lnTo>
                    <a:lnTo>
                      <a:pt x="70" y="350"/>
                    </a:lnTo>
                    <a:lnTo>
                      <a:pt x="76" y="352"/>
                    </a:lnTo>
                    <a:lnTo>
                      <a:pt x="82" y="355"/>
                    </a:lnTo>
                    <a:lnTo>
                      <a:pt x="85" y="357"/>
                    </a:lnTo>
                    <a:lnTo>
                      <a:pt x="91" y="359"/>
                    </a:lnTo>
                    <a:lnTo>
                      <a:pt x="95" y="361"/>
                    </a:lnTo>
                    <a:lnTo>
                      <a:pt x="101" y="363"/>
                    </a:lnTo>
                    <a:lnTo>
                      <a:pt x="106" y="365"/>
                    </a:lnTo>
                    <a:lnTo>
                      <a:pt x="110" y="367"/>
                    </a:lnTo>
                    <a:lnTo>
                      <a:pt x="116" y="367"/>
                    </a:lnTo>
                    <a:lnTo>
                      <a:pt x="121" y="369"/>
                    </a:lnTo>
                    <a:lnTo>
                      <a:pt x="127" y="371"/>
                    </a:lnTo>
                    <a:lnTo>
                      <a:pt x="133" y="372"/>
                    </a:lnTo>
                    <a:lnTo>
                      <a:pt x="139" y="372"/>
                    </a:lnTo>
                    <a:lnTo>
                      <a:pt x="142" y="374"/>
                    </a:lnTo>
                    <a:lnTo>
                      <a:pt x="148" y="374"/>
                    </a:lnTo>
                    <a:lnTo>
                      <a:pt x="156" y="376"/>
                    </a:lnTo>
                    <a:lnTo>
                      <a:pt x="159" y="376"/>
                    </a:lnTo>
                    <a:lnTo>
                      <a:pt x="165" y="378"/>
                    </a:lnTo>
                    <a:lnTo>
                      <a:pt x="171" y="378"/>
                    </a:lnTo>
                    <a:lnTo>
                      <a:pt x="178" y="380"/>
                    </a:lnTo>
                    <a:lnTo>
                      <a:pt x="182" y="380"/>
                    </a:lnTo>
                    <a:lnTo>
                      <a:pt x="188" y="382"/>
                    </a:lnTo>
                    <a:lnTo>
                      <a:pt x="194" y="382"/>
                    </a:lnTo>
                    <a:lnTo>
                      <a:pt x="199" y="382"/>
                    </a:lnTo>
                    <a:lnTo>
                      <a:pt x="203" y="382"/>
                    </a:lnTo>
                    <a:lnTo>
                      <a:pt x="209" y="382"/>
                    </a:lnTo>
                    <a:lnTo>
                      <a:pt x="215" y="382"/>
                    </a:lnTo>
                    <a:lnTo>
                      <a:pt x="220" y="384"/>
                    </a:lnTo>
                    <a:lnTo>
                      <a:pt x="226" y="384"/>
                    </a:lnTo>
                    <a:lnTo>
                      <a:pt x="232" y="384"/>
                    </a:lnTo>
                    <a:lnTo>
                      <a:pt x="235" y="384"/>
                    </a:lnTo>
                    <a:lnTo>
                      <a:pt x="241" y="384"/>
                    </a:lnTo>
                    <a:lnTo>
                      <a:pt x="247" y="384"/>
                    </a:lnTo>
                    <a:lnTo>
                      <a:pt x="253" y="384"/>
                    </a:lnTo>
                    <a:lnTo>
                      <a:pt x="256" y="384"/>
                    </a:lnTo>
                    <a:lnTo>
                      <a:pt x="262" y="386"/>
                    </a:lnTo>
                    <a:lnTo>
                      <a:pt x="270" y="384"/>
                    </a:lnTo>
                    <a:lnTo>
                      <a:pt x="279" y="384"/>
                    </a:lnTo>
                    <a:lnTo>
                      <a:pt x="287" y="382"/>
                    </a:lnTo>
                    <a:lnTo>
                      <a:pt x="294" y="382"/>
                    </a:lnTo>
                    <a:lnTo>
                      <a:pt x="302" y="380"/>
                    </a:lnTo>
                    <a:lnTo>
                      <a:pt x="308" y="378"/>
                    </a:lnTo>
                    <a:lnTo>
                      <a:pt x="315" y="374"/>
                    </a:lnTo>
                    <a:lnTo>
                      <a:pt x="321" y="372"/>
                    </a:lnTo>
                    <a:lnTo>
                      <a:pt x="327" y="371"/>
                    </a:lnTo>
                    <a:lnTo>
                      <a:pt x="332" y="367"/>
                    </a:lnTo>
                    <a:lnTo>
                      <a:pt x="336" y="363"/>
                    </a:lnTo>
                    <a:lnTo>
                      <a:pt x="342" y="359"/>
                    </a:lnTo>
                    <a:lnTo>
                      <a:pt x="350" y="352"/>
                    </a:lnTo>
                    <a:lnTo>
                      <a:pt x="357" y="344"/>
                    </a:lnTo>
                    <a:lnTo>
                      <a:pt x="361" y="338"/>
                    </a:lnTo>
                    <a:lnTo>
                      <a:pt x="363" y="334"/>
                    </a:lnTo>
                    <a:lnTo>
                      <a:pt x="367" y="329"/>
                    </a:lnTo>
                    <a:lnTo>
                      <a:pt x="369" y="325"/>
                    </a:lnTo>
                    <a:lnTo>
                      <a:pt x="370" y="319"/>
                    </a:lnTo>
                    <a:lnTo>
                      <a:pt x="374" y="315"/>
                    </a:lnTo>
                    <a:lnTo>
                      <a:pt x="374" y="310"/>
                    </a:lnTo>
                    <a:lnTo>
                      <a:pt x="378" y="306"/>
                    </a:lnTo>
                    <a:lnTo>
                      <a:pt x="378" y="300"/>
                    </a:lnTo>
                    <a:lnTo>
                      <a:pt x="380" y="296"/>
                    </a:lnTo>
                    <a:lnTo>
                      <a:pt x="382" y="291"/>
                    </a:lnTo>
                    <a:lnTo>
                      <a:pt x="382" y="287"/>
                    </a:lnTo>
                    <a:lnTo>
                      <a:pt x="384" y="281"/>
                    </a:lnTo>
                    <a:lnTo>
                      <a:pt x="384" y="276"/>
                    </a:lnTo>
                    <a:lnTo>
                      <a:pt x="386" y="272"/>
                    </a:lnTo>
                    <a:lnTo>
                      <a:pt x="388" y="268"/>
                    </a:lnTo>
                    <a:lnTo>
                      <a:pt x="388" y="264"/>
                    </a:lnTo>
                    <a:lnTo>
                      <a:pt x="388" y="258"/>
                    </a:lnTo>
                    <a:lnTo>
                      <a:pt x="388" y="253"/>
                    </a:lnTo>
                    <a:lnTo>
                      <a:pt x="388" y="249"/>
                    </a:lnTo>
                    <a:lnTo>
                      <a:pt x="388" y="243"/>
                    </a:lnTo>
                    <a:lnTo>
                      <a:pt x="388" y="237"/>
                    </a:lnTo>
                    <a:lnTo>
                      <a:pt x="386" y="230"/>
                    </a:lnTo>
                    <a:lnTo>
                      <a:pt x="386" y="224"/>
                    </a:lnTo>
                    <a:lnTo>
                      <a:pt x="384" y="218"/>
                    </a:lnTo>
                    <a:lnTo>
                      <a:pt x="382" y="211"/>
                    </a:lnTo>
                    <a:lnTo>
                      <a:pt x="382" y="205"/>
                    </a:lnTo>
                    <a:lnTo>
                      <a:pt x="380" y="198"/>
                    </a:lnTo>
                    <a:lnTo>
                      <a:pt x="378" y="192"/>
                    </a:lnTo>
                    <a:lnTo>
                      <a:pt x="376" y="184"/>
                    </a:lnTo>
                    <a:lnTo>
                      <a:pt x="374" y="177"/>
                    </a:lnTo>
                    <a:lnTo>
                      <a:pt x="372" y="171"/>
                    </a:lnTo>
                    <a:lnTo>
                      <a:pt x="369" y="163"/>
                    </a:lnTo>
                    <a:lnTo>
                      <a:pt x="367" y="158"/>
                    </a:lnTo>
                    <a:lnTo>
                      <a:pt x="363" y="150"/>
                    </a:lnTo>
                    <a:lnTo>
                      <a:pt x="359" y="144"/>
                    </a:lnTo>
                    <a:lnTo>
                      <a:pt x="355" y="137"/>
                    </a:lnTo>
                    <a:lnTo>
                      <a:pt x="351" y="131"/>
                    </a:lnTo>
                    <a:lnTo>
                      <a:pt x="350" y="125"/>
                    </a:lnTo>
                    <a:lnTo>
                      <a:pt x="346" y="120"/>
                    </a:lnTo>
                    <a:lnTo>
                      <a:pt x="340" y="114"/>
                    </a:lnTo>
                    <a:lnTo>
                      <a:pt x="336" y="108"/>
                    </a:lnTo>
                    <a:lnTo>
                      <a:pt x="331" y="102"/>
                    </a:lnTo>
                    <a:lnTo>
                      <a:pt x="327" y="99"/>
                    </a:lnTo>
                    <a:lnTo>
                      <a:pt x="321" y="93"/>
                    </a:lnTo>
                    <a:lnTo>
                      <a:pt x="317" y="91"/>
                    </a:lnTo>
                    <a:lnTo>
                      <a:pt x="312" y="85"/>
                    </a:lnTo>
                    <a:lnTo>
                      <a:pt x="306" y="83"/>
                    </a:lnTo>
                    <a:lnTo>
                      <a:pt x="300" y="80"/>
                    </a:lnTo>
                    <a:lnTo>
                      <a:pt x="294" y="76"/>
                    </a:lnTo>
                    <a:lnTo>
                      <a:pt x="289" y="72"/>
                    </a:lnTo>
                    <a:lnTo>
                      <a:pt x="285" y="70"/>
                    </a:lnTo>
                    <a:lnTo>
                      <a:pt x="279" y="64"/>
                    </a:lnTo>
                    <a:lnTo>
                      <a:pt x="273" y="63"/>
                    </a:lnTo>
                    <a:lnTo>
                      <a:pt x="270" y="59"/>
                    </a:lnTo>
                    <a:lnTo>
                      <a:pt x="266" y="55"/>
                    </a:lnTo>
                    <a:lnTo>
                      <a:pt x="258" y="47"/>
                    </a:lnTo>
                    <a:lnTo>
                      <a:pt x="251" y="42"/>
                    </a:lnTo>
                    <a:lnTo>
                      <a:pt x="245" y="34"/>
                    </a:lnTo>
                    <a:lnTo>
                      <a:pt x="239" y="28"/>
                    </a:lnTo>
                    <a:lnTo>
                      <a:pt x="234" y="23"/>
                    </a:lnTo>
                    <a:lnTo>
                      <a:pt x="230" y="17"/>
                    </a:lnTo>
                    <a:lnTo>
                      <a:pt x="226" y="11"/>
                    </a:lnTo>
                    <a:lnTo>
                      <a:pt x="224" y="7"/>
                    </a:lnTo>
                    <a:lnTo>
                      <a:pt x="220" y="2"/>
                    </a:lnTo>
                    <a:lnTo>
                      <a:pt x="220" y="0"/>
                    </a:lnTo>
                    <a:close/>
                  </a:path>
                </a:pathLst>
              </a:custGeom>
              <a:solidFill>
                <a:srgbClr val="F0AB5E"/>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8" name="Freeform 154">
                <a:extLst>
                  <a:ext uri="{FF2B5EF4-FFF2-40B4-BE49-F238E27FC236}">
                    <a16:creationId xmlns:a16="http://schemas.microsoft.com/office/drawing/2014/main" id="{EBF46ECE-B74D-48D6-AA87-64B2EC4AE582}"/>
                  </a:ext>
                </a:extLst>
              </p:cNvPr>
              <p:cNvSpPr>
                <a:spLocks/>
              </p:cNvSpPr>
              <p:nvPr/>
            </p:nvSpPr>
            <p:spPr bwMode="auto">
              <a:xfrm>
                <a:off x="3539" y="4042"/>
                <a:ext cx="178" cy="147"/>
              </a:xfrm>
              <a:custGeom>
                <a:avLst/>
                <a:gdLst>
                  <a:gd name="T0" fmla="*/ 18 w 355"/>
                  <a:gd name="T1" fmla="*/ 55 h 293"/>
                  <a:gd name="T2" fmla="*/ 23 w 355"/>
                  <a:gd name="T3" fmla="*/ 51 h 293"/>
                  <a:gd name="T4" fmla="*/ 27 w 355"/>
                  <a:gd name="T5" fmla="*/ 49 h 293"/>
                  <a:gd name="T6" fmla="*/ 31 w 355"/>
                  <a:gd name="T7" fmla="*/ 48 h 293"/>
                  <a:gd name="T8" fmla="*/ 36 w 355"/>
                  <a:gd name="T9" fmla="*/ 48 h 293"/>
                  <a:gd name="T10" fmla="*/ 41 w 355"/>
                  <a:gd name="T11" fmla="*/ 48 h 293"/>
                  <a:gd name="T12" fmla="*/ 46 w 355"/>
                  <a:gd name="T13" fmla="*/ 50 h 293"/>
                  <a:gd name="T14" fmla="*/ 55 w 355"/>
                  <a:gd name="T15" fmla="*/ 66 h 293"/>
                  <a:gd name="T16" fmla="*/ 58 w 355"/>
                  <a:gd name="T17" fmla="*/ 64 h 293"/>
                  <a:gd name="T18" fmla="*/ 62 w 355"/>
                  <a:gd name="T19" fmla="*/ 62 h 293"/>
                  <a:gd name="T20" fmla="*/ 66 w 355"/>
                  <a:gd name="T21" fmla="*/ 60 h 293"/>
                  <a:gd name="T22" fmla="*/ 70 w 355"/>
                  <a:gd name="T23" fmla="*/ 56 h 293"/>
                  <a:gd name="T24" fmla="*/ 73 w 355"/>
                  <a:gd name="T25" fmla="*/ 53 h 293"/>
                  <a:gd name="T26" fmla="*/ 75 w 355"/>
                  <a:gd name="T27" fmla="*/ 48 h 293"/>
                  <a:gd name="T28" fmla="*/ 77 w 355"/>
                  <a:gd name="T29" fmla="*/ 44 h 293"/>
                  <a:gd name="T30" fmla="*/ 79 w 355"/>
                  <a:gd name="T31" fmla="*/ 39 h 293"/>
                  <a:gd name="T32" fmla="*/ 79 w 355"/>
                  <a:gd name="T33" fmla="*/ 35 h 293"/>
                  <a:gd name="T34" fmla="*/ 79 w 355"/>
                  <a:gd name="T35" fmla="*/ 30 h 293"/>
                  <a:gd name="T36" fmla="*/ 77 w 355"/>
                  <a:gd name="T37" fmla="*/ 26 h 293"/>
                  <a:gd name="T38" fmla="*/ 75 w 355"/>
                  <a:gd name="T39" fmla="*/ 22 h 293"/>
                  <a:gd name="T40" fmla="*/ 74 w 355"/>
                  <a:gd name="T41" fmla="*/ 18 h 293"/>
                  <a:gd name="T42" fmla="*/ 72 w 355"/>
                  <a:gd name="T43" fmla="*/ 14 h 293"/>
                  <a:gd name="T44" fmla="*/ 69 w 355"/>
                  <a:gd name="T45" fmla="*/ 10 h 293"/>
                  <a:gd name="T46" fmla="*/ 65 w 355"/>
                  <a:gd name="T47" fmla="*/ 5 h 293"/>
                  <a:gd name="T48" fmla="*/ 63 w 355"/>
                  <a:gd name="T49" fmla="*/ 1 h 293"/>
                  <a:gd name="T50" fmla="*/ 89 w 355"/>
                  <a:gd name="T51" fmla="*/ 36 h 293"/>
                  <a:gd name="T52" fmla="*/ 89 w 355"/>
                  <a:gd name="T53" fmla="*/ 39 h 293"/>
                  <a:gd name="T54" fmla="*/ 89 w 355"/>
                  <a:gd name="T55" fmla="*/ 43 h 293"/>
                  <a:gd name="T56" fmla="*/ 88 w 355"/>
                  <a:gd name="T57" fmla="*/ 48 h 293"/>
                  <a:gd name="T58" fmla="*/ 87 w 355"/>
                  <a:gd name="T59" fmla="*/ 54 h 293"/>
                  <a:gd name="T60" fmla="*/ 84 w 355"/>
                  <a:gd name="T61" fmla="*/ 60 h 293"/>
                  <a:gd name="T62" fmla="*/ 79 w 355"/>
                  <a:gd name="T63" fmla="*/ 66 h 293"/>
                  <a:gd name="T64" fmla="*/ 75 w 355"/>
                  <a:gd name="T65" fmla="*/ 68 h 293"/>
                  <a:gd name="T66" fmla="*/ 72 w 355"/>
                  <a:gd name="T67" fmla="*/ 70 h 293"/>
                  <a:gd name="T68" fmla="*/ 68 w 355"/>
                  <a:gd name="T69" fmla="*/ 72 h 293"/>
                  <a:gd name="T70" fmla="*/ 63 w 355"/>
                  <a:gd name="T71" fmla="*/ 73 h 293"/>
                  <a:gd name="T72" fmla="*/ 56 w 355"/>
                  <a:gd name="T73" fmla="*/ 74 h 293"/>
                  <a:gd name="T74" fmla="*/ 50 w 355"/>
                  <a:gd name="T75" fmla="*/ 74 h 293"/>
                  <a:gd name="T76" fmla="*/ 43 w 355"/>
                  <a:gd name="T77" fmla="*/ 73 h 293"/>
                  <a:gd name="T78" fmla="*/ 35 w 355"/>
                  <a:gd name="T79" fmla="*/ 72 h 293"/>
                  <a:gd name="T80" fmla="*/ 32 w 355"/>
                  <a:gd name="T81" fmla="*/ 72 h 293"/>
                  <a:gd name="T82" fmla="*/ 28 w 355"/>
                  <a:gd name="T83" fmla="*/ 71 h 293"/>
                  <a:gd name="T84" fmla="*/ 25 w 355"/>
                  <a:gd name="T85" fmla="*/ 71 h 293"/>
                  <a:gd name="T86" fmla="*/ 21 w 355"/>
                  <a:gd name="T87" fmla="*/ 70 h 293"/>
                  <a:gd name="T88" fmla="*/ 17 w 355"/>
                  <a:gd name="T89" fmla="*/ 69 h 293"/>
                  <a:gd name="T90" fmla="*/ 12 w 355"/>
                  <a:gd name="T91" fmla="*/ 67 h 293"/>
                  <a:gd name="T92" fmla="*/ 8 w 355"/>
                  <a:gd name="T93" fmla="*/ 65 h 293"/>
                  <a:gd name="T94" fmla="*/ 4 w 355"/>
                  <a:gd name="T95" fmla="*/ 62 h 293"/>
                  <a:gd name="T96" fmla="*/ 1 w 355"/>
                  <a:gd name="T97" fmla="*/ 59 h 293"/>
                  <a:gd name="T98" fmla="*/ 16 w 355"/>
                  <a:gd name="T99" fmla="*/ 57 h 29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55"/>
                  <a:gd name="T151" fmla="*/ 0 h 293"/>
                  <a:gd name="T152" fmla="*/ 355 w 355"/>
                  <a:gd name="T153" fmla="*/ 293 h 29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55" h="293">
                    <a:moveTo>
                      <a:pt x="63" y="226"/>
                    </a:moveTo>
                    <a:lnTo>
                      <a:pt x="65" y="222"/>
                    </a:lnTo>
                    <a:lnTo>
                      <a:pt x="72" y="217"/>
                    </a:lnTo>
                    <a:lnTo>
                      <a:pt x="76" y="213"/>
                    </a:lnTo>
                    <a:lnTo>
                      <a:pt x="84" y="209"/>
                    </a:lnTo>
                    <a:lnTo>
                      <a:pt x="89" y="203"/>
                    </a:lnTo>
                    <a:lnTo>
                      <a:pt x="99" y="199"/>
                    </a:lnTo>
                    <a:lnTo>
                      <a:pt x="104" y="198"/>
                    </a:lnTo>
                    <a:lnTo>
                      <a:pt x="108" y="196"/>
                    </a:lnTo>
                    <a:lnTo>
                      <a:pt x="114" y="194"/>
                    </a:lnTo>
                    <a:lnTo>
                      <a:pt x="120" y="194"/>
                    </a:lnTo>
                    <a:lnTo>
                      <a:pt x="123" y="192"/>
                    </a:lnTo>
                    <a:lnTo>
                      <a:pt x="131" y="190"/>
                    </a:lnTo>
                    <a:lnTo>
                      <a:pt x="137" y="190"/>
                    </a:lnTo>
                    <a:lnTo>
                      <a:pt x="142" y="190"/>
                    </a:lnTo>
                    <a:lnTo>
                      <a:pt x="150" y="190"/>
                    </a:lnTo>
                    <a:lnTo>
                      <a:pt x="156" y="190"/>
                    </a:lnTo>
                    <a:lnTo>
                      <a:pt x="163" y="192"/>
                    </a:lnTo>
                    <a:lnTo>
                      <a:pt x="171" y="194"/>
                    </a:lnTo>
                    <a:lnTo>
                      <a:pt x="177" y="194"/>
                    </a:lnTo>
                    <a:lnTo>
                      <a:pt x="184" y="198"/>
                    </a:lnTo>
                    <a:lnTo>
                      <a:pt x="192" y="199"/>
                    </a:lnTo>
                    <a:lnTo>
                      <a:pt x="201" y="205"/>
                    </a:lnTo>
                    <a:lnTo>
                      <a:pt x="217" y="264"/>
                    </a:lnTo>
                    <a:lnTo>
                      <a:pt x="222" y="262"/>
                    </a:lnTo>
                    <a:lnTo>
                      <a:pt x="226" y="260"/>
                    </a:lnTo>
                    <a:lnTo>
                      <a:pt x="232" y="256"/>
                    </a:lnTo>
                    <a:lnTo>
                      <a:pt x="237" y="255"/>
                    </a:lnTo>
                    <a:lnTo>
                      <a:pt x="241" y="251"/>
                    </a:lnTo>
                    <a:lnTo>
                      <a:pt x="247" y="247"/>
                    </a:lnTo>
                    <a:lnTo>
                      <a:pt x="253" y="245"/>
                    </a:lnTo>
                    <a:lnTo>
                      <a:pt x="258" y="241"/>
                    </a:lnTo>
                    <a:lnTo>
                      <a:pt x="262" y="237"/>
                    </a:lnTo>
                    <a:lnTo>
                      <a:pt x="268" y="232"/>
                    </a:lnTo>
                    <a:lnTo>
                      <a:pt x="272" y="228"/>
                    </a:lnTo>
                    <a:lnTo>
                      <a:pt x="277" y="222"/>
                    </a:lnTo>
                    <a:lnTo>
                      <a:pt x="281" y="218"/>
                    </a:lnTo>
                    <a:lnTo>
                      <a:pt x="285" y="213"/>
                    </a:lnTo>
                    <a:lnTo>
                      <a:pt x="291" y="209"/>
                    </a:lnTo>
                    <a:lnTo>
                      <a:pt x="295" y="203"/>
                    </a:lnTo>
                    <a:lnTo>
                      <a:pt x="298" y="198"/>
                    </a:lnTo>
                    <a:lnTo>
                      <a:pt x="300" y="192"/>
                    </a:lnTo>
                    <a:lnTo>
                      <a:pt x="304" y="186"/>
                    </a:lnTo>
                    <a:lnTo>
                      <a:pt x="308" y="180"/>
                    </a:lnTo>
                    <a:lnTo>
                      <a:pt x="308" y="173"/>
                    </a:lnTo>
                    <a:lnTo>
                      <a:pt x="312" y="169"/>
                    </a:lnTo>
                    <a:lnTo>
                      <a:pt x="314" y="161"/>
                    </a:lnTo>
                    <a:lnTo>
                      <a:pt x="315" y="156"/>
                    </a:lnTo>
                    <a:lnTo>
                      <a:pt x="315" y="150"/>
                    </a:lnTo>
                    <a:lnTo>
                      <a:pt x="315" y="144"/>
                    </a:lnTo>
                    <a:lnTo>
                      <a:pt x="315" y="139"/>
                    </a:lnTo>
                    <a:lnTo>
                      <a:pt x="317" y="133"/>
                    </a:lnTo>
                    <a:lnTo>
                      <a:pt x="315" y="125"/>
                    </a:lnTo>
                    <a:lnTo>
                      <a:pt x="315" y="120"/>
                    </a:lnTo>
                    <a:lnTo>
                      <a:pt x="314" y="114"/>
                    </a:lnTo>
                    <a:lnTo>
                      <a:pt x="312" y="108"/>
                    </a:lnTo>
                    <a:lnTo>
                      <a:pt x="308" y="102"/>
                    </a:lnTo>
                    <a:lnTo>
                      <a:pt x="306" y="97"/>
                    </a:lnTo>
                    <a:lnTo>
                      <a:pt x="304" y="91"/>
                    </a:lnTo>
                    <a:lnTo>
                      <a:pt x="300" y="87"/>
                    </a:lnTo>
                    <a:lnTo>
                      <a:pt x="298" y="82"/>
                    </a:lnTo>
                    <a:lnTo>
                      <a:pt x="296" y="76"/>
                    </a:lnTo>
                    <a:lnTo>
                      <a:pt x="293" y="72"/>
                    </a:lnTo>
                    <a:lnTo>
                      <a:pt x="291" y="66"/>
                    </a:lnTo>
                    <a:lnTo>
                      <a:pt x="287" y="61"/>
                    </a:lnTo>
                    <a:lnTo>
                      <a:pt x="285" y="55"/>
                    </a:lnTo>
                    <a:lnTo>
                      <a:pt x="281" y="51"/>
                    </a:lnTo>
                    <a:lnTo>
                      <a:pt x="279" y="47"/>
                    </a:lnTo>
                    <a:lnTo>
                      <a:pt x="274" y="40"/>
                    </a:lnTo>
                    <a:lnTo>
                      <a:pt x="270" y="32"/>
                    </a:lnTo>
                    <a:lnTo>
                      <a:pt x="264" y="24"/>
                    </a:lnTo>
                    <a:lnTo>
                      <a:pt x="260" y="19"/>
                    </a:lnTo>
                    <a:lnTo>
                      <a:pt x="255" y="13"/>
                    </a:lnTo>
                    <a:lnTo>
                      <a:pt x="253" y="9"/>
                    </a:lnTo>
                    <a:lnTo>
                      <a:pt x="249" y="4"/>
                    </a:lnTo>
                    <a:lnTo>
                      <a:pt x="247" y="2"/>
                    </a:lnTo>
                    <a:lnTo>
                      <a:pt x="262" y="0"/>
                    </a:lnTo>
                    <a:lnTo>
                      <a:pt x="353" y="142"/>
                    </a:lnTo>
                    <a:lnTo>
                      <a:pt x="353" y="144"/>
                    </a:lnTo>
                    <a:lnTo>
                      <a:pt x="353" y="150"/>
                    </a:lnTo>
                    <a:lnTo>
                      <a:pt x="353" y="154"/>
                    </a:lnTo>
                    <a:lnTo>
                      <a:pt x="353" y="159"/>
                    </a:lnTo>
                    <a:lnTo>
                      <a:pt x="353" y="163"/>
                    </a:lnTo>
                    <a:lnTo>
                      <a:pt x="355" y="171"/>
                    </a:lnTo>
                    <a:lnTo>
                      <a:pt x="353" y="177"/>
                    </a:lnTo>
                    <a:lnTo>
                      <a:pt x="353" y="184"/>
                    </a:lnTo>
                    <a:lnTo>
                      <a:pt x="352" y="192"/>
                    </a:lnTo>
                    <a:lnTo>
                      <a:pt x="350" y="199"/>
                    </a:lnTo>
                    <a:lnTo>
                      <a:pt x="348" y="207"/>
                    </a:lnTo>
                    <a:lnTo>
                      <a:pt x="346" y="215"/>
                    </a:lnTo>
                    <a:lnTo>
                      <a:pt x="342" y="222"/>
                    </a:lnTo>
                    <a:lnTo>
                      <a:pt x="338" y="232"/>
                    </a:lnTo>
                    <a:lnTo>
                      <a:pt x="333" y="239"/>
                    </a:lnTo>
                    <a:lnTo>
                      <a:pt x="327" y="247"/>
                    </a:lnTo>
                    <a:lnTo>
                      <a:pt x="321" y="255"/>
                    </a:lnTo>
                    <a:lnTo>
                      <a:pt x="314" y="262"/>
                    </a:lnTo>
                    <a:lnTo>
                      <a:pt x="310" y="264"/>
                    </a:lnTo>
                    <a:lnTo>
                      <a:pt x="306" y="268"/>
                    </a:lnTo>
                    <a:lnTo>
                      <a:pt x="300" y="270"/>
                    </a:lnTo>
                    <a:lnTo>
                      <a:pt x="296" y="274"/>
                    </a:lnTo>
                    <a:lnTo>
                      <a:pt x="291" y="275"/>
                    </a:lnTo>
                    <a:lnTo>
                      <a:pt x="285" y="277"/>
                    </a:lnTo>
                    <a:lnTo>
                      <a:pt x="281" y="281"/>
                    </a:lnTo>
                    <a:lnTo>
                      <a:pt x="276" y="283"/>
                    </a:lnTo>
                    <a:lnTo>
                      <a:pt x="270" y="285"/>
                    </a:lnTo>
                    <a:lnTo>
                      <a:pt x="262" y="285"/>
                    </a:lnTo>
                    <a:lnTo>
                      <a:pt x="255" y="287"/>
                    </a:lnTo>
                    <a:lnTo>
                      <a:pt x="249" y="289"/>
                    </a:lnTo>
                    <a:lnTo>
                      <a:pt x="241" y="291"/>
                    </a:lnTo>
                    <a:lnTo>
                      <a:pt x="234" y="291"/>
                    </a:lnTo>
                    <a:lnTo>
                      <a:pt x="224" y="293"/>
                    </a:lnTo>
                    <a:lnTo>
                      <a:pt x="217" y="293"/>
                    </a:lnTo>
                    <a:lnTo>
                      <a:pt x="209" y="293"/>
                    </a:lnTo>
                    <a:lnTo>
                      <a:pt x="199" y="293"/>
                    </a:lnTo>
                    <a:lnTo>
                      <a:pt x="190" y="291"/>
                    </a:lnTo>
                    <a:lnTo>
                      <a:pt x="180" y="291"/>
                    </a:lnTo>
                    <a:lnTo>
                      <a:pt x="169" y="289"/>
                    </a:lnTo>
                    <a:lnTo>
                      <a:pt x="160" y="287"/>
                    </a:lnTo>
                    <a:lnTo>
                      <a:pt x="148" y="285"/>
                    </a:lnTo>
                    <a:lnTo>
                      <a:pt x="139" y="285"/>
                    </a:lnTo>
                    <a:lnTo>
                      <a:pt x="137" y="285"/>
                    </a:lnTo>
                    <a:lnTo>
                      <a:pt x="133" y="285"/>
                    </a:lnTo>
                    <a:lnTo>
                      <a:pt x="127" y="285"/>
                    </a:lnTo>
                    <a:lnTo>
                      <a:pt x="122" y="285"/>
                    </a:lnTo>
                    <a:lnTo>
                      <a:pt x="118" y="283"/>
                    </a:lnTo>
                    <a:lnTo>
                      <a:pt x="112" y="283"/>
                    </a:lnTo>
                    <a:lnTo>
                      <a:pt x="108" y="283"/>
                    </a:lnTo>
                    <a:lnTo>
                      <a:pt x="104" y="283"/>
                    </a:lnTo>
                    <a:lnTo>
                      <a:pt x="97" y="281"/>
                    </a:lnTo>
                    <a:lnTo>
                      <a:pt x="93" y="281"/>
                    </a:lnTo>
                    <a:lnTo>
                      <a:pt x="87" y="279"/>
                    </a:lnTo>
                    <a:lnTo>
                      <a:pt x="82" y="279"/>
                    </a:lnTo>
                    <a:lnTo>
                      <a:pt x="76" y="277"/>
                    </a:lnTo>
                    <a:lnTo>
                      <a:pt x="70" y="275"/>
                    </a:lnTo>
                    <a:lnTo>
                      <a:pt x="65" y="274"/>
                    </a:lnTo>
                    <a:lnTo>
                      <a:pt x="59" y="272"/>
                    </a:lnTo>
                    <a:lnTo>
                      <a:pt x="53" y="270"/>
                    </a:lnTo>
                    <a:lnTo>
                      <a:pt x="47" y="268"/>
                    </a:lnTo>
                    <a:lnTo>
                      <a:pt x="42" y="264"/>
                    </a:lnTo>
                    <a:lnTo>
                      <a:pt x="36" y="262"/>
                    </a:lnTo>
                    <a:lnTo>
                      <a:pt x="30" y="258"/>
                    </a:lnTo>
                    <a:lnTo>
                      <a:pt x="25" y="255"/>
                    </a:lnTo>
                    <a:lnTo>
                      <a:pt x="21" y="251"/>
                    </a:lnTo>
                    <a:lnTo>
                      <a:pt x="15" y="247"/>
                    </a:lnTo>
                    <a:lnTo>
                      <a:pt x="9" y="243"/>
                    </a:lnTo>
                    <a:lnTo>
                      <a:pt x="6" y="239"/>
                    </a:lnTo>
                    <a:lnTo>
                      <a:pt x="2" y="234"/>
                    </a:lnTo>
                    <a:lnTo>
                      <a:pt x="0" y="228"/>
                    </a:lnTo>
                    <a:lnTo>
                      <a:pt x="63" y="226"/>
                    </a:lnTo>
                    <a:close/>
                  </a:path>
                </a:pathLst>
              </a:custGeom>
              <a:solidFill>
                <a:srgbClr val="E69959"/>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sp>
            <p:nvSpPr>
              <p:cNvPr id="69" name="Freeform 155">
                <a:extLst>
                  <a:ext uri="{FF2B5EF4-FFF2-40B4-BE49-F238E27FC236}">
                    <a16:creationId xmlns:a16="http://schemas.microsoft.com/office/drawing/2014/main" id="{3FFED64E-FF75-44CD-B386-5E55850F26AD}"/>
                  </a:ext>
                </a:extLst>
              </p:cNvPr>
              <p:cNvSpPr>
                <a:spLocks/>
              </p:cNvSpPr>
              <p:nvPr/>
            </p:nvSpPr>
            <p:spPr bwMode="auto">
              <a:xfrm>
                <a:off x="3528" y="4001"/>
                <a:ext cx="103" cy="126"/>
              </a:xfrm>
              <a:custGeom>
                <a:avLst/>
                <a:gdLst>
                  <a:gd name="T0" fmla="*/ 28 w 207"/>
                  <a:gd name="T1" fmla="*/ 9 h 251"/>
                  <a:gd name="T2" fmla="*/ 24 w 207"/>
                  <a:gd name="T3" fmla="*/ 12 h 251"/>
                  <a:gd name="T4" fmla="*/ 22 w 207"/>
                  <a:gd name="T5" fmla="*/ 13 h 251"/>
                  <a:gd name="T6" fmla="*/ 20 w 207"/>
                  <a:gd name="T7" fmla="*/ 15 h 251"/>
                  <a:gd name="T8" fmla="*/ 17 w 207"/>
                  <a:gd name="T9" fmla="*/ 17 h 251"/>
                  <a:gd name="T10" fmla="*/ 14 w 207"/>
                  <a:gd name="T11" fmla="*/ 19 h 251"/>
                  <a:gd name="T12" fmla="*/ 12 w 207"/>
                  <a:gd name="T13" fmla="*/ 22 h 251"/>
                  <a:gd name="T14" fmla="*/ 11 w 207"/>
                  <a:gd name="T15" fmla="*/ 25 h 251"/>
                  <a:gd name="T16" fmla="*/ 8 w 207"/>
                  <a:gd name="T17" fmla="*/ 27 h 251"/>
                  <a:gd name="T18" fmla="*/ 6 w 207"/>
                  <a:gd name="T19" fmla="*/ 30 h 251"/>
                  <a:gd name="T20" fmla="*/ 5 w 207"/>
                  <a:gd name="T21" fmla="*/ 33 h 251"/>
                  <a:gd name="T22" fmla="*/ 3 w 207"/>
                  <a:gd name="T23" fmla="*/ 37 h 251"/>
                  <a:gd name="T24" fmla="*/ 2 w 207"/>
                  <a:gd name="T25" fmla="*/ 40 h 251"/>
                  <a:gd name="T26" fmla="*/ 1 w 207"/>
                  <a:gd name="T27" fmla="*/ 44 h 251"/>
                  <a:gd name="T28" fmla="*/ 0 w 207"/>
                  <a:gd name="T29" fmla="*/ 48 h 251"/>
                  <a:gd name="T30" fmla="*/ 0 w 207"/>
                  <a:gd name="T31" fmla="*/ 52 h 251"/>
                  <a:gd name="T32" fmla="*/ 0 w 207"/>
                  <a:gd name="T33" fmla="*/ 55 h 251"/>
                  <a:gd name="T34" fmla="*/ 0 w 207"/>
                  <a:gd name="T35" fmla="*/ 58 h 251"/>
                  <a:gd name="T36" fmla="*/ 1 w 207"/>
                  <a:gd name="T37" fmla="*/ 59 h 251"/>
                  <a:gd name="T38" fmla="*/ 3 w 207"/>
                  <a:gd name="T39" fmla="*/ 62 h 251"/>
                  <a:gd name="T40" fmla="*/ 6 w 207"/>
                  <a:gd name="T41" fmla="*/ 63 h 251"/>
                  <a:gd name="T42" fmla="*/ 9 w 207"/>
                  <a:gd name="T43" fmla="*/ 63 h 251"/>
                  <a:gd name="T44" fmla="*/ 12 w 207"/>
                  <a:gd name="T45" fmla="*/ 62 h 251"/>
                  <a:gd name="T46" fmla="*/ 14 w 207"/>
                  <a:gd name="T47" fmla="*/ 61 h 251"/>
                  <a:gd name="T48" fmla="*/ 16 w 207"/>
                  <a:gd name="T49" fmla="*/ 60 h 251"/>
                  <a:gd name="T50" fmla="*/ 38 w 207"/>
                  <a:gd name="T51" fmla="*/ 24 h 251"/>
                  <a:gd name="T52" fmla="*/ 51 w 207"/>
                  <a:gd name="T53" fmla="*/ 0 h 251"/>
                  <a:gd name="T54" fmla="*/ 49 w 207"/>
                  <a:gd name="T55" fmla="*/ 1 h 251"/>
                  <a:gd name="T56" fmla="*/ 47 w 207"/>
                  <a:gd name="T57" fmla="*/ 3 h 251"/>
                  <a:gd name="T58" fmla="*/ 45 w 207"/>
                  <a:gd name="T59" fmla="*/ 5 h 251"/>
                  <a:gd name="T60" fmla="*/ 42 w 207"/>
                  <a:gd name="T61" fmla="*/ 7 h 251"/>
                  <a:gd name="T62" fmla="*/ 39 w 207"/>
                  <a:gd name="T63" fmla="*/ 10 h 251"/>
                  <a:gd name="T64" fmla="*/ 36 w 207"/>
                  <a:gd name="T65" fmla="*/ 13 h 251"/>
                  <a:gd name="T66" fmla="*/ 34 w 207"/>
                  <a:gd name="T67" fmla="*/ 17 h 251"/>
                  <a:gd name="T68" fmla="*/ 32 w 207"/>
                  <a:gd name="T69" fmla="*/ 19 h 251"/>
                  <a:gd name="T70" fmla="*/ 31 w 207"/>
                  <a:gd name="T71" fmla="*/ 19 h 251"/>
                  <a:gd name="T72" fmla="*/ 30 w 207"/>
                  <a:gd name="T73" fmla="*/ 18 h 251"/>
                  <a:gd name="T74" fmla="*/ 30 w 207"/>
                  <a:gd name="T75" fmla="*/ 16 h 251"/>
                  <a:gd name="T76" fmla="*/ 30 w 207"/>
                  <a:gd name="T77" fmla="*/ 13 h 251"/>
                  <a:gd name="T78" fmla="*/ 30 w 207"/>
                  <a:gd name="T79" fmla="*/ 11 h 251"/>
                  <a:gd name="T80" fmla="*/ 30 w 207"/>
                  <a:gd name="T81" fmla="*/ 8 h 25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7"/>
                  <a:gd name="T124" fmla="*/ 0 h 251"/>
                  <a:gd name="T125" fmla="*/ 207 w 207"/>
                  <a:gd name="T126" fmla="*/ 251 h 25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7" h="251">
                    <a:moveTo>
                      <a:pt x="120" y="32"/>
                    </a:moveTo>
                    <a:lnTo>
                      <a:pt x="112" y="36"/>
                    </a:lnTo>
                    <a:lnTo>
                      <a:pt x="103" y="42"/>
                    </a:lnTo>
                    <a:lnTo>
                      <a:pt x="97" y="46"/>
                    </a:lnTo>
                    <a:lnTo>
                      <a:pt x="93" y="48"/>
                    </a:lnTo>
                    <a:lnTo>
                      <a:pt x="89" y="51"/>
                    </a:lnTo>
                    <a:lnTo>
                      <a:pt x="84" y="55"/>
                    </a:lnTo>
                    <a:lnTo>
                      <a:pt x="80" y="59"/>
                    </a:lnTo>
                    <a:lnTo>
                      <a:pt x="74" y="63"/>
                    </a:lnTo>
                    <a:lnTo>
                      <a:pt x="69" y="67"/>
                    </a:lnTo>
                    <a:lnTo>
                      <a:pt x="65" y="72"/>
                    </a:lnTo>
                    <a:lnTo>
                      <a:pt x="59" y="76"/>
                    </a:lnTo>
                    <a:lnTo>
                      <a:pt x="55" y="82"/>
                    </a:lnTo>
                    <a:lnTo>
                      <a:pt x="51" y="86"/>
                    </a:lnTo>
                    <a:lnTo>
                      <a:pt x="48" y="93"/>
                    </a:lnTo>
                    <a:lnTo>
                      <a:pt x="44" y="97"/>
                    </a:lnTo>
                    <a:lnTo>
                      <a:pt x="38" y="103"/>
                    </a:lnTo>
                    <a:lnTo>
                      <a:pt x="34" y="108"/>
                    </a:lnTo>
                    <a:lnTo>
                      <a:pt x="31" y="114"/>
                    </a:lnTo>
                    <a:lnTo>
                      <a:pt x="27" y="118"/>
                    </a:lnTo>
                    <a:lnTo>
                      <a:pt x="23" y="125"/>
                    </a:lnTo>
                    <a:lnTo>
                      <a:pt x="21" y="131"/>
                    </a:lnTo>
                    <a:lnTo>
                      <a:pt x="17" y="139"/>
                    </a:lnTo>
                    <a:lnTo>
                      <a:pt x="15" y="145"/>
                    </a:lnTo>
                    <a:lnTo>
                      <a:pt x="12" y="152"/>
                    </a:lnTo>
                    <a:lnTo>
                      <a:pt x="10" y="160"/>
                    </a:lnTo>
                    <a:lnTo>
                      <a:pt x="8" y="167"/>
                    </a:lnTo>
                    <a:lnTo>
                      <a:pt x="6" y="175"/>
                    </a:lnTo>
                    <a:lnTo>
                      <a:pt x="4" y="183"/>
                    </a:lnTo>
                    <a:lnTo>
                      <a:pt x="2" y="190"/>
                    </a:lnTo>
                    <a:lnTo>
                      <a:pt x="2" y="200"/>
                    </a:lnTo>
                    <a:lnTo>
                      <a:pt x="0" y="205"/>
                    </a:lnTo>
                    <a:lnTo>
                      <a:pt x="0" y="213"/>
                    </a:lnTo>
                    <a:lnTo>
                      <a:pt x="0" y="219"/>
                    </a:lnTo>
                    <a:lnTo>
                      <a:pt x="2" y="224"/>
                    </a:lnTo>
                    <a:lnTo>
                      <a:pt x="2" y="230"/>
                    </a:lnTo>
                    <a:lnTo>
                      <a:pt x="4" y="234"/>
                    </a:lnTo>
                    <a:lnTo>
                      <a:pt x="6" y="236"/>
                    </a:lnTo>
                    <a:lnTo>
                      <a:pt x="8" y="241"/>
                    </a:lnTo>
                    <a:lnTo>
                      <a:pt x="13" y="245"/>
                    </a:lnTo>
                    <a:lnTo>
                      <a:pt x="19" y="249"/>
                    </a:lnTo>
                    <a:lnTo>
                      <a:pt x="25" y="251"/>
                    </a:lnTo>
                    <a:lnTo>
                      <a:pt x="31" y="251"/>
                    </a:lnTo>
                    <a:lnTo>
                      <a:pt x="36" y="249"/>
                    </a:lnTo>
                    <a:lnTo>
                      <a:pt x="44" y="247"/>
                    </a:lnTo>
                    <a:lnTo>
                      <a:pt x="50" y="245"/>
                    </a:lnTo>
                    <a:lnTo>
                      <a:pt x="55" y="243"/>
                    </a:lnTo>
                    <a:lnTo>
                      <a:pt x="59" y="241"/>
                    </a:lnTo>
                    <a:lnTo>
                      <a:pt x="63" y="240"/>
                    </a:lnTo>
                    <a:lnTo>
                      <a:pt x="65" y="238"/>
                    </a:lnTo>
                    <a:lnTo>
                      <a:pt x="67" y="238"/>
                    </a:lnTo>
                    <a:lnTo>
                      <a:pt x="152" y="93"/>
                    </a:lnTo>
                    <a:lnTo>
                      <a:pt x="162" y="143"/>
                    </a:lnTo>
                    <a:lnTo>
                      <a:pt x="207" y="0"/>
                    </a:lnTo>
                    <a:lnTo>
                      <a:pt x="203" y="2"/>
                    </a:lnTo>
                    <a:lnTo>
                      <a:pt x="198" y="4"/>
                    </a:lnTo>
                    <a:lnTo>
                      <a:pt x="194" y="6"/>
                    </a:lnTo>
                    <a:lnTo>
                      <a:pt x="190" y="10"/>
                    </a:lnTo>
                    <a:lnTo>
                      <a:pt x="184" y="11"/>
                    </a:lnTo>
                    <a:lnTo>
                      <a:pt x="181" y="17"/>
                    </a:lnTo>
                    <a:lnTo>
                      <a:pt x="175" y="21"/>
                    </a:lnTo>
                    <a:lnTo>
                      <a:pt x="169" y="27"/>
                    </a:lnTo>
                    <a:lnTo>
                      <a:pt x="164" y="32"/>
                    </a:lnTo>
                    <a:lnTo>
                      <a:pt x="158" y="38"/>
                    </a:lnTo>
                    <a:lnTo>
                      <a:pt x="152" y="44"/>
                    </a:lnTo>
                    <a:lnTo>
                      <a:pt x="146" y="49"/>
                    </a:lnTo>
                    <a:lnTo>
                      <a:pt x="143" y="57"/>
                    </a:lnTo>
                    <a:lnTo>
                      <a:pt x="139" y="65"/>
                    </a:lnTo>
                    <a:lnTo>
                      <a:pt x="133" y="68"/>
                    </a:lnTo>
                    <a:lnTo>
                      <a:pt x="129" y="74"/>
                    </a:lnTo>
                    <a:lnTo>
                      <a:pt x="127" y="74"/>
                    </a:lnTo>
                    <a:lnTo>
                      <a:pt x="126" y="76"/>
                    </a:lnTo>
                    <a:lnTo>
                      <a:pt x="122" y="72"/>
                    </a:lnTo>
                    <a:lnTo>
                      <a:pt x="122" y="70"/>
                    </a:lnTo>
                    <a:lnTo>
                      <a:pt x="120" y="67"/>
                    </a:lnTo>
                    <a:lnTo>
                      <a:pt x="120" y="63"/>
                    </a:lnTo>
                    <a:lnTo>
                      <a:pt x="120" y="55"/>
                    </a:lnTo>
                    <a:lnTo>
                      <a:pt x="120" y="51"/>
                    </a:lnTo>
                    <a:lnTo>
                      <a:pt x="120" y="46"/>
                    </a:lnTo>
                    <a:lnTo>
                      <a:pt x="120" y="42"/>
                    </a:lnTo>
                    <a:lnTo>
                      <a:pt x="120" y="34"/>
                    </a:lnTo>
                    <a:lnTo>
                      <a:pt x="120" y="32"/>
                    </a:lnTo>
                    <a:close/>
                  </a:path>
                </a:pathLst>
              </a:custGeom>
              <a:solidFill>
                <a:srgbClr val="FFBF75"/>
              </a:solidFill>
              <a:ln w="9525">
                <a:noFill/>
                <a:round/>
                <a:headEnd/>
                <a:tailEnd/>
              </a:ln>
            </p:spPr>
            <p:txBody>
              <a:bodyPr rot="10800000" vert="eaVert"/>
              <a:ls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eaLnBrk="1" hangingPunct="1"/>
                <a:endParaRPr lang="tr-TR">
                  <a:latin typeface="Calibri" pitchFamily="34" charset="0"/>
                </a:endParaRPr>
              </a:p>
            </p:txBody>
          </p:sp>
        </p:grpSp>
      </p:grpSp>
      <p:sp>
        <p:nvSpPr>
          <p:cNvPr id="104" name="104 Metin kutusu">
            <a:extLst>
              <a:ext uri="{FF2B5EF4-FFF2-40B4-BE49-F238E27FC236}">
                <a16:creationId xmlns:a16="http://schemas.microsoft.com/office/drawing/2014/main" id="{96435260-82ED-4477-BB78-732D21B8B4C4}"/>
              </a:ext>
            </a:extLst>
          </p:cNvPr>
          <p:cNvSpPr txBox="1"/>
          <p:nvPr/>
        </p:nvSpPr>
        <p:spPr>
          <a:xfrm>
            <a:off x="188266" y="2755455"/>
            <a:ext cx="17144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b="1" dirty="0"/>
              <a:t>EKMEK VE TAHILLAR GRUBU</a:t>
            </a:r>
            <a:endParaRPr lang="tr-TR" b="1" dirty="0"/>
          </a:p>
        </p:txBody>
      </p:sp>
      <p:sp>
        <p:nvSpPr>
          <p:cNvPr id="105" name="106 Metin kutusu">
            <a:extLst>
              <a:ext uri="{FF2B5EF4-FFF2-40B4-BE49-F238E27FC236}">
                <a16:creationId xmlns:a16="http://schemas.microsoft.com/office/drawing/2014/main" id="{C2843A9D-4D71-4607-858D-EB9952E34A7F}"/>
              </a:ext>
            </a:extLst>
          </p:cNvPr>
          <p:cNvSpPr txBox="1"/>
          <p:nvPr/>
        </p:nvSpPr>
        <p:spPr>
          <a:xfrm>
            <a:off x="7280305" y="2646465"/>
            <a:ext cx="1428760" cy="1200329"/>
          </a:xfrm>
          <a:prstGeom prst="rect">
            <a:avLst/>
          </a:prstGeom>
          <a:ln>
            <a:solidFill>
              <a:srgbClr val="C00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b="1" dirty="0"/>
              <a:t>ET-YUMURTA-KURUBAKLAGİL GRUBU</a:t>
            </a:r>
            <a:endParaRPr lang="tr-TR" b="1" dirty="0"/>
          </a:p>
        </p:txBody>
      </p:sp>
      <p:sp>
        <p:nvSpPr>
          <p:cNvPr id="106" name="105 Metin kutusu">
            <a:extLst>
              <a:ext uri="{FF2B5EF4-FFF2-40B4-BE49-F238E27FC236}">
                <a16:creationId xmlns:a16="http://schemas.microsoft.com/office/drawing/2014/main" id="{2FD3F235-2056-4DF6-BD4D-41659A004DC8}"/>
              </a:ext>
            </a:extLst>
          </p:cNvPr>
          <p:cNvSpPr txBox="1"/>
          <p:nvPr/>
        </p:nvSpPr>
        <p:spPr>
          <a:xfrm>
            <a:off x="3401209" y="5741930"/>
            <a:ext cx="2643206"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b="1"/>
              <a:t>SEBZE-MEYVE GRUBU</a:t>
            </a:r>
            <a:endParaRPr lang="tr-TR" b="1" dirty="0"/>
          </a:p>
        </p:txBody>
      </p:sp>
      <p:sp>
        <p:nvSpPr>
          <p:cNvPr id="107" name="103 Metin kutusu">
            <a:extLst>
              <a:ext uri="{FF2B5EF4-FFF2-40B4-BE49-F238E27FC236}">
                <a16:creationId xmlns:a16="http://schemas.microsoft.com/office/drawing/2014/main" id="{FC75E05F-AC85-4003-820B-CEEEE21028C1}"/>
              </a:ext>
            </a:extLst>
          </p:cNvPr>
          <p:cNvSpPr txBox="1"/>
          <p:nvPr/>
        </p:nvSpPr>
        <p:spPr>
          <a:xfrm>
            <a:off x="3577979" y="187234"/>
            <a:ext cx="2000264"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b="1" dirty="0"/>
              <a:t>SÜT GRUBU</a:t>
            </a:r>
            <a:endParaRPr lang="tr-TR" b="1" dirty="0"/>
          </a:p>
        </p:txBody>
      </p:sp>
    </p:spTree>
    <p:extLst>
      <p:ext uri="{BB962C8B-B14F-4D97-AF65-F5344CB8AC3E}">
        <p14:creationId xmlns:p14="http://schemas.microsoft.com/office/powerpoint/2010/main" val="17478258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39 Dikdörtgen">
            <a:extLst>
              <a:ext uri="{FF2B5EF4-FFF2-40B4-BE49-F238E27FC236}">
                <a16:creationId xmlns:a16="http://schemas.microsoft.com/office/drawing/2014/main" id="{313B0C62-1677-4132-A13E-854BAE30DF70}"/>
              </a:ext>
            </a:extLst>
          </p:cNvPr>
          <p:cNvSpPr/>
          <p:nvPr/>
        </p:nvSpPr>
        <p:spPr>
          <a:xfrm>
            <a:off x="4648202" y="1317638"/>
            <a:ext cx="4419600" cy="12462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0" name="39 Dikdörtgen"/>
          <p:cNvSpPr/>
          <p:nvPr/>
        </p:nvSpPr>
        <p:spPr>
          <a:xfrm>
            <a:off x="152400" y="1314121"/>
            <a:ext cx="4419600" cy="12462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Artı"/>
          <p:cNvSpPr/>
          <p:nvPr/>
        </p:nvSpPr>
        <p:spPr>
          <a:xfrm>
            <a:off x="2085366" y="3314700"/>
            <a:ext cx="477468" cy="430155"/>
          </a:xfrm>
          <a:prstGeom prst="mathPlus">
            <a:avLst>
              <a:gd name="adj1" fmla="val 10784"/>
            </a:avLst>
          </a:prstGeom>
        </p:spPr>
        <p:style>
          <a:lnRef idx="2">
            <a:schemeClr val="accent1">
              <a:shade val="50000"/>
            </a:schemeClr>
          </a:lnRef>
          <a:fillRef idx="1">
            <a:schemeClr val="accent1"/>
          </a:fillRef>
          <a:effectRef idx="0">
            <a:schemeClr val="accent1"/>
          </a:effectRef>
          <a:fontRef idx="minor">
            <a:schemeClr val="lt1"/>
          </a:fontRef>
        </p:style>
        <p:txBody>
          <a:bodyPr lIns="87278" tIns="43639" rIns="87278" bIns="43639" rtlCol="0" anchor="ctr"/>
          <a:lstStyle/>
          <a:p>
            <a:pPr algn="ctr"/>
            <a:endParaRPr lang="tr-TR"/>
          </a:p>
        </p:txBody>
      </p:sp>
      <p:sp>
        <p:nvSpPr>
          <p:cNvPr id="36" name="35 Metin Yer Tutucusu"/>
          <p:cNvSpPr>
            <a:spLocks noGrp="1"/>
          </p:cNvSpPr>
          <p:nvPr>
            <p:ph type="body" idx="1"/>
          </p:nvPr>
        </p:nvSpPr>
        <p:spPr>
          <a:xfrm>
            <a:off x="228600" y="1295400"/>
            <a:ext cx="4191000" cy="1371600"/>
          </a:xfrm>
        </p:spPr>
        <p:txBody>
          <a:bodyPr/>
          <a:lstStyle/>
          <a:p>
            <a:r>
              <a:rPr lang="tr-TR" sz="1600" dirty="0"/>
              <a:t>Bu seçim yüksek oranda şeker içerir. Kan şekeri hızlı yükselip hızlı düşeceğinden bir sonraki öğüne kadar daha fazla acıkmanıza neden olur.</a:t>
            </a:r>
          </a:p>
          <a:p>
            <a:endParaRPr lang="tr-TR" dirty="0"/>
          </a:p>
        </p:txBody>
      </p:sp>
      <p:sp>
        <p:nvSpPr>
          <p:cNvPr id="38" name="37 Metin Yer Tutucusu"/>
          <p:cNvSpPr>
            <a:spLocks noGrp="1"/>
          </p:cNvSpPr>
          <p:nvPr>
            <p:ph type="body" sz="half" idx="3"/>
          </p:nvPr>
        </p:nvSpPr>
        <p:spPr>
          <a:xfrm>
            <a:off x="4724402" y="1343474"/>
            <a:ext cx="4267200" cy="1413073"/>
          </a:xfrm>
        </p:spPr>
        <p:txBody>
          <a:bodyPr/>
          <a:lstStyle/>
          <a:p>
            <a:r>
              <a:rPr lang="tr-TR" sz="1400" dirty="0"/>
              <a:t>Bağışıklık sisteminin güçlenmesi için gerekli vitamin ve besin öğelerini içerir. Ayrıca posa içeriği yüksek olduğu için sindirimi yavaşlatarak kan şekerinin dalgalanmasını engeller ve  daha uzun süre tok kalmanızı sağlar.</a:t>
            </a:r>
          </a:p>
          <a:p>
            <a:endParaRPr lang="tr-TR" dirty="0"/>
          </a:p>
        </p:txBody>
      </p:sp>
      <p:sp>
        <p:nvSpPr>
          <p:cNvPr id="37" name="36 İçerik Yer Tutucusu"/>
          <p:cNvSpPr>
            <a:spLocks noGrp="1"/>
          </p:cNvSpPr>
          <p:nvPr>
            <p:ph sz="quarter" idx="2"/>
          </p:nvPr>
        </p:nvSpPr>
        <p:spPr>
          <a:xfrm>
            <a:off x="1186167" y="5155214"/>
            <a:ext cx="2275866" cy="483586"/>
          </a:xfrm>
        </p:spPr>
        <p:txBody>
          <a:bodyPr/>
          <a:lstStyle/>
          <a:p>
            <a:pPr>
              <a:buNone/>
            </a:pPr>
            <a:r>
              <a:rPr lang="tr-TR" b="1" dirty="0">
                <a:sym typeface="Wingdings" pitchFamily="2" charset="2"/>
              </a:rPr>
              <a:t></a:t>
            </a:r>
            <a:r>
              <a:rPr lang="tr-TR" dirty="0">
                <a:sym typeface="Wingdings" pitchFamily="2" charset="2"/>
              </a:rPr>
              <a:t> </a:t>
            </a:r>
            <a:r>
              <a:rPr lang="tr-TR" b="1" dirty="0"/>
              <a:t>1000 KALORİ</a:t>
            </a:r>
            <a:endParaRPr lang="tr-TR" sz="2800" dirty="0"/>
          </a:p>
        </p:txBody>
      </p:sp>
      <p:sp>
        <p:nvSpPr>
          <p:cNvPr id="39" name="38 İçerik Yer Tutucusu"/>
          <p:cNvSpPr>
            <a:spLocks noGrp="1"/>
          </p:cNvSpPr>
          <p:nvPr>
            <p:ph sz="quarter" idx="4"/>
          </p:nvPr>
        </p:nvSpPr>
        <p:spPr>
          <a:xfrm>
            <a:off x="5586717" y="5141382"/>
            <a:ext cx="2161565" cy="511249"/>
          </a:xfrm>
        </p:spPr>
        <p:txBody>
          <a:bodyPr/>
          <a:lstStyle/>
          <a:p>
            <a:pPr>
              <a:buNone/>
            </a:pPr>
            <a:r>
              <a:rPr lang="tr-TR" b="1" dirty="0">
                <a:sym typeface="Wingdings" pitchFamily="2" charset="2"/>
              </a:rPr>
              <a:t></a:t>
            </a:r>
            <a:r>
              <a:rPr lang="tr-TR" dirty="0">
                <a:sym typeface="Wingdings" pitchFamily="2" charset="2"/>
              </a:rPr>
              <a:t>  </a:t>
            </a:r>
            <a:r>
              <a:rPr lang="tr-TR" b="1" dirty="0"/>
              <a:t>500 KALORİ</a:t>
            </a:r>
          </a:p>
        </p:txBody>
      </p:sp>
      <p:sp>
        <p:nvSpPr>
          <p:cNvPr id="25" name="24 Başlık"/>
          <p:cNvSpPr>
            <a:spLocks noGrp="1"/>
          </p:cNvSpPr>
          <p:nvPr>
            <p:ph type="title"/>
          </p:nvPr>
        </p:nvSpPr>
        <p:spPr>
          <a:xfrm>
            <a:off x="500034" y="285728"/>
            <a:ext cx="8229600" cy="642958"/>
          </a:xfrm>
        </p:spPr>
        <p:txBody>
          <a:bodyPr>
            <a:normAutofit/>
          </a:bodyPr>
          <a:lstStyle/>
          <a:p>
            <a:r>
              <a:rPr lang="tr-TR" sz="2200" b="1" dirty="0">
                <a:solidFill>
                  <a:schemeClr val="accent4">
                    <a:lumMod val="75000"/>
                  </a:schemeClr>
                </a:solidFill>
              </a:rPr>
              <a:t>MENÜ OLUŞTURURKEN TERCİHLERİNİZE DİKKAT EDİN</a:t>
            </a:r>
            <a:endParaRPr lang="tr-TR" b="1" dirty="0">
              <a:solidFill>
                <a:schemeClr val="accent4">
                  <a:lumMod val="75000"/>
                </a:schemeClr>
              </a:solidFill>
            </a:endParaRPr>
          </a:p>
        </p:txBody>
      </p:sp>
      <p:sp>
        <p:nvSpPr>
          <p:cNvPr id="41" name="36 İçerik Yer Tutucusu"/>
          <p:cNvSpPr txBox="1">
            <a:spLocks/>
          </p:cNvSpPr>
          <p:nvPr/>
        </p:nvSpPr>
        <p:spPr>
          <a:xfrm>
            <a:off x="1295401" y="2857500"/>
            <a:ext cx="2209800" cy="4572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lang="tr-TR" sz="2800" b="1" dirty="0">
                <a:latin typeface="+mn-lt"/>
                <a:sym typeface="Wingdings" pitchFamily="2" charset="2"/>
              </a:rPr>
              <a:t>HAMBURGER</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p:txBody>
      </p:sp>
      <p:sp>
        <p:nvSpPr>
          <p:cNvPr id="42" name="36 İçerik Yer Tutucusu"/>
          <p:cNvSpPr txBox="1">
            <a:spLocks/>
          </p:cNvSpPr>
          <p:nvPr/>
        </p:nvSpPr>
        <p:spPr>
          <a:xfrm>
            <a:off x="1638301" y="3752993"/>
            <a:ext cx="1524000" cy="4572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tr-TR" sz="2800" b="1" i="0" u="none" strike="noStrike" kern="1200" cap="none" spc="0" normalizeH="0" baseline="0" noProof="0" dirty="0">
                <a:ln>
                  <a:noFill/>
                </a:ln>
                <a:solidFill>
                  <a:schemeClr val="tx1"/>
                </a:solidFill>
                <a:effectLst/>
                <a:uLnTx/>
                <a:uFillTx/>
                <a:latin typeface="+mn-lt"/>
                <a:ea typeface="+mn-ea"/>
                <a:cs typeface="+mn-cs"/>
                <a:sym typeface="Wingdings" pitchFamily="2" charset="2"/>
              </a:rPr>
              <a:t>PATATES</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tr-TR"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tr-TR"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14" name="13 Artı"/>
          <p:cNvSpPr/>
          <p:nvPr/>
        </p:nvSpPr>
        <p:spPr>
          <a:xfrm>
            <a:off x="2085366" y="4204522"/>
            <a:ext cx="477468" cy="430155"/>
          </a:xfrm>
          <a:prstGeom prst="mathPlus">
            <a:avLst>
              <a:gd name="adj1" fmla="val 10784"/>
            </a:avLst>
          </a:prstGeom>
        </p:spPr>
        <p:style>
          <a:lnRef idx="2">
            <a:schemeClr val="accent1">
              <a:shade val="50000"/>
            </a:schemeClr>
          </a:lnRef>
          <a:fillRef idx="1">
            <a:schemeClr val="accent1"/>
          </a:fillRef>
          <a:effectRef idx="0">
            <a:schemeClr val="accent1"/>
          </a:effectRef>
          <a:fontRef idx="minor">
            <a:schemeClr val="lt1"/>
          </a:fontRef>
        </p:style>
        <p:txBody>
          <a:bodyPr lIns="87278" tIns="43639" rIns="87278" bIns="43639" rtlCol="0" anchor="ctr"/>
          <a:lstStyle/>
          <a:p>
            <a:pPr algn="ctr"/>
            <a:endParaRPr lang="tr-TR"/>
          </a:p>
        </p:txBody>
      </p:sp>
      <p:sp>
        <p:nvSpPr>
          <p:cNvPr id="15" name="36 İçerik Yer Tutucusu"/>
          <p:cNvSpPr txBox="1">
            <a:spLocks/>
          </p:cNvSpPr>
          <p:nvPr/>
        </p:nvSpPr>
        <p:spPr>
          <a:xfrm>
            <a:off x="1447800" y="4743307"/>
            <a:ext cx="1752600" cy="457200"/>
          </a:xfrm>
          <a:prstGeom prst="rect">
            <a:avLst/>
          </a:prstGeom>
        </p:spPr>
        <p:txBody>
          <a:bodyPr vert="horz">
            <a:normAutofit fontScale="77500" lnSpcReduction="2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lang="tr-TR" sz="2800" b="1" dirty="0">
                <a:latin typeface="+mn-lt"/>
                <a:sym typeface="Wingdings" pitchFamily="2" charset="2"/>
              </a:rPr>
              <a:t>GAZLI İÇECEK</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p:txBody>
      </p:sp>
      <p:sp>
        <p:nvSpPr>
          <p:cNvPr id="16" name="15 Artı"/>
          <p:cNvSpPr/>
          <p:nvPr/>
        </p:nvSpPr>
        <p:spPr>
          <a:xfrm>
            <a:off x="6428766" y="3314700"/>
            <a:ext cx="477468" cy="430155"/>
          </a:xfrm>
          <a:prstGeom prst="mathPlus">
            <a:avLst>
              <a:gd name="adj1" fmla="val 10784"/>
            </a:avLst>
          </a:prstGeom>
        </p:spPr>
        <p:style>
          <a:lnRef idx="2">
            <a:schemeClr val="accent1">
              <a:shade val="50000"/>
            </a:schemeClr>
          </a:lnRef>
          <a:fillRef idx="1">
            <a:schemeClr val="accent1"/>
          </a:fillRef>
          <a:effectRef idx="0">
            <a:schemeClr val="accent1"/>
          </a:effectRef>
          <a:fontRef idx="minor">
            <a:schemeClr val="lt1"/>
          </a:fontRef>
        </p:style>
        <p:txBody>
          <a:bodyPr lIns="87278" tIns="43639" rIns="87278" bIns="43639" rtlCol="0" anchor="ctr"/>
          <a:lstStyle/>
          <a:p>
            <a:pPr algn="ctr"/>
            <a:endParaRPr lang="tr-TR"/>
          </a:p>
        </p:txBody>
      </p:sp>
      <p:sp>
        <p:nvSpPr>
          <p:cNvPr id="17" name="36 İçerik Yer Tutucusu"/>
          <p:cNvSpPr txBox="1">
            <a:spLocks/>
          </p:cNvSpPr>
          <p:nvPr/>
        </p:nvSpPr>
        <p:spPr>
          <a:xfrm>
            <a:off x="5638799" y="2781300"/>
            <a:ext cx="2209800" cy="60960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lang="tr-TR" sz="2600" b="1" dirty="0">
                <a:latin typeface="+mn-lt"/>
                <a:sym typeface="Wingdings" pitchFamily="2" charset="2"/>
              </a:rPr>
              <a:t>HAMBURGER</a:t>
            </a:r>
            <a:endParaRPr kumimoji="0" lang="tr-TR"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18" name="36 İçerik Yer Tutucusu"/>
          <p:cNvSpPr txBox="1">
            <a:spLocks/>
          </p:cNvSpPr>
          <p:nvPr/>
        </p:nvSpPr>
        <p:spPr>
          <a:xfrm>
            <a:off x="5981699" y="3752993"/>
            <a:ext cx="1524000" cy="4572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kumimoji="0" lang="tr-TR" sz="2800" b="1" i="0" u="none" strike="noStrike" kern="1200" cap="none" spc="0" normalizeH="0" baseline="0" noProof="0" dirty="0">
                <a:ln>
                  <a:noFill/>
                </a:ln>
                <a:solidFill>
                  <a:schemeClr val="tx1"/>
                </a:solidFill>
                <a:effectLst/>
                <a:uLnTx/>
                <a:uFillTx/>
                <a:latin typeface="+mn-lt"/>
                <a:ea typeface="+mn-ea"/>
                <a:cs typeface="+mn-cs"/>
                <a:sym typeface="Wingdings" pitchFamily="2" charset="2"/>
              </a:rPr>
              <a:t> SALATA</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endParaRPr kumimoji="0" lang="tr-TR" sz="28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tr-TR"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19" name="18 Artı"/>
          <p:cNvSpPr/>
          <p:nvPr/>
        </p:nvSpPr>
        <p:spPr>
          <a:xfrm>
            <a:off x="6428766" y="4204522"/>
            <a:ext cx="477468" cy="430155"/>
          </a:xfrm>
          <a:prstGeom prst="mathPlus">
            <a:avLst>
              <a:gd name="adj1" fmla="val 10784"/>
            </a:avLst>
          </a:prstGeom>
        </p:spPr>
        <p:style>
          <a:lnRef idx="2">
            <a:schemeClr val="accent1">
              <a:shade val="50000"/>
            </a:schemeClr>
          </a:lnRef>
          <a:fillRef idx="1">
            <a:schemeClr val="accent1"/>
          </a:fillRef>
          <a:effectRef idx="0">
            <a:schemeClr val="accent1"/>
          </a:effectRef>
          <a:fontRef idx="minor">
            <a:schemeClr val="lt1"/>
          </a:fontRef>
        </p:style>
        <p:txBody>
          <a:bodyPr lIns="87278" tIns="43639" rIns="87278" bIns="43639" rtlCol="0" anchor="ctr"/>
          <a:lstStyle/>
          <a:p>
            <a:pPr algn="ctr"/>
            <a:endParaRPr lang="tr-TR"/>
          </a:p>
        </p:txBody>
      </p:sp>
      <p:sp>
        <p:nvSpPr>
          <p:cNvPr id="20" name="36 İçerik Yer Tutucusu"/>
          <p:cNvSpPr txBox="1">
            <a:spLocks/>
          </p:cNvSpPr>
          <p:nvPr/>
        </p:nvSpPr>
        <p:spPr>
          <a:xfrm>
            <a:off x="5867398" y="4634677"/>
            <a:ext cx="1752600" cy="457200"/>
          </a:xfrm>
          <a:prstGeom prst="rect">
            <a:avLst/>
          </a:prstGeom>
        </p:spPr>
        <p:txBody>
          <a:bodyPr vert="horz">
            <a:normAutofit fontScale="92500" lnSpcReduction="10000"/>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None/>
              <a:tabLst/>
              <a:defRPr/>
            </a:pPr>
            <a:r>
              <a:rPr lang="tr-TR" sz="2800" b="1" dirty="0">
                <a:latin typeface="+mn-lt"/>
                <a:sym typeface="Wingdings" pitchFamily="2" charset="2"/>
              </a:rPr>
              <a:t>   AYRAN</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a:extLst>
              <a:ext uri="{FF2B5EF4-FFF2-40B4-BE49-F238E27FC236}">
                <a16:creationId xmlns:a16="http://schemas.microsoft.com/office/drawing/2014/main" id="{2FA0ADF3-7819-4C15-980D-6357E2BD221A}"/>
              </a:ext>
            </a:extLst>
          </p:cNvPr>
          <p:cNvSpPr>
            <a:spLocks noGrp="1"/>
          </p:cNvSpPr>
          <p:nvPr>
            <p:ph type="title"/>
          </p:nvPr>
        </p:nvSpPr>
        <p:spPr/>
        <p:txBody>
          <a:bodyPr/>
          <a:lstStyle/>
          <a:p>
            <a:r>
              <a:rPr lang="tr-TR" dirty="0"/>
              <a:t>Sağlıksız Besinler</a:t>
            </a:r>
          </a:p>
        </p:txBody>
      </p:sp>
      <p:graphicFrame>
        <p:nvGraphicFramePr>
          <p:cNvPr id="9" name="İçerik Yer Tutucusu 8">
            <a:extLst>
              <a:ext uri="{FF2B5EF4-FFF2-40B4-BE49-F238E27FC236}">
                <a16:creationId xmlns:a16="http://schemas.microsoft.com/office/drawing/2014/main" id="{784D2786-D68D-4761-A759-D0375D40FB7A}"/>
              </a:ext>
            </a:extLst>
          </p:cNvPr>
          <p:cNvGraphicFramePr>
            <a:graphicFrameLocks noGrp="1"/>
          </p:cNvGraphicFramePr>
          <p:nvPr>
            <p:ph idx="1"/>
            <p:extLst>
              <p:ext uri="{D42A27DB-BD31-4B8C-83A1-F6EECF244321}">
                <p14:modId xmlns:p14="http://schemas.microsoft.com/office/powerpoint/2010/main" val="3398694837"/>
              </p:ext>
            </p:extLst>
          </p:nvPr>
        </p:nvGraphicFramePr>
        <p:xfrm>
          <a:off x="457200" y="1600200"/>
          <a:ext cx="8229600" cy="3484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623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12776"/>
            <a:ext cx="8229600" cy="4572032"/>
          </a:xfrm>
        </p:spPr>
        <p:txBody>
          <a:bodyPr>
            <a:normAutofit/>
          </a:bodyPr>
          <a:lstStyle/>
          <a:p>
            <a:pPr fontAlgn="b"/>
            <a:endParaRPr lang="tr-TR" sz="1600" dirty="0"/>
          </a:p>
          <a:p>
            <a:pPr marL="0" indent="0">
              <a:buNone/>
            </a:pPr>
            <a:r>
              <a:rPr lang="tr-TR" sz="2000" b="1" dirty="0"/>
              <a:t>Öğrenci Yaş Grubu : </a:t>
            </a:r>
            <a:r>
              <a:rPr lang="tr-TR" sz="1800" i="1" dirty="0"/>
              <a:t>Ortaokul 7-8. Sınıf</a:t>
            </a:r>
          </a:p>
          <a:p>
            <a:pPr marL="0" indent="0">
              <a:buNone/>
            </a:pPr>
            <a:r>
              <a:rPr lang="tr-TR" sz="2000" b="1" dirty="0"/>
              <a:t>Malzemeler : </a:t>
            </a:r>
            <a:r>
              <a:rPr lang="tr-TR" sz="1700" i="1" dirty="0"/>
              <a:t>Huni, step tahtası veya denge tahtası, kutu, üzerinde besinler yazan kağıtlar</a:t>
            </a:r>
          </a:p>
          <a:p>
            <a:pPr marL="0" indent="0">
              <a:buNone/>
            </a:pPr>
            <a:r>
              <a:rPr lang="tr-TR" sz="2000" b="1" dirty="0"/>
              <a:t>Oyun Anlatımı : </a:t>
            </a:r>
            <a:r>
              <a:rPr lang="tr-TR" sz="1800" i="1" dirty="0"/>
              <a:t>Huni ve diğer malzemelerle bir parkur hazırlanır. Sınıf 2 grup halinde veya öğrenci sayısına bağlı olarak 3-4 farklı gruba ayrılır. Düdük ile yarışma başlar. Başlangıç yerindeki kutudan çektikleri kağıtta yazan yiyeceğin sağlıklı veya sağlıksız olduğuna bakar ve parkurun sonundaki kutulardan doğru olanına atar. Step tahtası veya denge tahtasının üzerinden düşen kişi en başa döner. En hızlı yapan takım oyunu kazanır. </a:t>
            </a:r>
          </a:p>
          <a:p>
            <a:pPr marL="0" indent="0">
              <a:buNone/>
            </a:pPr>
            <a:endParaRPr lang="tr-TR" sz="1600" dirty="0"/>
          </a:p>
          <a:p>
            <a:pPr marL="0" indent="0">
              <a:buNone/>
            </a:pPr>
            <a:r>
              <a:rPr lang="tr-TR" sz="1600" dirty="0"/>
              <a:t>Not: Oyunu süre ile de oynanabilir. Belirlenen süre içerisinde en çok kağıdı doğru kutuya taşıyan takım oyunu kazanır.</a:t>
            </a:r>
          </a:p>
        </p:txBody>
      </p:sp>
      <p:sp>
        <p:nvSpPr>
          <p:cNvPr id="4" name="Unvan 1">
            <a:extLst>
              <a:ext uri="{FF2B5EF4-FFF2-40B4-BE49-F238E27FC236}">
                <a16:creationId xmlns:a16="http://schemas.microsoft.com/office/drawing/2014/main" id="{A4A456A2-383A-4614-BF60-3E0561C3DBAF}"/>
              </a:ext>
            </a:extLst>
          </p:cNvPr>
          <p:cNvSpPr>
            <a:spLocks noGrp="1"/>
          </p:cNvSpPr>
          <p:nvPr>
            <p:ph type="title"/>
          </p:nvPr>
        </p:nvSpPr>
        <p:spPr>
          <a:xfrm>
            <a:off x="457200" y="274638"/>
            <a:ext cx="8229600" cy="1066130"/>
          </a:xfrm>
        </p:spPr>
        <p:txBody>
          <a:bodyPr>
            <a:normAutofit/>
          </a:bodyPr>
          <a:lstStyle/>
          <a:p>
            <a:r>
              <a:rPr lang="tr-TR" sz="4000" dirty="0"/>
              <a:t>Eğitsel Oyun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a16="http://schemas.microsoft.com/office/drawing/2014/main" id="{AF8A5045-EA91-4572-BC4F-A1DA0A902947}"/>
              </a:ext>
            </a:extLst>
          </p:cNvPr>
          <p:cNvSpPr>
            <a:spLocks noGrp="1"/>
          </p:cNvSpPr>
          <p:nvPr>
            <p:ph type="title"/>
          </p:nvPr>
        </p:nvSpPr>
        <p:spPr>
          <a:xfrm>
            <a:off x="457200" y="274638"/>
            <a:ext cx="8229600" cy="1066130"/>
          </a:xfrm>
        </p:spPr>
        <p:txBody>
          <a:bodyPr>
            <a:normAutofit/>
          </a:bodyPr>
          <a:lstStyle/>
          <a:p>
            <a:r>
              <a:rPr lang="tr-TR" sz="4000" dirty="0"/>
              <a:t>Kaynakça</a:t>
            </a:r>
          </a:p>
        </p:txBody>
      </p:sp>
      <p:sp>
        <p:nvSpPr>
          <p:cNvPr id="5" name="Unvan 1">
            <a:extLst>
              <a:ext uri="{FF2B5EF4-FFF2-40B4-BE49-F238E27FC236}">
                <a16:creationId xmlns:a16="http://schemas.microsoft.com/office/drawing/2014/main" id="{492CC3C2-13E7-4193-8044-B93F6944288A}"/>
              </a:ext>
            </a:extLst>
          </p:cNvPr>
          <p:cNvSpPr>
            <a:spLocks noGrp="1"/>
          </p:cNvSpPr>
          <p:nvPr>
            <p:ph idx="1"/>
          </p:nvPr>
        </p:nvSpPr>
        <p:spPr>
          <a:xfrm>
            <a:off x="457200" y="1484313"/>
            <a:ext cx="8229600" cy="4214812"/>
          </a:xfrm>
        </p:spPr>
        <p:txBody>
          <a:bodyPr>
            <a:normAutofit/>
          </a:bodyPr>
          <a:lstStyle/>
          <a:p>
            <a:r>
              <a:rPr lang="tr-TR" sz="1600" dirty="0"/>
              <a:t>Sağlık Bakanlığı / Sporcu Beslenmesi - Prof. Dr. Gülgün Ersoy Dr. Dyt. Aylin Hasbay Hacettepe Üniversitesi-Sağlık Bilimleri Fakültesi Beslenme ve Diyetetik Bölümü (sbu.saglik.gov.tr/Ekutuphane/kitaplar/A%203.pdf) (Şubat 2008)</a:t>
            </a:r>
          </a:p>
          <a:p>
            <a:r>
              <a:rPr lang="tr-TR" sz="1600" dirty="0"/>
              <a:t>Sporcu Sağlığı - Doç. Dr.aydın Şentürk Korkmaz Atalay (muaythai.gov.tr) (Haziran 2017)</a:t>
            </a:r>
          </a:p>
          <a:p>
            <a:r>
              <a:rPr lang="tr-TR" sz="1600" dirty="0"/>
              <a:t>Halil Öziş - Spor Ve Sağlıklı Yaşam (Ordu Olay Gazetesi) (Ekim 2016)</a:t>
            </a:r>
          </a:p>
          <a:p>
            <a:r>
              <a:rPr lang="tr-TR" sz="1600" dirty="0"/>
              <a:t>Spor yaparken alınması gereken önlemler (oyunablasi.com) (Aralık 2015)</a:t>
            </a:r>
          </a:p>
          <a:p>
            <a:r>
              <a:rPr lang="tr-TR" sz="1600" dirty="0"/>
              <a:t>http://ortaokul.tbm.org.tr</a:t>
            </a:r>
            <a:r>
              <a:rPr lang="tr-TR" sz="1600"/>
              <a:t>/Saglikli-Yasam</a:t>
            </a:r>
            <a:endParaRPr lang="tr-TR" sz="16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E3AAC0-EA45-4F06-97FD-4C03BF434BFE}"/>
              </a:ext>
            </a:extLst>
          </p:cNvPr>
          <p:cNvSpPr>
            <a:spLocks noGrp="1"/>
          </p:cNvSpPr>
          <p:nvPr>
            <p:ph type="title"/>
          </p:nvPr>
        </p:nvSpPr>
        <p:spPr/>
        <p:txBody>
          <a:bodyPr/>
          <a:lstStyle/>
          <a:p>
            <a:r>
              <a:rPr lang="tr-TR" sz="4000" dirty="0"/>
              <a:t>Sporda</a:t>
            </a:r>
            <a:r>
              <a:rPr lang="tr-TR" dirty="0"/>
              <a:t> </a:t>
            </a:r>
            <a:r>
              <a:rPr lang="tr-TR" sz="4000" dirty="0"/>
              <a:t>Sağlık</a:t>
            </a:r>
            <a:endParaRPr lang="tr-TR" dirty="0"/>
          </a:p>
        </p:txBody>
      </p:sp>
      <p:sp>
        <p:nvSpPr>
          <p:cNvPr id="4" name="İçerik Yer Tutucusu 3">
            <a:extLst>
              <a:ext uri="{FF2B5EF4-FFF2-40B4-BE49-F238E27FC236}">
                <a16:creationId xmlns:a16="http://schemas.microsoft.com/office/drawing/2014/main" id="{B268C371-15E4-45FF-976A-65E627F57727}"/>
              </a:ext>
            </a:extLst>
          </p:cNvPr>
          <p:cNvSpPr>
            <a:spLocks noGrp="1"/>
          </p:cNvSpPr>
          <p:nvPr>
            <p:ph idx="1"/>
          </p:nvPr>
        </p:nvSpPr>
        <p:spPr/>
        <p:txBody>
          <a:bodyPr anchor="t">
            <a:normAutofit/>
          </a:bodyPr>
          <a:lstStyle/>
          <a:p>
            <a:pPr marL="0" indent="0">
              <a:buNone/>
            </a:pPr>
            <a:r>
              <a:rPr lang="tr-TR" sz="2600" dirty="0">
                <a:latin typeface="+mj-lt"/>
              </a:rPr>
              <a:t>SPOR</a:t>
            </a:r>
            <a:r>
              <a:rPr lang="tr-TR" sz="2800" dirty="0">
                <a:latin typeface="+mj-lt"/>
              </a:rPr>
              <a:t> </a:t>
            </a:r>
          </a:p>
          <a:p>
            <a:endParaRPr lang="tr-TR" sz="1300" dirty="0"/>
          </a:p>
          <a:p>
            <a:r>
              <a:rPr lang="tr-TR" sz="2200" dirty="0"/>
              <a:t>Genel anlamıyla spor; bireysel ve kolektif oyunlar şeklinde yapılan, genellikle yarışmaya yönelik olarak bazı kurallarla uygulanan ve geç dönemde yararlı olması beklenen beden hareketlerinin tümü olarak belirtilmektedir. Sağlığı koruma veya bozulmuş olan sağlık durumunun düzeltilmesi düşüncesi giderek ön plana çıkmakta ve insanlar bu düşünceyle spor yapmaya davet edilmektedir.</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E3AAC0-EA45-4F06-97FD-4C03BF434BFE}"/>
              </a:ext>
            </a:extLst>
          </p:cNvPr>
          <p:cNvSpPr>
            <a:spLocks noGrp="1"/>
          </p:cNvSpPr>
          <p:nvPr>
            <p:ph type="title"/>
          </p:nvPr>
        </p:nvSpPr>
        <p:spPr/>
        <p:txBody>
          <a:bodyPr>
            <a:normAutofit/>
          </a:bodyPr>
          <a:lstStyle/>
          <a:p>
            <a:r>
              <a:rPr lang="tr-TR" sz="4000" dirty="0"/>
              <a:t>Sporda Sağlık</a:t>
            </a:r>
          </a:p>
        </p:txBody>
      </p:sp>
      <p:sp>
        <p:nvSpPr>
          <p:cNvPr id="4" name="İçerik Yer Tutucusu 3">
            <a:extLst>
              <a:ext uri="{FF2B5EF4-FFF2-40B4-BE49-F238E27FC236}">
                <a16:creationId xmlns:a16="http://schemas.microsoft.com/office/drawing/2014/main" id="{B268C371-15E4-45FF-976A-65E627F57727}"/>
              </a:ext>
            </a:extLst>
          </p:cNvPr>
          <p:cNvSpPr>
            <a:spLocks noGrp="1"/>
          </p:cNvSpPr>
          <p:nvPr>
            <p:ph idx="1"/>
          </p:nvPr>
        </p:nvSpPr>
        <p:spPr>
          <a:xfrm>
            <a:off x="457200" y="1600201"/>
            <a:ext cx="8229600" cy="3484984"/>
          </a:xfrm>
        </p:spPr>
        <p:txBody>
          <a:bodyPr anchor="t">
            <a:normAutofit/>
          </a:bodyPr>
          <a:lstStyle/>
          <a:p>
            <a:pPr marL="0" indent="0">
              <a:buNone/>
            </a:pPr>
            <a:r>
              <a:rPr lang="tr-TR" sz="2400" dirty="0"/>
              <a:t>Sağlık Bilgisi </a:t>
            </a:r>
          </a:p>
          <a:p>
            <a:pPr marL="0" indent="0">
              <a:buNone/>
            </a:pPr>
            <a:endParaRPr lang="tr-TR" sz="1300" dirty="0"/>
          </a:p>
          <a:p>
            <a:r>
              <a:rPr lang="tr-TR" sz="2200" dirty="0"/>
              <a:t>Amaç bireylere kendisi ve diğer bireylerin sağlığı için bilgi sorumluluk duygusu aşılamaktır. Sporcu beslenmesine dikkat etmelidir. Kilo almasına neden olabilecek gıdalar ve fazla veya düzensiz yemek yememelidir. Aldığı gıdaların kalori dereceleri ile vitamin ve mineral bilgisi olmalıdır.</a:t>
            </a:r>
          </a:p>
        </p:txBody>
      </p:sp>
    </p:spTree>
    <p:extLst>
      <p:ext uri="{BB962C8B-B14F-4D97-AF65-F5344CB8AC3E}">
        <p14:creationId xmlns:p14="http://schemas.microsoft.com/office/powerpoint/2010/main" val="3324510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12776"/>
            <a:ext cx="8229600" cy="4357718"/>
          </a:xfrm>
        </p:spPr>
        <p:txBody>
          <a:bodyPr>
            <a:normAutofit/>
          </a:bodyPr>
          <a:lstStyle/>
          <a:p>
            <a:pPr marL="0" indent="0">
              <a:buNone/>
            </a:pPr>
            <a:r>
              <a:rPr lang="tr-TR" sz="2000" dirty="0"/>
              <a:t>Düzenli Olarak Spor Yapan kişilerin sahip olduğu, bedensel avantajlardan bazıları şunlardır:</a:t>
            </a:r>
          </a:p>
          <a:p>
            <a:pPr marL="0" indent="0">
              <a:spcBef>
                <a:spcPts val="200"/>
              </a:spcBef>
              <a:buNone/>
            </a:pPr>
            <a:endParaRPr lang="tr-TR" sz="600" dirty="0"/>
          </a:p>
          <a:p>
            <a:r>
              <a:rPr lang="tr-TR" sz="1800" dirty="0"/>
              <a:t>Solunum kalp, dolaşım sistemleri daha düzenli ve verimli çalışır. </a:t>
            </a:r>
          </a:p>
          <a:p>
            <a:r>
              <a:rPr lang="tr-TR" sz="1800" dirty="0"/>
              <a:t>Sindirim ve boşaltım sistemindeki aksaklıklar en aza iner.</a:t>
            </a:r>
          </a:p>
          <a:p>
            <a:r>
              <a:rPr lang="tr-TR" sz="1800" dirty="0"/>
              <a:t>Eklem, tendon, ligament gibi hareket sistemi elemanları daha sağlam ve elastik hale gelir.</a:t>
            </a:r>
          </a:p>
          <a:p>
            <a:r>
              <a:rPr lang="tr-TR" sz="1800" dirty="0"/>
              <a:t>İstirahat nabızları ve kan basınçları daha düşüktür. </a:t>
            </a:r>
          </a:p>
          <a:p>
            <a:r>
              <a:rPr lang="tr-TR" sz="1800" dirty="0"/>
              <a:t>Kan yağları ve kolestrol düzeyleri daha düşüktür. Böylece damar sertliği daha az görülür.</a:t>
            </a:r>
          </a:p>
          <a:p>
            <a:r>
              <a:rPr lang="tr-TR" sz="1800" dirty="0"/>
              <a:t>Otonom sinir sisteminin çalışması daha düzgündür. </a:t>
            </a:r>
          </a:p>
          <a:p>
            <a:r>
              <a:rPr lang="tr-TR" sz="1800" dirty="0"/>
              <a:t>Şişmanlık, düz tabanlık, postür bozuklukları ve kas artrofisi daha azdır. </a:t>
            </a:r>
          </a:p>
          <a:p>
            <a:r>
              <a:rPr lang="tr-TR" sz="1800" dirty="0"/>
              <a:t>Çevrelerindeki kişiler ile arkadaşlıkları daha iyidir.</a:t>
            </a:r>
          </a:p>
        </p:txBody>
      </p:sp>
      <p:sp>
        <p:nvSpPr>
          <p:cNvPr id="4" name="Unvan 1">
            <a:extLst>
              <a:ext uri="{FF2B5EF4-FFF2-40B4-BE49-F238E27FC236}">
                <a16:creationId xmlns:a16="http://schemas.microsoft.com/office/drawing/2014/main" id="{D0E9527E-1086-4167-9175-3D7F68DDE167}"/>
              </a:ext>
            </a:extLst>
          </p:cNvPr>
          <p:cNvSpPr>
            <a:spLocks noGrp="1"/>
          </p:cNvSpPr>
          <p:nvPr>
            <p:ph type="title"/>
          </p:nvPr>
        </p:nvSpPr>
        <p:spPr>
          <a:xfrm>
            <a:off x="457200" y="274638"/>
            <a:ext cx="8229600" cy="1066130"/>
          </a:xfrm>
        </p:spPr>
        <p:txBody>
          <a:bodyPr>
            <a:normAutofit/>
          </a:bodyPr>
          <a:lstStyle/>
          <a:p>
            <a:r>
              <a:rPr lang="tr-TR" sz="4000" dirty="0"/>
              <a:t>Sporda Sağlık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64455"/>
            <a:ext cx="8229600" cy="3929090"/>
          </a:xfrm>
        </p:spPr>
        <p:txBody>
          <a:bodyPr>
            <a:normAutofit/>
          </a:bodyPr>
          <a:lstStyle/>
          <a:p>
            <a:r>
              <a:rPr lang="tr-TR" sz="2000" dirty="0"/>
              <a:t>Düzenli egzersiz, beslenme ve stres yönetimini içeren sağlıklı yaşam tarzlarının hastalıklarda önleyici rol oynadığını, sağlıklı yaşam tarzının olmayışının ise kalp damar hastalıkları ile psikosomatik hastalıkların ortaya çıkma oranlarını artırmaktadır.</a:t>
            </a:r>
          </a:p>
          <a:p>
            <a:endParaRPr lang="tr-TR" sz="1000" dirty="0"/>
          </a:p>
          <a:p>
            <a:r>
              <a:rPr lang="tr-TR" sz="2000" dirty="0"/>
              <a:t>Hareketsizliğin sebep olduğu hastalıkların gün geçtikçe artması uluslararası alanda egzersiz ve sporun önemini artırmakta ve yararları nedeni ile önemli bir sosyal fenomen olma fonksiyonu kazandırmaktadır.</a:t>
            </a:r>
          </a:p>
          <a:p>
            <a:endParaRPr lang="tr-TR" sz="1000" dirty="0"/>
          </a:p>
          <a:p>
            <a:r>
              <a:rPr lang="tr-TR" sz="2000" dirty="0"/>
              <a:t>Hem çocuklar hem de yetişkinler açısından düzenli ve bilinçli olarak spor yapmak sağlıklı ve mutlu bir yaşam sürdürebilmek için oldukça önemlidir.</a:t>
            </a:r>
            <a:endParaRPr lang="tr-TR" sz="1400" dirty="0"/>
          </a:p>
        </p:txBody>
      </p:sp>
      <p:sp>
        <p:nvSpPr>
          <p:cNvPr id="4" name="Unvan 1">
            <a:extLst>
              <a:ext uri="{FF2B5EF4-FFF2-40B4-BE49-F238E27FC236}">
                <a16:creationId xmlns:a16="http://schemas.microsoft.com/office/drawing/2014/main" id="{0ED33608-293C-4A19-9A92-C152FC57EFED}"/>
              </a:ext>
            </a:extLst>
          </p:cNvPr>
          <p:cNvSpPr>
            <a:spLocks noGrp="1"/>
          </p:cNvSpPr>
          <p:nvPr>
            <p:ph type="title"/>
          </p:nvPr>
        </p:nvSpPr>
        <p:spPr>
          <a:xfrm>
            <a:off x="457200" y="274638"/>
            <a:ext cx="8229600" cy="1066130"/>
          </a:xfrm>
        </p:spPr>
        <p:txBody>
          <a:bodyPr>
            <a:normAutofit/>
          </a:bodyPr>
          <a:lstStyle/>
          <a:p>
            <a:r>
              <a:rPr lang="tr-TR" sz="4000" dirty="0"/>
              <a:t>Sporda Sağlık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5087" y="1484784"/>
            <a:ext cx="8229600" cy="4087356"/>
          </a:xfrm>
        </p:spPr>
        <p:txBody>
          <a:bodyPr>
            <a:normAutofit/>
          </a:bodyPr>
          <a:lstStyle/>
          <a:p>
            <a:r>
              <a:rPr lang="tr-TR" sz="2000" dirty="0"/>
              <a:t>Sağlıklı bir yaşam için spor yapılması gerektiği daha ilkokuldayken öğretilmeye başlanır. Zihin sağlığının ve beden sağlığının korunması için insan yaşamında önemli bir yeri vardır spor yapmanın. Spor yaparken birçok insanın yaralandığı veya sakatlandığı dikkate alınması gereken bir gerçekliliktir.</a:t>
            </a:r>
          </a:p>
          <a:p>
            <a:endParaRPr lang="tr-TR" sz="1000" dirty="0"/>
          </a:p>
          <a:p>
            <a:r>
              <a:rPr lang="tr-TR" sz="2000" dirty="0"/>
              <a:t>Yapılan spora göre kıyafetler edinilmeden spor yapılmaya başlanmamalıdır.</a:t>
            </a:r>
          </a:p>
          <a:p>
            <a:endParaRPr lang="tr-TR" sz="1000" dirty="0"/>
          </a:p>
          <a:p>
            <a:r>
              <a:rPr lang="tr-TR" sz="2000" dirty="0"/>
              <a:t>Spor yaparken kullanılan malzemelerin gerekli standartları taşıması gerekmektedir.</a:t>
            </a:r>
          </a:p>
          <a:p>
            <a:endParaRPr lang="tr-TR" sz="1000" dirty="0"/>
          </a:p>
          <a:p>
            <a:r>
              <a:rPr lang="tr-TR" sz="2000" dirty="0"/>
              <a:t>Yapılacak sporun standartlarına uygun olmayan ortamlarda spor yapılmamalıdır.</a:t>
            </a:r>
          </a:p>
        </p:txBody>
      </p:sp>
      <p:sp>
        <p:nvSpPr>
          <p:cNvPr id="4" name="Unvan 1">
            <a:extLst>
              <a:ext uri="{FF2B5EF4-FFF2-40B4-BE49-F238E27FC236}">
                <a16:creationId xmlns:a16="http://schemas.microsoft.com/office/drawing/2014/main" id="{2D65FD7E-C8E1-4FEA-A74F-F84DBDCF5494}"/>
              </a:ext>
            </a:extLst>
          </p:cNvPr>
          <p:cNvSpPr>
            <a:spLocks noGrp="1"/>
          </p:cNvSpPr>
          <p:nvPr>
            <p:ph type="title"/>
          </p:nvPr>
        </p:nvSpPr>
        <p:spPr>
          <a:xfrm>
            <a:off x="457200" y="274638"/>
            <a:ext cx="8229600" cy="1066130"/>
          </a:xfrm>
        </p:spPr>
        <p:txBody>
          <a:bodyPr>
            <a:normAutofit/>
          </a:bodyPr>
          <a:lstStyle/>
          <a:p>
            <a:r>
              <a:rPr lang="tr-TR" sz="4000" dirty="0"/>
              <a:t>Sporda Sağlığı Koruma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28736"/>
            <a:ext cx="8229600" cy="4071966"/>
          </a:xfrm>
        </p:spPr>
        <p:txBody>
          <a:bodyPr>
            <a:normAutofit/>
          </a:bodyPr>
          <a:lstStyle/>
          <a:p>
            <a:r>
              <a:rPr lang="tr-TR" sz="2000" dirty="0"/>
              <a:t>Gerekli ısınma hareketleri yapılmadan kesinlikle spora başlanılmaması gerekmektedir. Isınma hareketleri yapılmadan spora başlanması kas yırtılmaları, kramp, eklem ağrıları gibi rahatsızlıkların müsebbibi olabilmektedir.</a:t>
            </a:r>
          </a:p>
          <a:p>
            <a:endParaRPr lang="tr-TR" sz="2000" dirty="0"/>
          </a:p>
          <a:p>
            <a:r>
              <a:rPr lang="tr-TR" sz="2000" dirty="0"/>
              <a:t>En önemli noktalardan birisi birlikte yapılan sporlarda partnerlerin seçiminin dikkatli yapılması gerekmektedir. Spor yapanların, yapılacak olan sporun kurallarını bilmesi, sporu spor için yaptığının farkında olması ve sporun bir mücadeleye dönüştürülmemesi gerekmektedir. Gereksiz hırslara mağlup olan partnerler birbirlerinin sakatlanmasına neden olabilmektedir. </a:t>
            </a:r>
          </a:p>
        </p:txBody>
      </p:sp>
      <p:sp>
        <p:nvSpPr>
          <p:cNvPr id="4" name="Unvan 1">
            <a:extLst>
              <a:ext uri="{FF2B5EF4-FFF2-40B4-BE49-F238E27FC236}">
                <a16:creationId xmlns:a16="http://schemas.microsoft.com/office/drawing/2014/main" id="{81AF1DB1-1888-4E2A-A772-E5B7D32545F6}"/>
              </a:ext>
            </a:extLst>
          </p:cNvPr>
          <p:cNvSpPr>
            <a:spLocks noGrp="1"/>
          </p:cNvSpPr>
          <p:nvPr>
            <p:ph type="title"/>
          </p:nvPr>
        </p:nvSpPr>
        <p:spPr>
          <a:xfrm>
            <a:off x="457200" y="274638"/>
            <a:ext cx="8229600" cy="1066130"/>
          </a:xfrm>
        </p:spPr>
        <p:txBody>
          <a:bodyPr>
            <a:normAutofit/>
          </a:bodyPr>
          <a:lstStyle/>
          <a:p>
            <a:r>
              <a:rPr lang="tr-TR" sz="4000" dirty="0"/>
              <a:t>Sporda Sağlığı Koruma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84784"/>
            <a:ext cx="8229600" cy="4143404"/>
          </a:xfrm>
        </p:spPr>
        <p:txBody>
          <a:bodyPr>
            <a:normAutofit/>
          </a:bodyPr>
          <a:lstStyle/>
          <a:p>
            <a:r>
              <a:rPr lang="tr-TR" sz="2200" dirty="0"/>
              <a:t>Başka bir konu ise spor yapılacak zamanın vücut şartlarına göre ayarlanması gerekliliğidir. Vücudun kaldırabileceğinden daha fazla süreli spor yapmak, uzun süre yorgunluğun atılamamasına ve kas ile kemik rahatsızlıklarının ortaya çıkmasını sağlayabilmektedir.</a:t>
            </a:r>
          </a:p>
          <a:p>
            <a:endParaRPr lang="tr-TR" sz="2200" dirty="0"/>
          </a:p>
          <a:p>
            <a:r>
              <a:rPr lang="tr-TR" sz="2200" dirty="0"/>
              <a:t>Spor yaparken unutulmaması gereken en önemli kural, sporun spor için yapılması gerekliliğidir. Beden sağlığını korumak ve vücut direncinin artırılması için yapılması gerekirken, vücut sağlığından olmamak gerekir.</a:t>
            </a:r>
          </a:p>
        </p:txBody>
      </p:sp>
      <p:sp>
        <p:nvSpPr>
          <p:cNvPr id="4" name="Unvan 1">
            <a:extLst>
              <a:ext uri="{FF2B5EF4-FFF2-40B4-BE49-F238E27FC236}">
                <a16:creationId xmlns:a16="http://schemas.microsoft.com/office/drawing/2014/main" id="{F647BBBC-F46B-4A71-9278-7BDA77339A54}"/>
              </a:ext>
            </a:extLst>
          </p:cNvPr>
          <p:cNvSpPr>
            <a:spLocks noGrp="1"/>
          </p:cNvSpPr>
          <p:nvPr>
            <p:ph type="title"/>
          </p:nvPr>
        </p:nvSpPr>
        <p:spPr>
          <a:xfrm>
            <a:off x="457200" y="274638"/>
            <a:ext cx="8229600" cy="1066130"/>
          </a:xfrm>
        </p:spPr>
        <p:txBody>
          <a:bodyPr>
            <a:normAutofit/>
          </a:bodyPr>
          <a:lstStyle/>
          <a:p>
            <a:r>
              <a:rPr lang="tr-TR" sz="4000" dirty="0"/>
              <a:t>Sporda Sağlığı Koruma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Resim 7">
            <a:extLst>
              <a:ext uri="{FF2B5EF4-FFF2-40B4-BE49-F238E27FC236}">
                <a16:creationId xmlns:a16="http://schemas.microsoft.com/office/drawing/2014/main" id="{2B7605A9-313C-40D0-8723-4A5B64DB82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6857999"/>
          </a:xfrm>
          <a:prstGeom prst="rect">
            <a:avLst/>
          </a:prstGeom>
        </p:spPr>
      </p:pic>
      <p:sp>
        <p:nvSpPr>
          <p:cNvPr id="7" name="Dikdörtgen 6">
            <a:extLst>
              <a:ext uri="{FF2B5EF4-FFF2-40B4-BE49-F238E27FC236}">
                <a16:creationId xmlns:a16="http://schemas.microsoft.com/office/drawing/2014/main" id="{BA87903F-3B31-4909-B62E-8621FB8C7FDE}"/>
              </a:ext>
            </a:extLst>
          </p:cNvPr>
          <p:cNvSpPr/>
          <p:nvPr/>
        </p:nvSpPr>
        <p:spPr>
          <a:xfrm>
            <a:off x="0" y="1"/>
            <a:ext cx="9144000" cy="6858000"/>
          </a:xfrm>
          <a:prstGeom prst="rect">
            <a:avLst/>
          </a:prstGeom>
          <a:solidFill>
            <a:schemeClr val="bg1">
              <a:alpha val="8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5" name="Resim 4">
            <a:extLst>
              <a:ext uri="{FF2B5EF4-FFF2-40B4-BE49-F238E27FC236}">
                <a16:creationId xmlns:a16="http://schemas.microsoft.com/office/drawing/2014/main" id="{DC9FD4CC-DF56-4402-A184-5C830B2A4478}"/>
              </a:ext>
            </a:extLst>
          </p:cNvPr>
          <p:cNvPicPr>
            <a:picLocks noChangeAspect="1"/>
          </p:cNvPicPr>
          <p:nvPr/>
        </p:nvPicPr>
        <p:blipFill>
          <a:blip r:embed="rId4"/>
          <a:stretch>
            <a:fillRect/>
          </a:stretch>
        </p:blipFill>
        <p:spPr>
          <a:xfrm>
            <a:off x="457200" y="408861"/>
            <a:ext cx="828965" cy="797683"/>
          </a:xfrm>
          <a:prstGeom prst="rect">
            <a:avLst/>
          </a:prstGeom>
        </p:spPr>
      </p:pic>
      <p:sp>
        <p:nvSpPr>
          <p:cNvPr id="9" name="Metin kutusu 8">
            <a:extLst>
              <a:ext uri="{FF2B5EF4-FFF2-40B4-BE49-F238E27FC236}">
                <a16:creationId xmlns:a16="http://schemas.microsoft.com/office/drawing/2014/main" id="{70423CD3-03FF-498A-B315-D2EB89304702}"/>
              </a:ext>
            </a:extLst>
          </p:cNvPr>
          <p:cNvSpPr txBox="1"/>
          <p:nvPr/>
        </p:nvSpPr>
        <p:spPr>
          <a:xfrm>
            <a:off x="457200" y="2650854"/>
            <a:ext cx="3030510" cy="92333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a:ln>
                  <a:noFill/>
                </a:ln>
                <a:solidFill>
                  <a:srgbClr val="11A74F"/>
                </a:solidFill>
                <a:effectLst/>
                <a:uLnTx/>
                <a:uFillTx/>
              </a:rPr>
              <a:t>Yetersiz Beslenme</a:t>
            </a:r>
          </a:p>
          <a:p>
            <a:pPr marL="0" marR="0" lvl="0" indent="0" defTabSz="91440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a:ln>
                  <a:noFill/>
                </a:ln>
                <a:solidFill>
                  <a:prstClr val="black"/>
                </a:solidFill>
                <a:effectLst/>
                <a:uLnTx/>
                <a:uFillTx/>
              </a:rPr>
              <a:t>Vücudun ihtiyaç duyduğundan</a:t>
            </a:r>
          </a:p>
          <a:p>
            <a:pPr marL="0" marR="0" lvl="0" indent="0" defTabSz="91440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a:ln>
                  <a:noFill/>
                </a:ln>
                <a:solidFill>
                  <a:prstClr val="black"/>
                </a:solidFill>
                <a:effectLst/>
                <a:uLnTx/>
                <a:uFillTx/>
              </a:rPr>
              <a:t>daha az gıda tüketilmesi.</a:t>
            </a:r>
          </a:p>
        </p:txBody>
      </p:sp>
      <p:sp>
        <p:nvSpPr>
          <p:cNvPr id="10" name="Metin kutusu 9">
            <a:extLst>
              <a:ext uri="{FF2B5EF4-FFF2-40B4-BE49-F238E27FC236}">
                <a16:creationId xmlns:a16="http://schemas.microsoft.com/office/drawing/2014/main" id="{B2D20477-4064-4795-9AC9-C9ABB933C133}"/>
              </a:ext>
            </a:extLst>
          </p:cNvPr>
          <p:cNvSpPr txBox="1"/>
          <p:nvPr/>
        </p:nvSpPr>
        <p:spPr>
          <a:xfrm>
            <a:off x="457200" y="3831096"/>
            <a:ext cx="3865995" cy="923330"/>
          </a:xfrm>
          <a:prstGeom prst="rect">
            <a:avLst/>
          </a:prstGeom>
          <a:noFill/>
        </p:spPr>
        <p:txBody>
          <a:bodyPr wrap="none" rtlCol="0">
            <a:spAutoFit/>
          </a:bodyPr>
          <a:lstStyle/>
          <a:p>
            <a:r>
              <a:rPr lang="tr-TR" b="1" dirty="0">
                <a:solidFill>
                  <a:srgbClr val="11A74F"/>
                </a:solidFill>
              </a:rPr>
              <a:t>Dengesiz Beslenme</a:t>
            </a:r>
          </a:p>
          <a:p>
            <a:r>
              <a:rPr lang="tr-TR" dirty="0"/>
              <a:t>Bazı yiyeceklerin gereğinden fazla,</a:t>
            </a:r>
          </a:p>
          <a:p>
            <a:r>
              <a:rPr lang="tr-TR" dirty="0"/>
              <a:t>bazılarınınsa gereğinden az tüketilmesi.</a:t>
            </a:r>
          </a:p>
        </p:txBody>
      </p:sp>
      <p:sp>
        <p:nvSpPr>
          <p:cNvPr id="11" name="Metin kutusu 10">
            <a:extLst>
              <a:ext uri="{FF2B5EF4-FFF2-40B4-BE49-F238E27FC236}">
                <a16:creationId xmlns:a16="http://schemas.microsoft.com/office/drawing/2014/main" id="{31421076-51E3-468F-98AC-2C67B16092D9}"/>
              </a:ext>
            </a:extLst>
          </p:cNvPr>
          <p:cNvSpPr txBox="1"/>
          <p:nvPr/>
        </p:nvSpPr>
        <p:spPr>
          <a:xfrm>
            <a:off x="457200" y="1658506"/>
            <a:ext cx="4463210" cy="707886"/>
          </a:xfrm>
          <a:prstGeom prst="rect">
            <a:avLst/>
          </a:prstGeom>
          <a:noFill/>
        </p:spPr>
        <p:txBody>
          <a:bodyPr wrap="none" rtlCol="0">
            <a:spAutoFit/>
          </a:bodyPr>
          <a:lstStyle/>
          <a:p>
            <a:r>
              <a:rPr lang="tr-TR" sz="2000" b="1" dirty="0">
                <a:solidFill>
                  <a:schemeClr val="tx1">
                    <a:lumMod val="65000"/>
                    <a:lumOff val="35000"/>
                  </a:schemeClr>
                </a:solidFill>
              </a:rPr>
              <a:t>Yetersiz veya dengesiz beslenmek sağlığı</a:t>
            </a:r>
          </a:p>
          <a:p>
            <a:r>
              <a:rPr lang="tr-TR" sz="2000" b="1" dirty="0">
                <a:solidFill>
                  <a:schemeClr val="tx1">
                    <a:lumMod val="65000"/>
                    <a:lumOff val="35000"/>
                  </a:schemeClr>
                </a:solidFill>
              </a:rPr>
              <a:t>olumsuz etkiler.</a:t>
            </a:r>
          </a:p>
        </p:txBody>
      </p:sp>
      <p:sp>
        <p:nvSpPr>
          <p:cNvPr id="12" name="Metin kutusu 11">
            <a:extLst>
              <a:ext uri="{FF2B5EF4-FFF2-40B4-BE49-F238E27FC236}">
                <a16:creationId xmlns:a16="http://schemas.microsoft.com/office/drawing/2014/main" id="{BD01D6DC-26F3-4D3C-86C4-F4FBAB75DB3E}"/>
              </a:ext>
            </a:extLst>
          </p:cNvPr>
          <p:cNvSpPr txBox="1"/>
          <p:nvPr/>
        </p:nvSpPr>
        <p:spPr>
          <a:xfrm>
            <a:off x="1578231" y="419396"/>
            <a:ext cx="5987537" cy="830997"/>
          </a:xfrm>
          <a:prstGeom prst="rect">
            <a:avLst/>
          </a:prstGeom>
          <a:noFill/>
        </p:spPr>
        <p:txBody>
          <a:bodyPr wrap="none" rtlCol="0">
            <a:spAutoFit/>
          </a:bodyPr>
          <a:lstStyle/>
          <a:p>
            <a:r>
              <a:rPr lang="tr-TR" sz="4800" b="1" dirty="0">
                <a:solidFill>
                  <a:srgbClr val="231F20"/>
                </a:solidFill>
              </a:rPr>
              <a:t>Öneri 1: </a:t>
            </a:r>
            <a:r>
              <a:rPr lang="tr-TR" sz="4800" b="1" dirty="0"/>
              <a:t>Sağlıklı Beslen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
                                        <p:tgtEl>
                                          <p:spTgt spid="5"/>
                                        </p:tgtEl>
                                      </p:cBhvr>
                                    </p:animEffect>
                                  </p:childTnLst>
                                </p:cTn>
                              </p:par>
                            </p:childTnLst>
                          </p:cTn>
                        </p:par>
                        <p:par>
                          <p:cTn id="8" fill="hold">
                            <p:stCondLst>
                              <p:cond delay="1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250"/>
                                        <p:tgtEl>
                                          <p:spTgt spid="9"/>
                                        </p:tgtEl>
                                      </p:cBhvr>
                                    </p:animEffect>
                                  </p:childTnLst>
                                </p:cTn>
                              </p:par>
                            </p:childTnLst>
                          </p:cTn>
                        </p:par>
                        <p:par>
                          <p:cTn id="12" fill="hold">
                            <p:stCondLst>
                              <p:cond delay="35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250"/>
                                        <p:tgtEl>
                                          <p:spTgt spid="10"/>
                                        </p:tgtEl>
                                      </p:cBhvr>
                                    </p:animEffect>
                                  </p:childTnLst>
                                </p:cTn>
                              </p:par>
                            </p:childTnLst>
                          </p:cTn>
                        </p:par>
                        <p:par>
                          <p:cTn id="16" fill="hold">
                            <p:stCondLst>
                              <p:cond delay="6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50"/>
                                        <p:tgtEl>
                                          <p:spTgt spid="11"/>
                                        </p:tgtEl>
                                      </p:cBhvr>
                                    </p:animEffect>
                                  </p:childTnLst>
                                </p:cTn>
                              </p:par>
                            </p:childTnLst>
                          </p:cTn>
                        </p:par>
                        <p:par>
                          <p:cTn id="20" fill="hold">
                            <p:stCondLst>
                              <p:cond delay="850"/>
                            </p:stCondLst>
                            <p:childTnLst>
                              <p:par>
                                <p:cTn id="21" presetID="1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990</TotalTime>
  <Words>813</Words>
  <Application>Microsoft Office PowerPoint</Application>
  <PresentationFormat>Ekran Gösterisi (4:3)</PresentationFormat>
  <Paragraphs>118</Paragraphs>
  <Slides>16</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Times New Roman</vt:lpstr>
      <vt:lpstr>Wingdings</vt:lpstr>
      <vt:lpstr>Wingdings 2</vt:lpstr>
      <vt:lpstr>Ofis Teması</vt:lpstr>
      <vt:lpstr>SPOR VE SAĞLIK</vt:lpstr>
      <vt:lpstr>Sporda Sağlık</vt:lpstr>
      <vt:lpstr>Sporda Sağlık</vt:lpstr>
      <vt:lpstr>Sporda Sağlık</vt:lpstr>
      <vt:lpstr>Sporda Sağlık</vt:lpstr>
      <vt:lpstr>Sporda Sağlığı Koruma</vt:lpstr>
      <vt:lpstr>Sporda Sağlığı Koruma</vt:lpstr>
      <vt:lpstr>Sporda Sağlığı Koruma</vt:lpstr>
      <vt:lpstr>PowerPoint Sunusu</vt:lpstr>
      <vt:lpstr>Doğru Beslenmek İçin Yapmamız Gerekenler</vt:lpstr>
      <vt:lpstr>Spor ve Beslenme</vt:lpstr>
      <vt:lpstr>PowerPoint Sunusu</vt:lpstr>
      <vt:lpstr>MENÜ OLUŞTURURKEN TERCİHLERİNİZE DİKKAT EDİN</vt:lpstr>
      <vt:lpstr>Sağlıksız Besinler</vt:lpstr>
      <vt:lpstr>Eğitsel Oyun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Toshıba</dc:creator>
  <cp:lastModifiedBy>nevin</cp:lastModifiedBy>
  <cp:revision>63</cp:revision>
  <dcterms:created xsi:type="dcterms:W3CDTF">2015-10-05T13:38:59Z</dcterms:created>
  <dcterms:modified xsi:type="dcterms:W3CDTF">2019-12-27T11:45:11Z</dcterms:modified>
</cp:coreProperties>
</file>