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5"/>
  </p:notesMasterIdLst>
  <p:handoutMasterIdLst>
    <p:handoutMasterId r:id="rId26"/>
  </p:handoutMasterIdLst>
  <p:sldIdLst>
    <p:sldId id="256" r:id="rId2"/>
    <p:sldId id="418"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424" r:id="rId2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50"/>
    <p:restoredTop sz="94708"/>
  </p:normalViewPr>
  <p:slideViewPr>
    <p:cSldViewPr>
      <p:cViewPr varScale="1">
        <p:scale>
          <a:sx n="88" d="100"/>
          <a:sy n="88" d="100"/>
        </p:scale>
        <p:origin x="1232" y="184"/>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83AF263-6DD9-4ABF-B59E-9910D810464F}" type="doc">
      <dgm:prSet loTypeId="urn:microsoft.com/office/officeart/2005/8/layout/pyramid2" loCatId="pyramid" qsTypeId="urn:microsoft.com/office/officeart/2005/8/quickstyle/simple1" qsCatId="simple" csTypeId="urn:microsoft.com/office/officeart/2005/8/colors/colorful2" csCatId="colorful" phldr="1"/>
      <dgm:spPr/>
    </dgm:pt>
    <dgm:pt modelId="{F2774D43-E536-4742-ABC9-119917AC2903}">
      <dgm:prSet phldrT="[Metin]" custT="1"/>
      <dgm:spPr/>
      <dgm:t>
        <a:bodyPr/>
        <a:lstStyle/>
        <a:p>
          <a:r>
            <a:rPr lang="tr-TR" sz="2800" dirty="0">
              <a:latin typeface="Comic Sans MS" panose="030F0902030302020204" pitchFamily="66" charset="0"/>
            </a:rPr>
            <a:t>Normal gelişim gösteren çocuk </a:t>
          </a:r>
        </a:p>
      </dgm:t>
    </dgm:pt>
    <dgm:pt modelId="{E4F02CF2-8F75-4AD2-94B3-D6490B9ECCFF}" type="parTrans" cxnId="{E219ADEE-E799-4CB8-B7BC-EDA920632B7D}">
      <dgm:prSet/>
      <dgm:spPr/>
      <dgm:t>
        <a:bodyPr/>
        <a:lstStyle/>
        <a:p>
          <a:endParaRPr lang="tr-TR" sz="2800">
            <a:latin typeface="Comic Sans MS" panose="030F0902030302020204" pitchFamily="66" charset="0"/>
          </a:endParaRPr>
        </a:p>
      </dgm:t>
    </dgm:pt>
    <dgm:pt modelId="{20FE1192-738B-4AB1-968B-14A772008E4D}" type="sibTrans" cxnId="{E219ADEE-E799-4CB8-B7BC-EDA920632B7D}">
      <dgm:prSet/>
      <dgm:spPr/>
      <dgm:t>
        <a:bodyPr/>
        <a:lstStyle/>
        <a:p>
          <a:endParaRPr lang="tr-TR" sz="2800">
            <a:latin typeface="Comic Sans MS" panose="030F0902030302020204" pitchFamily="66" charset="0"/>
          </a:endParaRPr>
        </a:p>
      </dgm:t>
    </dgm:pt>
    <dgm:pt modelId="{59B58A3A-5B37-4BA8-A899-0553BA188D19}">
      <dgm:prSet phldrT="[Metin]" custT="1"/>
      <dgm:spPr/>
      <dgm:t>
        <a:bodyPr/>
        <a:lstStyle/>
        <a:p>
          <a:r>
            <a:rPr lang="tr-TR" sz="2800" dirty="0">
              <a:latin typeface="Comic Sans MS" panose="030F0902030302020204" pitchFamily="66" charset="0"/>
            </a:rPr>
            <a:t>Özel gereksinimi olan çocuk</a:t>
          </a:r>
        </a:p>
      </dgm:t>
    </dgm:pt>
    <dgm:pt modelId="{97582C80-FECF-4C62-AC2C-C891319B75A5}" type="parTrans" cxnId="{D46DDEF3-DB1E-4806-844A-AE44EECFDE2C}">
      <dgm:prSet/>
      <dgm:spPr/>
      <dgm:t>
        <a:bodyPr/>
        <a:lstStyle/>
        <a:p>
          <a:endParaRPr lang="tr-TR" sz="2800">
            <a:latin typeface="Comic Sans MS" panose="030F0902030302020204" pitchFamily="66" charset="0"/>
          </a:endParaRPr>
        </a:p>
      </dgm:t>
    </dgm:pt>
    <dgm:pt modelId="{54B0F405-56A4-4FA2-B2EF-689D5E65C328}" type="sibTrans" cxnId="{D46DDEF3-DB1E-4806-844A-AE44EECFDE2C}">
      <dgm:prSet/>
      <dgm:spPr/>
      <dgm:t>
        <a:bodyPr/>
        <a:lstStyle/>
        <a:p>
          <a:endParaRPr lang="tr-TR" sz="2800">
            <a:latin typeface="Comic Sans MS" panose="030F0902030302020204" pitchFamily="66" charset="0"/>
          </a:endParaRPr>
        </a:p>
      </dgm:t>
    </dgm:pt>
    <dgm:pt modelId="{6CEC3B0A-902D-4597-9856-CC378D1635AC}">
      <dgm:prSet phldrT="[Metin]" custT="1"/>
      <dgm:spPr/>
      <dgm:t>
        <a:bodyPr/>
        <a:lstStyle/>
        <a:p>
          <a:r>
            <a:rPr lang="tr-TR" sz="2800" dirty="0">
              <a:latin typeface="Comic Sans MS" panose="030F0902030302020204" pitchFamily="66" charset="0"/>
            </a:rPr>
            <a:t>Ebeveynler</a:t>
          </a:r>
        </a:p>
      </dgm:t>
    </dgm:pt>
    <dgm:pt modelId="{412319DE-352F-46AB-8B9E-F7FAF4049BD3}" type="parTrans" cxnId="{A257AAF3-DA99-488D-A51E-C74607498104}">
      <dgm:prSet/>
      <dgm:spPr/>
      <dgm:t>
        <a:bodyPr/>
        <a:lstStyle/>
        <a:p>
          <a:endParaRPr lang="tr-TR" sz="2800">
            <a:latin typeface="Comic Sans MS" panose="030F0902030302020204" pitchFamily="66" charset="0"/>
          </a:endParaRPr>
        </a:p>
      </dgm:t>
    </dgm:pt>
    <dgm:pt modelId="{0D7CADAD-A9D3-4D5C-A339-1188760BFD06}" type="sibTrans" cxnId="{A257AAF3-DA99-488D-A51E-C74607498104}">
      <dgm:prSet/>
      <dgm:spPr/>
      <dgm:t>
        <a:bodyPr/>
        <a:lstStyle/>
        <a:p>
          <a:endParaRPr lang="tr-TR" sz="2800">
            <a:latin typeface="Comic Sans MS" panose="030F0902030302020204" pitchFamily="66" charset="0"/>
          </a:endParaRPr>
        </a:p>
      </dgm:t>
    </dgm:pt>
    <dgm:pt modelId="{0815EDE2-9290-462F-91AF-B269DACD551F}">
      <dgm:prSet custT="1"/>
      <dgm:spPr/>
      <dgm:t>
        <a:bodyPr/>
        <a:lstStyle/>
        <a:p>
          <a:r>
            <a:rPr lang="tr-TR" sz="2800" dirty="0">
              <a:latin typeface="Comic Sans MS" panose="030F0902030302020204" pitchFamily="66" charset="0"/>
            </a:rPr>
            <a:t>Öğretmen</a:t>
          </a:r>
        </a:p>
      </dgm:t>
    </dgm:pt>
    <dgm:pt modelId="{206BD891-25B1-47E4-8BF2-71670D6D2BB2}" type="parTrans" cxnId="{1F1C2B7C-35CE-4759-8660-5FCFE9E8864E}">
      <dgm:prSet/>
      <dgm:spPr/>
      <dgm:t>
        <a:bodyPr/>
        <a:lstStyle/>
        <a:p>
          <a:endParaRPr lang="tr-TR" sz="2800">
            <a:latin typeface="Comic Sans MS" panose="030F0902030302020204" pitchFamily="66" charset="0"/>
          </a:endParaRPr>
        </a:p>
      </dgm:t>
    </dgm:pt>
    <dgm:pt modelId="{5870A7E0-B67A-46C7-A10F-1D6553F5A85F}" type="sibTrans" cxnId="{1F1C2B7C-35CE-4759-8660-5FCFE9E8864E}">
      <dgm:prSet/>
      <dgm:spPr/>
      <dgm:t>
        <a:bodyPr/>
        <a:lstStyle/>
        <a:p>
          <a:endParaRPr lang="tr-TR" sz="2800">
            <a:latin typeface="Comic Sans MS" panose="030F0902030302020204" pitchFamily="66" charset="0"/>
          </a:endParaRPr>
        </a:p>
      </dgm:t>
    </dgm:pt>
    <dgm:pt modelId="{7C948974-7DBC-4AEE-9FE5-642BA93374FE}">
      <dgm:prSet custT="1"/>
      <dgm:spPr/>
      <dgm:t>
        <a:bodyPr/>
        <a:lstStyle/>
        <a:p>
          <a:r>
            <a:rPr lang="tr-TR" sz="2800" dirty="0">
              <a:latin typeface="Comic Sans MS" panose="030F0902030302020204" pitchFamily="66" charset="0"/>
            </a:rPr>
            <a:t>Okul personeli</a:t>
          </a:r>
        </a:p>
      </dgm:t>
    </dgm:pt>
    <dgm:pt modelId="{BB390A24-955F-4D5B-A80D-63D47F4BA30F}" type="parTrans" cxnId="{7710A1CE-8287-455E-8959-81510526D348}">
      <dgm:prSet/>
      <dgm:spPr/>
      <dgm:t>
        <a:bodyPr/>
        <a:lstStyle/>
        <a:p>
          <a:endParaRPr lang="tr-TR" sz="2800">
            <a:latin typeface="Comic Sans MS" panose="030F0902030302020204" pitchFamily="66" charset="0"/>
          </a:endParaRPr>
        </a:p>
      </dgm:t>
    </dgm:pt>
    <dgm:pt modelId="{DBECCAF6-F479-401B-8874-1EE38EADBDAD}" type="sibTrans" cxnId="{7710A1CE-8287-455E-8959-81510526D348}">
      <dgm:prSet/>
      <dgm:spPr/>
      <dgm:t>
        <a:bodyPr/>
        <a:lstStyle/>
        <a:p>
          <a:endParaRPr lang="tr-TR" sz="2800">
            <a:latin typeface="Comic Sans MS" panose="030F0902030302020204" pitchFamily="66" charset="0"/>
          </a:endParaRPr>
        </a:p>
      </dgm:t>
    </dgm:pt>
    <dgm:pt modelId="{886CA424-5860-45C8-B0D2-D7FAA7165951}" type="pres">
      <dgm:prSet presAssocID="{E83AF263-6DD9-4ABF-B59E-9910D810464F}" presName="compositeShape" presStyleCnt="0">
        <dgm:presLayoutVars>
          <dgm:dir/>
          <dgm:resizeHandles/>
        </dgm:presLayoutVars>
      </dgm:prSet>
      <dgm:spPr/>
    </dgm:pt>
    <dgm:pt modelId="{61C82024-7EA7-470E-B4EA-F9322A3CE33F}" type="pres">
      <dgm:prSet presAssocID="{E83AF263-6DD9-4ABF-B59E-9910D810464F}" presName="pyramid" presStyleLbl="node1" presStyleIdx="0" presStyleCnt="1"/>
      <dgm:spPr/>
    </dgm:pt>
    <dgm:pt modelId="{0E3F68EE-E8CA-4739-AED1-1089CE857E77}" type="pres">
      <dgm:prSet presAssocID="{E83AF263-6DD9-4ABF-B59E-9910D810464F}" presName="theList" presStyleCnt="0"/>
      <dgm:spPr/>
    </dgm:pt>
    <dgm:pt modelId="{A196B17E-BEC7-4188-9113-3E2BBA84E217}" type="pres">
      <dgm:prSet presAssocID="{0815EDE2-9290-462F-91AF-B269DACD551F}" presName="aNode" presStyleLbl="fgAcc1" presStyleIdx="0" presStyleCnt="5" custScaleX="205818">
        <dgm:presLayoutVars>
          <dgm:bulletEnabled val="1"/>
        </dgm:presLayoutVars>
      </dgm:prSet>
      <dgm:spPr/>
    </dgm:pt>
    <dgm:pt modelId="{49CCD384-4995-4A05-8E08-B66ABFA6A2B8}" type="pres">
      <dgm:prSet presAssocID="{0815EDE2-9290-462F-91AF-B269DACD551F}" presName="aSpace" presStyleCnt="0"/>
      <dgm:spPr/>
    </dgm:pt>
    <dgm:pt modelId="{3CAB91C4-BEF2-4EBC-B1B8-78499CDB2C3F}" type="pres">
      <dgm:prSet presAssocID="{F2774D43-E536-4742-ABC9-119917AC2903}" presName="aNode" presStyleLbl="fgAcc1" presStyleIdx="1" presStyleCnt="5" custScaleX="213267">
        <dgm:presLayoutVars>
          <dgm:bulletEnabled val="1"/>
        </dgm:presLayoutVars>
      </dgm:prSet>
      <dgm:spPr/>
    </dgm:pt>
    <dgm:pt modelId="{7E008129-DE24-4F64-B6E5-78894E676A82}" type="pres">
      <dgm:prSet presAssocID="{F2774D43-E536-4742-ABC9-119917AC2903}" presName="aSpace" presStyleCnt="0"/>
      <dgm:spPr/>
    </dgm:pt>
    <dgm:pt modelId="{E5FE28EC-1331-4AF7-904E-BB36B54D1029}" type="pres">
      <dgm:prSet presAssocID="{59B58A3A-5B37-4BA8-A899-0553BA188D19}" presName="aNode" presStyleLbl="fgAcc1" presStyleIdx="2" presStyleCnt="5" custScaleX="210480">
        <dgm:presLayoutVars>
          <dgm:bulletEnabled val="1"/>
        </dgm:presLayoutVars>
      </dgm:prSet>
      <dgm:spPr/>
    </dgm:pt>
    <dgm:pt modelId="{6653368F-C65B-430D-BE59-B8695478A4D7}" type="pres">
      <dgm:prSet presAssocID="{59B58A3A-5B37-4BA8-A899-0553BA188D19}" presName="aSpace" presStyleCnt="0"/>
      <dgm:spPr/>
    </dgm:pt>
    <dgm:pt modelId="{36F441F0-7918-4AFF-874D-F1C2000E0FE2}" type="pres">
      <dgm:prSet presAssocID="{7C948974-7DBC-4AEE-9FE5-642BA93374FE}" presName="aNode" presStyleLbl="fgAcc1" presStyleIdx="3" presStyleCnt="5" custScaleX="205818">
        <dgm:presLayoutVars>
          <dgm:bulletEnabled val="1"/>
        </dgm:presLayoutVars>
      </dgm:prSet>
      <dgm:spPr/>
    </dgm:pt>
    <dgm:pt modelId="{784C55D7-E85E-45C0-B5AA-E615716AFBC0}" type="pres">
      <dgm:prSet presAssocID="{7C948974-7DBC-4AEE-9FE5-642BA93374FE}" presName="aSpace" presStyleCnt="0"/>
      <dgm:spPr/>
    </dgm:pt>
    <dgm:pt modelId="{15E1660F-2862-48D6-B507-40BD69A2BB7C}" type="pres">
      <dgm:prSet presAssocID="{6CEC3B0A-902D-4597-9856-CC378D1635AC}" presName="aNode" presStyleLbl="fgAcc1" presStyleIdx="4" presStyleCnt="5" custScaleX="205818">
        <dgm:presLayoutVars>
          <dgm:bulletEnabled val="1"/>
        </dgm:presLayoutVars>
      </dgm:prSet>
      <dgm:spPr/>
    </dgm:pt>
    <dgm:pt modelId="{E358C00D-2CEC-47E1-A72D-7C6433074CAA}" type="pres">
      <dgm:prSet presAssocID="{6CEC3B0A-902D-4597-9856-CC378D1635AC}" presName="aSpace" presStyleCnt="0"/>
      <dgm:spPr/>
    </dgm:pt>
  </dgm:ptLst>
  <dgm:cxnLst>
    <dgm:cxn modelId="{50FCF40D-4DDC-47D7-929D-033FBC72BD1A}" type="presOf" srcId="{59B58A3A-5B37-4BA8-A899-0553BA188D19}" destId="{E5FE28EC-1331-4AF7-904E-BB36B54D1029}" srcOrd="0" destOrd="0" presId="urn:microsoft.com/office/officeart/2005/8/layout/pyramid2"/>
    <dgm:cxn modelId="{B6345C11-BF38-472A-83BD-F855E21DC10D}" type="presOf" srcId="{F2774D43-E536-4742-ABC9-119917AC2903}" destId="{3CAB91C4-BEF2-4EBC-B1B8-78499CDB2C3F}" srcOrd="0" destOrd="0" presId="urn:microsoft.com/office/officeart/2005/8/layout/pyramid2"/>
    <dgm:cxn modelId="{FEC1513C-A13B-4A25-8007-2434D8EAB728}" type="presOf" srcId="{6CEC3B0A-902D-4597-9856-CC378D1635AC}" destId="{15E1660F-2862-48D6-B507-40BD69A2BB7C}" srcOrd="0" destOrd="0" presId="urn:microsoft.com/office/officeart/2005/8/layout/pyramid2"/>
    <dgm:cxn modelId="{BA1B6D6F-93D6-4E97-B5D3-934FBE9D722B}" type="presOf" srcId="{E83AF263-6DD9-4ABF-B59E-9910D810464F}" destId="{886CA424-5860-45C8-B0D2-D7FAA7165951}" srcOrd="0" destOrd="0" presId="urn:microsoft.com/office/officeart/2005/8/layout/pyramid2"/>
    <dgm:cxn modelId="{1F1C2B7C-35CE-4759-8660-5FCFE9E8864E}" srcId="{E83AF263-6DD9-4ABF-B59E-9910D810464F}" destId="{0815EDE2-9290-462F-91AF-B269DACD551F}" srcOrd="0" destOrd="0" parTransId="{206BD891-25B1-47E4-8BF2-71670D6D2BB2}" sibTransId="{5870A7E0-B67A-46C7-A10F-1D6553F5A85F}"/>
    <dgm:cxn modelId="{710CC698-0FEC-42B8-BBF0-FE262DE600FB}" type="presOf" srcId="{0815EDE2-9290-462F-91AF-B269DACD551F}" destId="{A196B17E-BEC7-4188-9113-3E2BBA84E217}" srcOrd="0" destOrd="0" presId="urn:microsoft.com/office/officeart/2005/8/layout/pyramid2"/>
    <dgm:cxn modelId="{7710A1CE-8287-455E-8959-81510526D348}" srcId="{E83AF263-6DD9-4ABF-B59E-9910D810464F}" destId="{7C948974-7DBC-4AEE-9FE5-642BA93374FE}" srcOrd="3" destOrd="0" parTransId="{BB390A24-955F-4D5B-A80D-63D47F4BA30F}" sibTransId="{DBECCAF6-F479-401B-8874-1EE38EADBDAD}"/>
    <dgm:cxn modelId="{E219ADEE-E799-4CB8-B7BC-EDA920632B7D}" srcId="{E83AF263-6DD9-4ABF-B59E-9910D810464F}" destId="{F2774D43-E536-4742-ABC9-119917AC2903}" srcOrd="1" destOrd="0" parTransId="{E4F02CF2-8F75-4AD2-94B3-D6490B9ECCFF}" sibTransId="{20FE1192-738B-4AB1-968B-14A772008E4D}"/>
    <dgm:cxn modelId="{A257AAF3-DA99-488D-A51E-C74607498104}" srcId="{E83AF263-6DD9-4ABF-B59E-9910D810464F}" destId="{6CEC3B0A-902D-4597-9856-CC378D1635AC}" srcOrd="4" destOrd="0" parTransId="{412319DE-352F-46AB-8B9E-F7FAF4049BD3}" sibTransId="{0D7CADAD-A9D3-4D5C-A339-1188760BFD06}"/>
    <dgm:cxn modelId="{D46DDEF3-DB1E-4806-844A-AE44EECFDE2C}" srcId="{E83AF263-6DD9-4ABF-B59E-9910D810464F}" destId="{59B58A3A-5B37-4BA8-A899-0553BA188D19}" srcOrd="2" destOrd="0" parTransId="{97582C80-FECF-4C62-AC2C-C891319B75A5}" sibTransId="{54B0F405-56A4-4FA2-B2EF-689D5E65C328}"/>
    <dgm:cxn modelId="{487536FB-6C68-4CD2-9C49-35D75747A3DE}" type="presOf" srcId="{7C948974-7DBC-4AEE-9FE5-642BA93374FE}" destId="{36F441F0-7918-4AFF-874D-F1C2000E0FE2}" srcOrd="0" destOrd="0" presId="urn:microsoft.com/office/officeart/2005/8/layout/pyramid2"/>
    <dgm:cxn modelId="{8BF059D5-D127-4301-9003-2EFD26500DA6}" type="presParOf" srcId="{886CA424-5860-45C8-B0D2-D7FAA7165951}" destId="{61C82024-7EA7-470E-B4EA-F9322A3CE33F}" srcOrd="0" destOrd="0" presId="urn:microsoft.com/office/officeart/2005/8/layout/pyramid2"/>
    <dgm:cxn modelId="{E89FE76A-442E-468C-A400-906975395A23}" type="presParOf" srcId="{886CA424-5860-45C8-B0D2-D7FAA7165951}" destId="{0E3F68EE-E8CA-4739-AED1-1089CE857E77}" srcOrd="1" destOrd="0" presId="urn:microsoft.com/office/officeart/2005/8/layout/pyramid2"/>
    <dgm:cxn modelId="{3865ADD0-ECEA-445E-9863-BE5986A5C5FA}" type="presParOf" srcId="{0E3F68EE-E8CA-4739-AED1-1089CE857E77}" destId="{A196B17E-BEC7-4188-9113-3E2BBA84E217}" srcOrd="0" destOrd="0" presId="urn:microsoft.com/office/officeart/2005/8/layout/pyramid2"/>
    <dgm:cxn modelId="{449BB1F2-A38A-4E23-82DE-069838EFCFFD}" type="presParOf" srcId="{0E3F68EE-E8CA-4739-AED1-1089CE857E77}" destId="{49CCD384-4995-4A05-8E08-B66ABFA6A2B8}" srcOrd="1" destOrd="0" presId="urn:microsoft.com/office/officeart/2005/8/layout/pyramid2"/>
    <dgm:cxn modelId="{9AD03904-E571-4976-99CD-4274B5817340}" type="presParOf" srcId="{0E3F68EE-E8CA-4739-AED1-1089CE857E77}" destId="{3CAB91C4-BEF2-4EBC-B1B8-78499CDB2C3F}" srcOrd="2" destOrd="0" presId="urn:microsoft.com/office/officeart/2005/8/layout/pyramid2"/>
    <dgm:cxn modelId="{B4FA0685-0BAD-4E9A-BF5A-AA30A0EC96E9}" type="presParOf" srcId="{0E3F68EE-E8CA-4739-AED1-1089CE857E77}" destId="{7E008129-DE24-4F64-B6E5-78894E676A82}" srcOrd="3" destOrd="0" presId="urn:microsoft.com/office/officeart/2005/8/layout/pyramid2"/>
    <dgm:cxn modelId="{40C02B77-5565-4325-900B-02D7A2AB4F5B}" type="presParOf" srcId="{0E3F68EE-E8CA-4739-AED1-1089CE857E77}" destId="{E5FE28EC-1331-4AF7-904E-BB36B54D1029}" srcOrd="4" destOrd="0" presId="urn:microsoft.com/office/officeart/2005/8/layout/pyramid2"/>
    <dgm:cxn modelId="{C9D28A28-0379-45FD-B736-F97B1B35D695}" type="presParOf" srcId="{0E3F68EE-E8CA-4739-AED1-1089CE857E77}" destId="{6653368F-C65B-430D-BE59-B8695478A4D7}" srcOrd="5" destOrd="0" presId="urn:microsoft.com/office/officeart/2005/8/layout/pyramid2"/>
    <dgm:cxn modelId="{46961863-936E-407E-9648-115B5E2647FE}" type="presParOf" srcId="{0E3F68EE-E8CA-4739-AED1-1089CE857E77}" destId="{36F441F0-7918-4AFF-874D-F1C2000E0FE2}" srcOrd="6" destOrd="0" presId="urn:microsoft.com/office/officeart/2005/8/layout/pyramid2"/>
    <dgm:cxn modelId="{B637620D-E08B-4BDC-BC71-A597DDD20DF6}" type="presParOf" srcId="{0E3F68EE-E8CA-4739-AED1-1089CE857E77}" destId="{784C55D7-E85E-45C0-B5AA-E615716AFBC0}" srcOrd="7" destOrd="0" presId="urn:microsoft.com/office/officeart/2005/8/layout/pyramid2"/>
    <dgm:cxn modelId="{28A427AC-44B9-4993-B645-3E2BA058A85E}" type="presParOf" srcId="{0E3F68EE-E8CA-4739-AED1-1089CE857E77}" destId="{15E1660F-2862-48D6-B507-40BD69A2BB7C}" srcOrd="8" destOrd="0" presId="urn:microsoft.com/office/officeart/2005/8/layout/pyramid2"/>
    <dgm:cxn modelId="{10A60EB0-6053-470D-9343-2E1E155BEC4A}" type="presParOf" srcId="{0E3F68EE-E8CA-4739-AED1-1089CE857E77}" destId="{E358C00D-2CEC-47E1-A72D-7C6433074CAA}" srcOrd="9"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13C0D76-574A-48FC-A7DF-4D7ED38AD601}" type="doc">
      <dgm:prSet loTypeId="urn:microsoft.com/office/officeart/2005/8/layout/hProcess3" loCatId="process" qsTypeId="urn:microsoft.com/office/officeart/2005/8/quickstyle/simple1" qsCatId="simple" csTypeId="urn:microsoft.com/office/officeart/2005/8/colors/accent2_5" csCatId="accent2" phldr="1"/>
      <dgm:spPr/>
      <dgm:t>
        <a:bodyPr/>
        <a:lstStyle/>
        <a:p>
          <a:endParaRPr lang="tr-TR"/>
        </a:p>
      </dgm:t>
    </dgm:pt>
    <dgm:pt modelId="{C49028E4-6DAB-4E0B-93C5-96FEBFCAB92C}">
      <dgm:prSet phldrT="[Metin]"/>
      <dgm:spPr>
        <a:solidFill>
          <a:schemeClr val="accent2">
            <a:lumMod val="20000"/>
            <a:lumOff val="80000"/>
          </a:schemeClr>
        </a:solidFill>
      </dgm:spPr>
      <dgm:t>
        <a:bodyPr/>
        <a:lstStyle/>
        <a:p>
          <a:r>
            <a:rPr lang="tr-TR" dirty="0">
              <a:latin typeface="Comic Sans MS" panose="030F0902030302020204" pitchFamily="66" charset="0"/>
            </a:rPr>
            <a:t>Kaynaştırmaya Hazırlık</a:t>
          </a:r>
        </a:p>
      </dgm:t>
    </dgm:pt>
    <dgm:pt modelId="{75A12AAF-A945-463C-92B8-F4BD7FD5BA7E}" type="parTrans" cxnId="{35DA5719-F40C-467D-BB24-6C84F8C1D099}">
      <dgm:prSet/>
      <dgm:spPr/>
      <dgm:t>
        <a:bodyPr/>
        <a:lstStyle/>
        <a:p>
          <a:endParaRPr lang="tr-TR"/>
        </a:p>
      </dgm:t>
    </dgm:pt>
    <dgm:pt modelId="{1125BC4B-DFB1-4CDB-A77D-4041E28FE278}" type="sibTrans" cxnId="{35DA5719-F40C-467D-BB24-6C84F8C1D099}">
      <dgm:prSet/>
      <dgm:spPr/>
      <dgm:t>
        <a:bodyPr/>
        <a:lstStyle/>
        <a:p>
          <a:endParaRPr lang="tr-TR"/>
        </a:p>
      </dgm:t>
    </dgm:pt>
    <dgm:pt modelId="{0CCF959F-B53E-4979-B605-1C08D2230237}">
      <dgm:prSet phldrT="[Metin]"/>
      <dgm:spPr/>
      <dgm:t>
        <a:bodyPr/>
        <a:lstStyle/>
        <a:p>
          <a:r>
            <a:rPr lang="tr-TR" dirty="0">
              <a:latin typeface="Comic Sans MS" panose="030F0902030302020204" pitchFamily="66" charset="0"/>
            </a:rPr>
            <a:t>Bilgi verilmesi</a:t>
          </a:r>
        </a:p>
      </dgm:t>
    </dgm:pt>
    <dgm:pt modelId="{68AE36CF-1DA6-4EAC-B62B-62F3D75C0015}" type="parTrans" cxnId="{7BF03473-9AD4-487A-99C1-DBC0F3677F3F}">
      <dgm:prSet/>
      <dgm:spPr/>
      <dgm:t>
        <a:bodyPr/>
        <a:lstStyle/>
        <a:p>
          <a:endParaRPr lang="tr-TR"/>
        </a:p>
      </dgm:t>
    </dgm:pt>
    <dgm:pt modelId="{6F6F2841-7148-4A25-A18C-0478AADBE755}" type="sibTrans" cxnId="{7BF03473-9AD4-487A-99C1-DBC0F3677F3F}">
      <dgm:prSet/>
      <dgm:spPr/>
      <dgm:t>
        <a:bodyPr/>
        <a:lstStyle/>
        <a:p>
          <a:endParaRPr lang="tr-TR"/>
        </a:p>
      </dgm:t>
    </dgm:pt>
    <dgm:pt modelId="{141F0E80-E643-41BE-B1DB-A0F00184A1E9}" type="pres">
      <dgm:prSet presAssocID="{113C0D76-574A-48FC-A7DF-4D7ED38AD601}" presName="Name0" presStyleCnt="0">
        <dgm:presLayoutVars>
          <dgm:dir/>
          <dgm:animLvl val="lvl"/>
          <dgm:resizeHandles val="exact"/>
        </dgm:presLayoutVars>
      </dgm:prSet>
      <dgm:spPr/>
    </dgm:pt>
    <dgm:pt modelId="{1DFDDB49-1CA1-4BC8-8EE1-7E8372B93F81}" type="pres">
      <dgm:prSet presAssocID="{113C0D76-574A-48FC-A7DF-4D7ED38AD601}" presName="dummy" presStyleCnt="0"/>
      <dgm:spPr/>
    </dgm:pt>
    <dgm:pt modelId="{684F404D-5796-471D-ABF6-59252A9EFDAE}" type="pres">
      <dgm:prSet presAssocID="{113C0D76-574A-48FC-A7DF-4D7ED38AD601}" presName="linH" presStyleCnt="0"/>
      <dgm:spPr/>
    </dgm:pt>
    <dgm:pt modelId="{8A72F59F-91AC-42BD-B215-E351586ED3ED}" type="pres">
      <dgm:prSet presAssocID="{113C0D76-574A-48FC-A7DF-4D7ED38AD601}" presName="padding1" presStyleCnt="0"/>
      <dgm:spPr/>
    </dgm:pt>
    <dgm:pt modelId="{FD17723C-E2B1-4555-8E3F-7309A862218D}" type="pres">
      <dgm:prSet presAssocID="{C49028E4-6DAB-4E0B-93C5-96FEBFCAB92C}" presName="linV" presStyleCnt="0"/>
      <dgm:spPr/>
    </dgm:pt>
    <dgm:pt modelId="{388A4053-BF65-4902-8445-A223894FCD65}" type="pres">
      <dgm:prSet presAssocID="{C49028E4-6DAB-4E0B-93C5-96FEBFCAB92C}" presName="spVertical1" presStyleCnt="0"/>
      <dgm:spPr/>
    </dgm:pt>
    <dgm:pt modelId="{E0FDF8FE-DACA-489E-81BB-20E7F59CC2A7}" type="pres">
      <dgm:prSet presAssocID="{C49028E4-6DAB-4E0B-93C5-96FEBFCAB92C}" presName="parTx" presStyleLbl="revTx" presStyleIdx="0" presStyleCnt="2">
        <dgm:presLayoutVars>
          <dgm:chMax val="0"/>
          <dgm:chPref val="0"/>
          <dgm:bulletEnabled val="1"/>
        </dgm:presLayoutVars>
      </dgm:prSet>
      <dgm:spPr/>
    </dgm:pt>
    <dgm:pt modelId="{DACE9C90-638B-4BB5-B8B7-75370A56389D}" type="pres">
      <dgm:prSet presAssocID="{C49028E4-6DAB-4E0B-93C5-96FEBFCAB92C}" presName="spVertical2" presStyleCnt="0"/>
      <dgm:spPr/>
    </dgm:pt>
    <dgm:pt modelId="{E43BCFAB-1855-49FC-9909-D072F2B7C637}" type="pres">
      <dgm:prSet presAssocID="{C49028E4-6DAB-4E0B-93C5-96FEBFCAB92C}" presName="spVertical3" presStyleCnt="0"/>
      <dgm:spPr/>
    </dgm:pt>
    <dgm:pt modelId="{3F107AA9-6633-4469-9B6B-8EACBB81A835}" type="pres">
      <dgm:prSet presAssocID="{1125BC4B-DFB1-4CDB-A77D-4041E28FE278}" presName="space" presStyleCnt="0"/>
      <dgm:spPr/>
    </dgm:pt>
    <dgm:pt modelId="{F426C73A-AF6D-4A85-B2A2-9AA4BF8B8833}" type="pres">
      <dgm:prSet presAssocID="{0CCF959F-B53E-4979-B605-1C08D2230237}" presName="linV" presStyleCnt="0"/>
      <dgm:spPr/>
    </dgm:pt>
    <dgm:pt modelId="{E21023FD-A807-405E-B5F5-76754C5DBDC2}" type="pres">
      <dgm:prSet presAssocID="{0CCF959F-B53E-4979-B605-1C08D2230237}" presName="spVertical1" presStyleCnt="0"/>
      <dgm:spPr/>
    </dgm:pt>
    <dgm:pt modelId="{F2D3602F-F915-4061-AC17-CCEFBEB95DA7}" type="pres">
      <dgm:prSet presAssocID="{0CCF959F-B53E-4979-B605-1C08D2230237}" presName="parTx" presStyleLbl="revTx" presStyleIdx="1" presStyleCnt="2">
        <dgm:presLayoutVars>
          <dgm:chMax val="0"/>
          <dgm:chPref val="0"/>
          <dgm:bulletEnabled val="1"/>
        </dgm:presLayoutVars>
      </dgm:prSet>
      <dgm:spPr/>
    </dgm:pt>
    <dgm:pt modelId="{A9121C5C-2F62-4D96-9F8C-9E119B62B5F7}" type="pres">
      <dgm:prSet presAssocID="{0CCF959F-B53E-4979-B605-1C08D2230237}" presName="spVertical2" presStyleCnt="0"/>
      <dgm:spPr/>
    </dgm:pt>
    <dgm:pt modelId="{6B92780A-8912-41DB-9611-AD2664EB9011}" type="pres">
      <dgm:prSet presAssocID="{0CCF959F-B53E-4979-B605-1C08D2230237}" presName="spVertical3" presStyleCnt="0"/>
      <dgm:spPr/>
    </dgm:pt>
    <dgm:pt modelId="{1FAE2F22-53CB-46E6-8D1C-D77BB263C282}" type="pres">
      <dgm:prSet presAssocID="{113C0D76-574A-48FC-A7DF-4D7ED38AD601}" presName="padding2" presStyleCnt="0"/>
      <dgm:spPr/>
    </dgm:pt>
    <dgm:pt modelId="{28299C79-6FC8-4670-91ED-6D0E8E168EBD}" type="pres">
      <dgm:prSet presAssocID="{113C0D76-574A-48FC-A7DF-4D7ED38AD601}" presName="negArrow" presStyleCnt="0"/>
      <dgm:spPr/>
    </dgm:pt>
    <dgm:pt modelId="{BC5E80EE-7D25-4E28-BB59-D3D6008A8489}" type="pres">
      <dgm:prSet presAssocID="{113C0D76-574A-48FC-A7DF-4D7ED38AD601}" presName="backgroundArrow" presStyleLbl="node1" presStyleIdx="0" presStyleCnt="1"/>
      <dgm:spPr/>
    </dgm:pt>
  </dgm:ptLst>
  <dgm:cxnLst>
    <dgm:cxn modelId="{603E9E0A-64DD-45AB-A26C-96E77A1D97EF}" type="presOf" srcId="{113C0D76-574A-48FC-A7DF-4D7ED38AD601}" destId="{141F0E80-E643-41BE-B1DB-A0F00184A1E9}" srcOrd="0" destOrd="0" presId="urn:microsoft.com/office/officeart/2005/8/layout/hProcess3"/>
    <dgm:cxn modelId="{35DA5719-F40C-467D-BB24-6C84F8C1D099}" srcId="{113C0D76-574A-48FC-A7DF-4D7ED38AD601}" destId="{C49028E4-6DAB-4E0B-93C5-96FEBFCAB92C}" srcOrd="0" destOrd="0" parTransId="{75A12AAF-A945-463C-92B8-F4BD7FD5BA7E}" sibTransId="{1125BC4B-DFB1-4CDB-A77D-4041E28FE278}"/>
    <dgm:cxn modelId="{7BF03473-9AD4-487A-99C1-DBC0F3677F3F}" srcId="{113C0D76-574A-48FC-A7DF-4D7ED38AD601}" destId="{0CCF959F-B53E-4979-B605-1C08D2230237}" srcOrd="1" destOrd="0" parTransId="{68AE36CF-1DA6-4EAC-B62B-62F3D75C0015}" sibTransId="{6F6F2841-7148-4A25-A18C-0478AADBE755}"/>
    <dgm:cxn modelId="{479DBBF0-646C-4CA7-8BE2-92D31EC094B6}" type="presOf" srcId="{0CCF959F-B53E-4979-B605-1C08D2230237}" destId="{F2D3602F-F915-4061-AC17-CCEFBEB95DA7}" srcOrd="0" destOrd="0" presId="urn:microsoft.com/office/officeart/2005/8/layout/hProcess3"/>
    <dgm:cxn modelId="{332455FD-4531-47EA-BD68-27CBDDD2757B}" type="presOf" srcId="{C49028E4-6DAB-4E0B-93C5-96FEBFCAB92C}" destId="{E0FDF8FE-DACA-489E-81BB-20E7F59CC2A7}" srcOrd="0" destOrd="0" presId="urn:microsoft.com/office/officeart/2005/8/layout/hProcess3"/>
    <dgm:cxn modelId="{73BA7031-9D32-481B-8F15-A88D3648796C}" type="presParOf" srcId="{141F0E80-E643-41BE-B1DB-A0F00184A1E9}" destId="{1DFDDB49-1CA1-4BC8-8EE1-7E8372B93F81}" srcOrd="0" destOrd="0" presId="urn:microsoft.com/office/officeart/2005/8/layout/hProcess3"/>
    <dgm:cxn modelId="{E2FDE5DD-9E74-496A-AA70-553D7880D40C}" type="presParOf" srcId="{141F0E80-E643-41BE-B1DB-A0F00184A1E9}" destId="{684F404D-5796-471D-ABF6-59252A9EFDAE}" srcOrd="1" destOrd="0" presId="urn:microsoft.com/office/officeart/2005/8/layout/hProcess3"/>
    <dgm:cxn modelId="{343BA316-A2EA-472B-B33F-BF696EA6DEE0}" type="presParOf" srcId="{684F404D-5796-471D-ABF6-59252A9EFDAE}" destId="{8A72F59F-91AC-42BD-B215-E351586ED3ED}" srcOrd="0" destOrd="0" presId="urn:microsoft.com/office/officeart/2005/8/layout/hProcess3"/>
    <dgm:cxn modelId="{BA28C627-BAC4-4FBC-BDCA-0B413A189273}" type="presParOf" srcId="{684F404D-5796-471D-ABF6-59252A9EFDAE}" destId="{FD17723C-E2B1-4555-8E3F-7309A862218D}" srcOrd="1" destOrd="0" presId="urn:microsoft.com/office/officeart/2005/8/layout/hProcess3"/>
    <dgm:cxn modelId="{EB46F92B-4E12-4D31-8EE8-DB9A11591F26}" type="presParOf" srcId="{FD17723C-E2B1-4555-8E3F-7309A862218D}" destId="{388A4053-BF65-4902-8445-A223894FCD65}" srcOrd="0" destOrd="0" presId="urn:microsoft.com/office/officeart/2005/8/layout/hProcess3"/>
    <dgm:cxn modelId="{3A742370-3C08-4685-9F11-0921ABA72CCB}" type="presParOf" srcId="{FD17723C-E2B1-4555-8E3F-7309A862218D}" destId="{E0FDF8FE-DACA-489E-81BB-20E7F59CC2A7}" srcOrd="1" destOrd="0" presId="urn:microsoft.com/office/officeart/2005/8/layout/hProcess3"/>
    <dgm:cxn modelId="{E273341C-6CA2-4EC7-9292-BBDAED2655DA}" type="presParOf" srcId="{FD17723C-E2B1-4555-8E3F-7309A862218D}" destId="{DACE9C90-638B-4BB5-B8B7-75370A56389D}" srcOrd="2" destOrd="0" presId="urn:microsoft.com/office/officeart/2005/8/layout/hProcess3"/>
    <dgm:cxn modelId="{5A67A269-71D5-4199-A651-95BAC4CCEA31}" type="presParOf" srcId="{FD17723C-E2B1-4555-8E3F-7309A862218D}" destId="{E43BCFAB-1855-49FC-9909-D072F2B7C637}" srcOrd="3" destOrd="0" presId="urn:microsoft.com/office/officeart/2005/8/layout/hProcess3"/>
    <dgm:cxn modelId="{5CF5F7F1-0960-4A3C-BE92-3FFFD9486068}" type="presParOf" srcId="{684F404D-5796-471D-ABF6-59252A9EFDAE}" destId="{3F107AA9-6633-4469-9B6B-8EACBB81A835}" srcOrd="2" destOrd="0" presId="urn:microsoft.com/office/officeart/2005/8/layout/hProcess3"/>
    <dgm:cxn modelId="{31039F10-E15F-4852-93F7-0DC197ECC43A}" type="presParOf" srcId="{684F404D-5796-471D-ABF6-59252A9EFDAE}" destId="{F426C73A-AF6D-4A85-B2A2-9AA4BF8B8833}" srcOrd="3" destOrd="0" presId="urn:microsoft.com/office/officeart/2005/8/layout/hProcess3"/>
    <dgm:cxn modelId="{87FA0921-120F-4428-BF60-2B799809CE2E}" type="presParOf" srcId="{F426C73A-AF6D-4A85-B2A2-9AA4BF8B8833}" destId="{E21023FD-A807-405E-B5F5-76754C5DBDC2}" srcOrd="0" destOrd="0" presId="urn:microsoft.com/office/officeart/2005/8/layout/hProcess3"/>
    <dgm:cxn modelId="{15B643EE-CF4E-4490-9679-D2E43838B459}" type="presParOf" srcId="{F426C73A-AF6D-4A85-B2A2-9AA4BF8B8833}" destId="{F2D3602F-F915-4061-AC17-CCEFBEB95DA7}" srcOrd="1" destOrd="0" presId="urn:microsoft.com/office/officeart/2005/8/layout/hProcess3"/>
    <dgm:cxn modelId="{321C82D6-93D1-4D67-86A8-78B9F2FAA5BF}" type="presParOf" srcId="{F426C73A-AF6D-4A85-B2A2-9AA4BF8B8833}" destId="{A9121C5C-2F62-4D96-9F8C-9E119B62B5F7}" srcOrd="2" destOrd="0" presId="urn:microsoft.com/office/officeart/2005/8/layout/hProcess3"/>
    <dgm:cxn modelId="{49F2EA13-82C6-4B7A-9D86-7F54DE8BE770}" type="presParOf" srcId="{F426C73A-AF6D-4A85-B2A2-9AA4BF8B8833}" destId="{6B92780A-8912-41DB-9611-AD2664EB9011}" srcOrd="3" destOrd="0" presId="urn:microsoft.com/office/officeart/2005/8/layout/hProcess3"/>
    <dgm:cxn modelId="{0158A2C4-1B0C-4BC8-8F9B-F88E247F15E3}" type="presParOf" srcId="{684F404D-5796-471D-ABF6-59252A9EFDAE}" destId="{1FAE2F22-53CB-46E6-8D1C-D77BB263C282}" srcOrd="4" destOrd="0" presId="urn:microsoft.com/office/officeart/2005/8/layout/hProcess3"/>
    <dgm:cxn modelId="{85FE80EB-A9CF-4ADB-B8BD-89C704BB863D}" type="presParOf" srcId="{684F404D-5796-471D-ABF6-59252A9EFDAE}" destId="{28299C79-6FC8-4670-91ED-6D0E8E168EBD}" srcOrd="5" destOrd="0" presId="urn:microsoft.com/office/officeart/2005/8/layout/hProcess3"/>
    <dgm:cxn modelId="{0FC0B635-5878-494F-B87D-960639CD0029}" type="presParOf" srcId="{684F404D-5796-471D-ABF6-59252A9EFDAE}" destId="{BC5E80EE-7D25-4E28-BB59-D3D6008A8489}" srcOrd="6" destOrd="0" presId="urn:microsoft.com/office/officeart/2005/8/layout/h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D395C39-B880-4AC8-A125-8F47B0BB5571}" type="doc">
      <dgm:prSet loTypeId="urn:microsoft.com/office/officeart/2009/3/layout/CircleRelationship" loCatId="relationship" qsTypeId="urn:microsoft.com/office/officeart/2005/8/quickstyle/3d7" qsCatId="3D" csTypeId="urn:microsoft.com/office/officeart/2005/8/colors/colorful4" csCatId="colorful" phldr="1"/>
      <dgm:spPr/>
      <dgm:t>
        <a:bodyPr/>
        <a:lstStyle/>
        <a:p>
          <a:endParaRPr lang="tr-TR"/>
        </a:p>
      </dgm:t>
    </dgm:pt>
    <dgm:pt modelId="{FCD2BB63-1F66-44A4-A155-3395BC163BC8}">
      <dgm:prSet phldrT="[Metin]"/>
      <dgm:spPr/>
      <dgm:t>
        <a:bodyPr/>
        <a:lstStyle/>
        <a:p>
          <a:r>
            <a:rPr lang="tr-TR" b="1" dirty="0">
              <a:latin typeface="Comic Sans MS" panose="030F0702030302020204" pitchFamily="66" charset="0"/>
            </a:rPr>
            <a:t>Dersle ilgili Sorular</a:t>
          </a:r>
        </a:p>
      </dgm:t>
    </dgm:pt>
    <dgm:pt modelId="{75911DF6-45EE-4FBA-8F87-5BA6EA2BCA39}" type="parTrans" cxnId="{28EC0AC5-BBDF-4434-9F3C-359D960B2F52}">
      <dgm:prSet/>
      <dgm:spPr/>
      <dgm:t>
        <a:bodyPr/>
        <a:lstStyle/>
        <a:p>
          <a:endParaRPr lang="tr-TR" b="1">
            <a:latin typeface="Comic Sans MS" panose="030F0702030302020204" pitchFamily="66" charset="0"/>
          </a:endParaRPr>
        </a:p>
      </dgm:t>
    </dgm:pt>
    <dgm:pt modelId="{4E947EA9-A629-4CD1-88C9-A755F0E2E7CE}" type="sibTrans" cxnId="{28EC0AC5-BBDF-4434-9F3C-359D960B2F52}">
      <dgm:prSet/>
      <dgm:spPr/>
      <dgm:t>
        <a:bodyPr/>
        <a:lstStyle/>
        <a:p>
          <a:endParaRPr lang="tr-TR" b="1">
            <a:latin typeface="Comic Sans MS" panose="030F0702030302020204" pitchFamily="66" charset="0"/>
          </a:endParaRPr>
        </a:p>
      </dgm:t>
    </dgm:pt>
    <dgm:pt modelId="{19B3EF7F-0EF1-42F2-B178-CAD3BC61B004}">
      <dgm:prSet phldrT="[Metin]" phldr="1"/>
      <dgm:spPr/>
      <dgm:t>
        <a:bodyPr/>
        <a:lstStyle/>
        <a:p>
          <a:endParaRPr lang="tr-TR" b="1">
            <a:latin typeface="Comic Sans MS" panose="030F0702030302020204" pitchFamily="66" charset="0"/>
          </a:endParaRPr>
        </a:p>
      </dgm:t>
    </dgm:pt>
    <dgm:pt modelId="{5A71E772-7A61-4FBF-A37E-4146B6D1C465}" type="parTrans" cxnId="{36EAC59A-4EBF-4395-B727-8A1C8ED646DD}">
      <dgm:prSet/>
      <dgm:spPr/>
      <dgm:t>
        <a:bodyPr/>
        <a:lstStyle/>
        <a:p>
          <a:endParaRPr lang="tr-TR" b="1">
            <a:latin typeface="Comic Sans MS" panose="030F0702030302020204" pitchFamily="66" charset="0"/>
          </a:endParaRPr>
        </a:p>
      </dgm:t>
    </dgm:pt>
    <dgm:pt modelId="{60AA80E3-00D3-4D07-B49C-2194C8451B41}" type="sibTrans" cxnId="{36EAC59A-4EBF-4395-B727-8A1C8ED646DD}">
      <dgm:prSet/>
      <dgm:spPr/>
      <dgm:t>
        <a:bodyPr/>
        <a:lstStyle/>
        <a:p>
          <a:endParaRPr lang="tr-TR" b="1">
            <a:latin typeface="Comic Sans MS" panose="030F0702030302020204" pitchFamily="66" charset="0"/>
          </a:endParaRPr>
        </a:p>
      </dgm:t>
    </dgm:pt>
    <dgm:pt modelId="{C086F281-5326-4221-B366-21A9B95AAA0D}">
      <dgm:prSet phldrT="[Metin]" phldr="1"/>
      <dgm:spPr/>
      <dgm:t>
        <a:bodyPr/>
        <a:lstStyle/>
        <a:p>
          <a:endParaRPr lang="tr-TR" b="1">
            <a:latin typeface="Comic Sans MS" panose="030F0702030302020204" pitchFamily="66" charset="0"/>
          </a:endParaRPr>
        </a:p>
      </dgm:t>
    </dgm:pt>
    <dgm:pt modelId="{39192E22-3392-42B3-A549-E12C9C9BC148}" type="parTrans" cxnId="{54264226-D0C4-47FD-A330-9DEE1A5B4B3F}">
      <dgm:prSet/>
      <dgm:spPr/>
      <dgm:t>
        <a:bodyPr/>
        <a:lstStyle/>
        <a:p>
          <a:endParaRPr lang="tr-TR" b="1">
            <a:latin typeface="Comic Sans MS" panose="030F0702030302020204" pitchFamily="66" charset="0"/>
          </a:endParaRPr>
        </a:p>
      </dgm:t>
    </dgm:pt>
    <dgm:pt modelId="{B967F6A1-1F49-48E9-B2D8-D67517641ED7}" type="sibTrans" cxnId="{54264226-D0C4-47FD-A330-9DEE1A5B4B3F}">
      <dgm:prSet/>
      <dgm:spPr/>
      <dgm:t>
        <a:bodyPr/>
        <a:lstStyle/>
        <a:p>
          <a:endParaRPr lang="tr-TR" b="1">
            <a:latin typeface="Comic Sans MS" panose="030F0702030302020204" pitchFamily="66" charset="0"/>
          </a:endParaRPr>
        </a:p>
      </dgm:t>
    </dgm:pt>
    <dgm:pt modelId="{CA988945-7F9D-4328-A955-12F646B9AFCA}" type="pres">
      <dgm:prSet presAssocID="{CD395C39-B880-4AC8-A125-8F47B0BB5571}" presName="Name0" presStyleCnt="0">
        <dgm:presLayoutVars>
          <dgm:chMax val="1"/>
          <dgm:chPref val="1"/>
        </dgm:presLayoutVars>
      </dgm:prSet>
      <dgm:spPr/>
    </dgm:pt>
    <dgm:pt modelId="{6390FD32-C923-4E4A-9240-C321D4BAEA11}" type="pres">
      <dgm:prSet presAssocID="{FCD2BB63-1F66-44A4-A155-3395BC163BC8}" presName="Parent" presStyleLbl="node0" presStyleIdx="0" presStyleCnt="1">
        <dgm:presLayoutVars>
          <dgm:chMax val="5"/>
          <dgm:chPref val="5"/>
        </dgm:presLayoutVars>
      </dgm:prSet>
      <dgm:spPr/>
    </dgm:pt>
    <dgm:pt modelId="{0C09C3C7-4B5F-4E3E-A606-C29F6BDD05FD}" type="pres">
      <dgm:prSet presAssocID="{FCD2BB63-1F66-44A4-A155-3395BC163BC8}" presName="Accent1" presStyleLbl="node1" presStyleIdx="0" presStyleCnt="13"/>
      <dgm:spPr/>
    </dgm:pt>
    <dgm:pt modelId="{F4044F4D-766C-467B-A51E-E5F62C7CA24B}" type="pres">
      <dgm:prSet presAssocID="{FCD2BB63-1F66-44A4-A155-3395BC163BC8}" presName="Accent2" presStyleLbl="node1" presStyleIdx="1" presStyleCnt="13"/>
      <dgm:spPr/>
    </dgm:pt>
    <dgm:pt modelId="{CF8D4B2C-EEB3-4F78-A3AF-78F4864F1010}" type="pres">
      <dgm:prSet presAssocID="{FCD2BB63-1F66-44A4-A155-3395BC163BC8}" presName="Accent3" presStyleLbl="node1" presStyleIdx="2" presStyleCnt="13"/>
      <dgm:spPr/>
    </dgm:pt>
    <dgm:pt modelId="{09C9677F-08D7-4B5E-B2A8-7E4EF223E62B}" type="pres">
      <dgm:prSet presAssocID="{FCD2BB63-1F66-44A4-A155-3395BC163BC8}" presName="Accent4" presStyleLbl="node1" presStyleIdx="3" presStyleCnt="13"/>
      <dgm:spPr/>
    </dgm:pt>
    <dgm:pt modelId="{70AE472B-3BE9-4E60-B1A5-D973734F011A}" type="pres">
      <dgm:prSet presAssocID="{FCD2BB63-1F66-44A4-A155-3395BC163BC8}" presName="Accent5" presStyleLbl="node1" presStyleIdx="4" presStyleCnt="13"/>
      <dgm:spPr/>
    </dgm:pt>
    <dgm:pt modelId="{3C2EF1E9-DECF-4F90-B0BC-2177E986DC19}" type="pres">
      <dgm:prSet presAssocID="{FCD2BB63-1F66-44A4-A155-3395BC163BC8}" presName="Accent6" presStyleLbl="node1" presStyleIdx="5" presStyleCnt="13"/>
      <dgm:spPr/>
    </dgm:pt>
    <dgm:pt modelId="{40BC6DB5-44F7-4386-9994-EF917B17EF74}" type="pres">
      <dgm:prSet presAssocID="{19B3EF7F-0EF1-42F2-B178-CAD3BC61B004}" presName="Child1" presStyleLbl="node1" presStyleIdx="6" presStyleCnt="13">
        <dgm:presLayoutVars>
          <dgm:chMax val="0"/>
          <dgm:chPref val="0"/>
        </dgm:presLayoutVars>
      </dgm:prSet>
      <dgm:spPr/>
    </dgm:pt>
    <dgm:pt modelId="{2BA50874-9297-4EAD-81C4-E4DE2CBC47C3}" type="pres">
      <dgm:prSet presAssocID="{19B3EF7F-0EF1-42F2-B178-CAD3BC61B004}" presName="Accent7" presStyleCnt="0"/>
      <dgm:spPr/>
    </dgm:pt>
    <dgm:pt modelId="{ED53399E-58D6-42F4-9F2F-896AD01F0FED}" type="pres">
      <dgm:prSet presAssocID="{19B3EF7F-0EF1-42F2-B178-CAD3BC61B004}" presName="AccentHold1" presStyleLbl="node1" presStyleIdx="7" presStyleCnt="13"/>
      <dgm:spPr/>
    </dgm:pt>
    <dgm:pt modelId="{09368969-31E8-4456-9E6C-22011CA813F3}" type="pres">
      <dgm:prSet presAssocID="{19B3EF7F-0EF1-42F2-B178-CAD3BC61B004}" presName="Accent8" presStyleCnt="0"/>
      <dgm:spPr/>
    </dgm:pt>
    <dgm:pt modelId="{2D951BB6-A239-402C-84AB-0E7D21A0060C}" type="pres">
      <dgm:prSet presAssocID="{19B3EF7F-0EF1-42F2-B178-CAD3BC61B004}" presName="AccentHold2" presStyleLbl="node1" presStyleIdx="8" presStyleCnt="13"/>
      <dgm:spPr/>
    </dgm:pt>
    <dgm:pt modelId="{16B4D0A2-67AA-49B8-A5A8-5D251911DAEC}" type="pres">
      <dgm:prSet presAssocID="{C086F281-5326-4221-B366-21A9B95AAA0D}" presName="Child2" presStyleLbl="node1" presStyleIdx="9" presStyleCnt="13">
        <dgm:presLayoutVars>
          <dgm:chMax val="0"/>
          <dgm:chPref val="0"/>
        </dgm:presLayoutVars>
      </dgm:prSet>
      <dgm:spPr/>
    </dgm:pt>
    <dgm:pt modelId="{5C8A22E1-BA9A-4647-85DE-DAE5A2E86004}" type="pres">
      <dgm:prSet presAssocID="{C086F281-5326-4221-B366-21A9B95AAA0D}" presName="Accent9" presStyleCnt="0"/>
      <dgm:spPr/>
    </dgm:pt>
    <dgm:pt modelId="{5DAE74E1-D3F4-4C4C-ABB5-E2B4A1B37288}" type="pres">
      <dgm:prSet presAssocID="{C086F281-5326-4221-B366-21A9B95AAA0D}" presName="AccentHold1" presStyleLbl="node1" presStyleIdx="10" presStyleCnt="13"/>
      <dgm:spPr/>
    </dgm:pt>
    <dgm:pt modelId="{D405D607-6496-4B20-8E03-BC33871206F1}" type="pres">
      <dgm:prSet presAssocID="{C086F281-5326-4221-B366-21A9B95AAA0D}" presName="Accent10" presStyleCnt="0"/>
      <dgm:spPr/>
    </dgm:pt>
    <dgm:pt modelId="{0C171D37-2B70-49AD-8124-4AD5D6EC345C}" type="pres">
      <dgm:prSet presAssocID="{C086F281-5326-4221-B366-21A9B95AAA0D}" presName="AccentHold2" presStyleLbl="node1" presStyleIdx="11" presStyleCnt="13"/>
      <dgm:spPr/>
    </dgm:pt>
    <dgm:pt modelId="{E5D5D787-E5A4-4683-8B88-D5F0241D6DA9}" type="pres">
      <dgm:prSet presAssocID="{C086F281-5326-4221-B366-21A9B95AAA0D}" presName="Accent11" presStyleCnt="0"/>
      <dgm:spPr/>
    </dgm:pt>
    <dgm:pt modelId="{74EAB269-466E-42C5-8941-5EF4D8973D73}" type="pres">
      <dgm:prSet presAssocID="{C086F281-5326-4221-B366-21A9B95AAA0D}" presName="AccentHold3" presStyleLbl="node1" presStyleIdx="12" presStyleCnt="13"/>
      <dgm:spPr/>
    </dgm:pt>
  </dgm:ptLst>
  <dgm:cxnLst>
    <dgm:cxn modelId="{54264226-D0C4-47FD-A330-9DEE1A5B4B3F}" srcId="{FCD2BB63-1F66-44A4-A155-3395BC163BC8}" destId="{C086F281-5326-4221-B366-21A9B95AAA0D}" srcOrd="1" destOrd="0" parTransId="{39192E22-3392-42B3-A549-E12C9C9BC148}" sibTransId="{B967F6A1-1F49-48E9-B2D8-D67517641ED7}"/>
    <dgm:cxn modelId="{B820C72D-9F12-4452-A36E-88DA92A7B161}" type="presOf" srcId="{CD395C39-B880-4AC8-A125-8F47B0BB5571}" destId="{CA988945-7F9D-4328-A955-12F646B9AFCA}" srcOrd="0" destOrd="0" presId="urn:microsoft.com/office/officeart/2009/3/layout/CircleRelationship"/>
    <dgm:cxn modelId="{31486483-44E5-4A10-BC14-69B88F599369}" type="presOf" srcId="{FCD2BB63-1F66-44A4-A155-3395BC163BC8}" destId="{6390FD32-C923-4E4A-9240-C321D4BAEA11}" srcOrd="0" destOrd="0" presId="urn:microsoft.com/office/officeart/2009/3/layout/CircleRelationship"/>
    <dgm:cxn modelId="{246BD58C-79B4-437C-86A0-E1DE0B30CEE5}" type="presOf" srcId="{19B3EF7F-0EF1-42F2-B178-CAD3BC61B004}" destId="{40BC6DB5-44F7-4386-9994-EF917B17EF74}" srcOrd="0" destOrd="0" presId="urn:microsoft.com/office/officeart/2009/3/layout/CircleRelationship"/>
    <dgm:cxn modelId="{36EAC59A-4EBF-4395-B727-8A1C8ED646DD}" srcId="{FCD2BB63-1F66-44A4-A155-3395BC163BC8}" destId="{19B3EF7F-0EF1-42F2-B178-CAD3BC61B004}" srcOrd="0" destOrd="0" parTransId="{5A71E772-7A61-4FBF-A37E-4146B6D1C465}" sibTransId="{60AA80E3-00D3-4D07-B49C-2194C8451B41}"/>
    <dgm:cxn modelId="{28EC0AC5-BBDF-4434-9F3C-359D960B2F52}" srcId="{CD395C39-B880-4AC8-A125-8F47B0BB5571}" destId="{FCD2BB63-1F66-44A4-A155-3395BC163BC8}" srcOrd="0" destOrd="0" parTransId="{75911DF6-45EE-4FBA-8F87-5BA6EA2BCA39}" sibTransId="{4E947EA9-A629-4CD1-88C9-A755F0E2E7CE}"/>
    <dgm:cxn modelId="{AB87AEE1-A930-44E1-A068-DE6CAEB41F88}" type="presOf" srcId="{C086F281-5326-4221-B366-21A9B95AAA0D}" destId="{16B4D0A2-67AA-49B8-A5A8-5D251911DAEC}" srcOrd="0" destOrd="0" presId="urn:microsoft.com/office/officeart/2009/3/layout/CircleRelationship"/>
    <dgm:cxn modelId="{DEE5260A-A3D1-4F38-A6EF-0264547A0BE4}" type="presParOf" srcId="{CA988945-7F9D-4328-A955-12F646B9AFCA}" destId="{6390FD32-C923-4E4A-9240-C321D4BAEA11}" srcOrd="0" destOrd="0" presId="urn:microsoft.com/office/officeart/2009/3/layout/CircleRelationship"/>
    <dgm:cxn modelId="{C6AE6355-F727-4542-BE96-3EAC206BEA3E}" type="presParOf" srcId="{CA988945-7F9D-4328-A955-12F646B9AFCA}" destId="{0C09C3C7-4B5F-4E3E-A606-C29F6BDD05FD}" srcOrd="1" destOrd="0" presId="urn:microsoft.com/office/officeart/2009/3/layout/CircleRelationship"/>
    <dgm:cxn modelId="{F6EF9E01-325D-4D99-B69A-477274A4BA12}" type="presParOf" srcId="{CA988945-7F9D-4328-A955-12F646B9AFCA}" destId="{F4044F4D-766C-467B-A51E-E5F62C7CA24B}" srcOrd="2" destOrd="0" presId="urn:microsoft.com/office/officeart/2009/3/layout/CircleRelationship"/>
    <dgm:cxn modelId="{45263E99-4563-4C3B-847A-B88A23618315}" type="presParOf" srcId="{CA988945-7F9D-4328-A955-12F646B9AFCA}" destId="{CF8D4B2C-EEB3-4F78-A3AF-78F4864F1010}" srcOrd="3" destOrd="0" presId="urn:microsoft.com/office/officeart/2009/3/layout/CircleRelationship"/>
    <dgm:cxn modelId="{9517C341-8E28-4D98-B2B7-E208732D9C71}" type="presParOf" srcId="{CA988945-7F9D-4328-A955-12F646B9AFCA}" destId="{09C9677F-08D7-4B5E-B2A8-7E4EF223E62B}" srcOrd="4" destOrd="0" presId="urn:microsoft.com/office/officeart/2009/3/layout/CircleRelationship"/>
    <dgm:cxn modelId="{B74ADDD7-DC2C-4527-A63E-B3AA1D691832}" type="presParOf" srcId="{CA988945-7F9D-4328-A955-12F646B9AFCA}" destId="{70AE472B-3BE9-4E60-B1A5-D973734F011A}" srcOrd="5" destOrd="0" presId="urn:microsoft.com/office/officeart/2009/3/layout/CircleRelationship"/>
    <dgm:cxn modelId="{6BADD1CB-3BA2-45DF-B0DA-CB6010510C30}" type="presParOf" srcId="{CA988945-7F9D-4328-A955-12F646B9AFCA}" destId="{3C2EF1E9-DECF-4F90-B0BC-2177E986DC19}" srcOrd="6" destOrd="0" presId="urn:microsoft.com/office/officeart/2009/3/layout/CircleRelationship"/>
    <dgm:cxn modelId="{229B6F5B-CA0E-42F0-8BB6-D15E21AE43DE}" type="presParOf" srcId="{CA988945-7F9D-4328-A955-12F646B9AFCA}" destId="{40BC6DB5-44F7-4386-9994-EF917B17EF74}" srcOrd="7" destOrd="0" presId="urn:microsoft.com/office/officeart/2009/3/layout/CircleRelationship"/>
    <dgm:cxn modelId="{84D0FDBA-45A7-4A97-BE1A-2D20C81C7A8C}" type="presParOf" srcId="{CA988945-7F9D-4328-A955-12F646B9AFCA}" destId="{2BA50874-9297-4EAD-81C4-E4DE2CBC47C3}" srcOrd="8" destOrd="0" presId="urn:microsoft.com/office/officeart/2009/3/layout/CircleRelationship"/>
    <dgm:cxn modelId="{8B82FADD-2E01-425A-8BEC-C23B284B8FF1}" type="presParOf" srcId="{2BA50874-9297-4EAD-81C4-E4DE2CBC47C3}" destId="{ED53399E-58D6-42F4-9F2F-896AD01F0FED}" srcOrd="0" destOrd="0" presId="urn:microsoft.com/office/officeart/2009/3/layout/CircleRelationship"/>
    <dgm:cxn modelId="{8A0179A2-4543-4700-BF44-BEC03535E429}" type="presParOf" srcId="{CA988945-7F9D-4328-A955-12F646B9AFCA}" destId="{09368969-31E8-4456-9E6C-22011CA813F3}" srcOrd="9" destOrd="0" presId="urn:microsoft.com/office/officeart/2009/3/layout/CircleRelationship"/>
    <dgm:cxn modelId="{E13BBF3A-05DF-42A2-9210-86D819A6F75D}" type="presParOf" srcId="{09368969-31E8-4456-9E6C-22011CA813F3}" destId="{2D951BB6-A239-402C-84AB-0E7D21A0060C}" srcOrd="0" destOrd="0" presId="urn:microsoft.com/office/officeart/2009/3/layout/CircleRelationship"/>
    <dgm:cxn modelId="{7A282296-4F97-477A-ADEE-B06D10183347}" type="presParOf" srcId="{CA988945-7F9D-4328-A955-12F646B9AFCA}" destId="{16B4D0A2-67AA-49B8-A5A8-5D251911DAEC}" srcOrd="10" destOrd="0" presId="urn:microsoft.com/office/officeart/2009/3/layout/CircleRelationship"/>
    <dgm:cxn modelId="{B1E22D08-268E-42F9-B27E-F6D10E2C5947}" type="presParOf" srcId="{CA988945-7F9D-4328-A955-12F646B9AFCA}" destId="{5C8A22E1-BA9A-4647-85DE-DAE5A2E86004}" srcOrd="11" destOrd="0" presId="urn:microsoft.com/office/officeart/2009/3/layout/CircleRelationship"/>
    <dgm:cxn modelId="{DFA6F131-98D6-4CD6-8A14-D78B2437E34E}" type="presParOf" srcId="{5C8A22E1-BA9A-4647-85DE-DAE5A2E86004}" destId="{5DAE74E1-D3F4-4C4C-ABB5-E2B4A1B37288}" srcOrd="0" destOrd="0" presId="urn:microsoft.com/office/officeart/2009/3/layout/CircleRelationship"/>
    <dgm:cxn modelId="{CE60CEA3-D1DA-4E73-92BD-78ED75A67408}" type="presParOf" srcId="{CA988945-7F9D-4328-A955-12F646B9AFCA}" destId="{D405D607-6496-4B20-8E03-BC33871206F1}" srcOrd="12" destOrd="0" presId="urn:microsoft.com/office/officeart/2009/3/layout/CircleRelationship"/>
    <dgm:cxn modelId="{4AAA0676-55EF-47B8-BFFC-04796185EF44}" type="presParOf" srcId="{D405D607-6496-4B20-8E03-BC33871206F1}" destId="{0C171D37-2B70-49AD-8124-4AD5D6EC345C}" srcOrd="0" destOrd="0" presId="urn:microsoft.com/office/officeart/2009/3/layout/CircleRelationship"/>
    <dgm:cxn modelId="{36BEF43E-7A0C-43F6-99C2-8D38E5736D0E}" type="presParOf" srcId="{CA988945-7F9D-4328-A955-12F646B9AFCA}" destId="{E5D5D787-E5A4-4683-8B88-D5F0241D6DA9}" srcOrd="13" destOrd="0" presId="urn:microsoft.com/office/officeart/2009/3/layout/CircleRelationship"/>
    <dgm:cxn modelId="{0F3FD21D-C8EF-4FD3-ADD3-ED25378DE0D2}" type="presParOf" srcId="{E5D5D787-E5A4-4683-8B88-D5F0241D6DA9}" destId="{74EAB269-466E-42C5-8941-5EF4D8973D73}" srcOrd="0" destOrd="0" presId="urn:microsoft.com/office/officeart/2009/3/layout/CircleRelationship"/>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C82024-7EA7-470E-B4EA-F9322A3CE33F}">
      <dsp:nvSpPr>
        <dsp:cNvPr id="0" name=""/>
        <dsp:cNvSpPr/>
      </dsp:nvSpPr>
      <dsp:spPr>
        <a:xfrm>
          <a:off x="2333211" y="0"/>
          <a:ext cx="4752528" cy="4752528"/>
        </a:xfrm>
        <a:prstGeom prst="triangl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196B17E-BEC7-4188-9113-3E2BBA84E217}">
      <dsp:nvSpPr>
        <dsp:cNvPr id="0" name=""/>
        <dsp:cNvSpPr/>
      </dsp:nvSpPr>
      <dsp:spPr>
        <a:xfrm>
          <a:off x="3075040" y="475716"/>
          <a:ext cx="6358012" cy="675750"/>
        </a:xfrm>
        <a:prstGeom prst="round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tr-TR" sz="2800" kern="1200" dirty="0">
              <a:latin typeface="Comic Sans MS" panose="030F0902030302020204" pitchFamily="66" charset="0"/>
            </a:rPr>
            <a:t>Öğretmen</a:t>
          </a:r>
        </a:p>
      </dsp:txBody>
      <dsp:txXfrm>
        <a:off x="3108027" y="508703"/>
        <a:ext cx="6292038" cy="609776"/>
      </dsp:txXfrm>
    </dsp:sp>
    <dsp:sp modelId="{3CAB91C4-BEF2-4EBC-B1B8-78499CDB2C3F}">
      <dsp:nvSpPr>
        <dsp:cNvPr id="0" name=""/>
        <dsp:cNvSpPr/>
      </dsp:nvSpPr>
      <dsp:spPr>
        <a:xfrm>
          <a:off x="2959985" y="1235935"/>
          <a:ext cx="6588123" cy="675750"/>
        </a:xfrm>
        <a:prstGeom prst="roundRect">
          <a:avLst/>
        </a:prstGeom>
        <a:solidFill>
          <a:schemeClr val="lt1">
            <a:alpha val="90000"/>
            <a:hueOff val="0"/>
            <a:satOff val="0"/>
            <a:lumOff val="0"/>
            <a:alphaOff val="0"/>
          </a:schemeClr>
        </a:solidFill>
        <a:ln w="25400" cap="flat" cmpd="sng" algn="ctr">
          <a:solidFill>
            <a:schemeClr val="accent2">
              <a:hueOff val="1170380"/>
              <a:satOff val="-1460"/>
              <a:lumOff val="34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tr-TR" sz="2800" kern="1200" dirty="0">
              <a:latin typeface="Comic Sans MS" panose="030F0902030302020204" pitchFamily="66" charset="0"/>
            </a:rPr>
            <a:t>Normal gelişim gösteren çocuk </a:t>
          </a:r>
        </a:p>
      </dsp:txBody>
      <dsp:txXfrm>
        <a:off x="2992972" y="1268922"/>
        <a:ext cx="6522149" cy="609776"/>
      </dsp:txXfrm>
    </dsp:sp>
    <dsp:sp modelId="{E5FE28EC-1331-4AF7-904E-BB36B54D1029}">
      <dsp:nvSpPr>
        <dsp:cNvPr id="0" name=""/>
        <dsp:cNvSpPr/>
      </dsp:nvSpPr>
      <dsp:spPr>
        <a:xfrm>
          <a:off x="3003032" y="1996154"/>
          <a:ext cx="6502028" cy="675750"/>
        </a:xfrm>
        <a:prstGeom prst="roundRect">
          <a:avLst/>
        </a:prstGeom>
        <a:solidFill>
          <a:schemeClr val="lt1">
            <a:alpha val="90000"/>
            <a:hueOff val="0"/>
            <a:satOff val="0"/>
            <a:lumOff val="0"/>
            <a:alphaOff val="0"/>
          </a:schemeClr>
        </a:solidFill>
        <a:ln w="25400" cap="flat" cmpd="sng" algn="ctr">
          <a:solidFill>
            <a:schemeClr val="accent2">
              <a:hueOff val="2340759"/>
              <a:satOff val="-2919"/>
              <a:lumOff val="68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tr-TR" sz="2800" kern="1200" dirty="0">
              <a:latin typeface="Comic Sans MS" panose="030F0902030302020204" pitchFamily="66" charset="0"/>
            </a:rPr>
            <a:t>Özel gereksinimi olan çocuk</a:t>
          </a:r>
        </a:p>
      </dsp:txBody>
      <dsp:txXfrm>
        <a:off x="3036019" y="2029141"/>
        <a:ext cx="6436054" cy="609776"/>
      </dsp:txXfrm>
    </dsp:sp>
    <dsp:sp modelId="{36F441F0-7918-4AFF-874D-F1C2000E0FE2}">
      <dsp:nvSpPr>
        <dsp:cNvPr id="0" name=""/>
        <dsp:cNvSpPr/>
      </dsp:nvSpPr>
      <dsp:spPr>
        <a:xfrm>
          <a:off x="3075040" y="2756373"/>
          <a:ext cx="6358012" cy="675750"/>
        </a:xfrm>
        <a:prstGeom prst="roundRect">
          <a:avLst/>
        </a:prstGeom>
        <a:solidFill>
          <a:schemeClr val="lt1">
            <a:alpha val="90000"/>
            <a:hueOff val="0"/>
            <a:satOff val="0"/>
            <a:lumOff val="0"/>
            <a:alphaOff val="0"/>
          </a:schemeClr>
        </a:solidFill>
        <a:ln w="25400" cap="flat" cmpd="sng" algn="ctr">
          <a:solidFill>
            <a:schemeClr val="accent2">
              <a:hueOff val="3511139"/>
              <a:satOff val="-4379"/>
              <a:lumOff val="103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tr-TR" sz="2800" kern="1200" dirty="0">
              <a:latin typeface="Comic Sans MS" panose="030F0902030302020204" pitchFamily="66" charset="0"/>
            </a:rPr>
            <a:t>Okul personeli</a:t>
          </a:r>
        </a:p>
      </dsp:txBody>
      <dsp:txXfrm>
        <a:off x="3108027" y="2789360"/>
        <a:ext cx="6292038" cy="609776"/>
      </dsp:txXfrm>
    </dsp:sp>
    <dsp:sp modelId="{15E1660F-2862-48D6-B507-40BD69A2BB7C}">
      <dsp:nvSpPr>
        <dsp:cNvPr id="0" name=""/>
        <dsp:cNvSpPr/>
      </dsp:nvSpPr>
      <dsp:spPr>
        <a:xfrm>
          <a:off x="3075040" y="3516592"/>
          <a:ext cx="6358012" cy="675750"/>
        </a:xfrm>
        <a:prstGeom prst="roundRect">
          <a:avLst/>
        </a:prstGeom>
        <a:solidFill>
          <a:schemeClr val="lt1">
            <a:alpha val="90000"/>
            <a:hueOff val="0"/>
            <a:satOff val="0"/>
            <a:lumOff val="0"/>
            <a:alphaOff val="0"/>
          </a:schemeClr>
        </a:solidFill>
        <a:ln w="25400" cap="flat" cmpd="sng" algn="ctr">
          <a:solidFill>
            <a:schemeClr val="accent2">
              <a:hueOff val="4681519"/>
              <a:satOff val="-5839"/>
              <a:lumOff val="137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tr-TR" sz="2800" kern="1200" dirty="0">
              <a:latin typeface="Comic Sans MS" panose="030F0902030302020204" pitchFamily="66" charset="0"/>
            </a:rPr>
            <a:t>Ebeveynler</a:t>
          </a:r>
        </a:p>
      </dsp:txBody>
      <dsp:txXfrm>
        <a:off x="3108027" y="3549579"/>
        <a:ext cx="6292038" cy="60977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5E80EE-7D25-4E28-BB59-D3D6008A8489}">
      <dsp:nvSpPr>
        <dsp:cNvPr id="0" name=""/>
        <dsp:cNvSpPr/>
      </dsp:nvSpPr>
      <dsp:spPr>
        <a:xfrm>
          <a:off x="0" y="731340"/>
          <a:ext cx="9865096" cy="3865911"/>
        </a:xfrm>
        <a:prstGeom prst="rightArrow">
          <a:avLst/>
        </a:prstGeom>
        <a:solidFill>
          <a:schemeClr val="accent2">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2D3602F-F915-4061-AC17-CCEFBEB95DA7}">
      <dsp:nvSpPr>
        <dsp:cNvPr id="0" name=""/>
        <dsp:cNvSpPr/>
      </dsp:nvSpPr>
      <dsp:spPr>
        <a:xfrm>
          <a:off x="5203260" y="1697818"/>
          <a:ext cx="3675326" cy="19329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75920" rIns="0" bIns="375920" numCol="1" spcCol="1270" anchor="ctr" anchorCtr="0">
          <a:noAutofit/>
        </a:bodyPr>
        <a:lstStyle/>
        <a:p>
          <a:pPr marL="0" lvl="0" indent="0" algn="ctr" defTabSz="1644650">
            <a:lnSpc>
              <a:spcPct val="90000"/>
            </a:lnSpc>
            <a:spcBef>
              <a:spcPct val="0"/>
            </a:spcBef>
            <a:spcAft>
              <a:spcPct val="35000"/>
            </a:spcAft>
            <a:buNone/>
          </a:pPr>
          <a:r>
            <a:rPr lang="tr-TR" sz="3700" kern="1200" dirty="0">
              <a:latin typeface="Comic Sans MS" panose="030F0902030302020204" pitchFamily="66" charset="0"/>
            </a:rPr>
            <a:t>Bilgi verilmesi</a:t>
          </a:r>
        </a:p>
      </dsp:txBody>
      <dsp:txXfrm>
        <a:off x="5203260" y="1697818"/>
        <a:ext cx="3675326" cy="1932955"/>
      </dsp:txXfrm>
    </dsp:sp>
    <dsp:sp modelId="{E0FDF8FE-DACA-489E-81BB-20E7F59CC2A7}">
      <dsp:nvSpPr>
        <dsp:cNvPr id="0" name=""/>
        <dsp:cNvSpPr/>
      </dsp:nvSpPr>
      <dsp:spPr>
        <a:xfrm>
          <a:off x="792868" y="1697818"/>
          <a:ext cx="3675326" cy="1932955"/>
        </a:xfrm>
        <a:prstGeom prst="rect">
          <a:avLst/>
        </a:prstGeom>
        <a:solidFill>
          <a:schemeClr val="accent2">
            <a:lumMod val="20000"/>
            <a:lumOff val="80000"/>
          </a:schemeClr>
        </a:solidFill>
        <a:ln>
          <a:noFill/>
        </a:ln>
        <a:effectLst/>
      </dsp:spPr>
      <dsp:style>
        <a:lnRef idx="0">
          <a:scrgbClr r="0" g="0" b="0"/>
        </a:lnRef>
        <a:fillRef idx="0">
          <a:scrgbClr r="0" g="0" b="0"/>
        </a:fillRef>
        <a:effectRef idx="0">
          <a:scrgbClr r="0" g="0" b="0"/>
        </a:effectRef>
        <a:fontRef idx="minor"/>
      </dsp:style>
      <dsp:txBody>
        <a:bodyPr spcFirstLastPara="0" vert="horz" wrap="square" lIns="0" tIns="375920" rIns="0" bIns="375920" numCol="1" spcCol="1270" anchor="ctr" anchorCtr="0">
          <a:noAutofit/>
        </a:bodyPr>
        <a:lstStyle/>
        <a:p>
          <a:pPr marL="0" lvl="0" indent="0" algn="ctr" defTabSz="1644650">
            <a:lnSpc>
              <a:spcPct val="90000"/>
            </a:lnSpc>
            <a:spcBef>
              <a:spcPct val="0"/>
            </a:spcBef>
            <a:spcAft>
              <a:spcPct val="35000"/>
            </a:spcAft>
            <a:buNone/>
          </a:pPr>
          <a:r>
            <a:rPr lang="tr-TR" sz="3700" kern="1200" dirty="0">
              <a:latin typeface="Comic Sans MS" panose="030F0902030302020204" pitchFamily="66" charset="0"/>
            </a:rPr>
            <a:t>Kaynaştırmaya Hazırlık</a:t>
          </a:r>
        </a:p>
      </dsp:txBody>
      <dsp:txXfrm>
        <a:off x="792868" y="1697818"/>
        <a:ext cx="3675326" cy="193295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90FD32-C923-4E4A-9240-C321D4BAEA11}">
      <dsp:nvSpPr>
        <dsp:cNvPr id="0" name=""/>
        <dsp:cNvSpPr/>
      </dsp:nvSpPr>
      <dsp:spPr>
        <a:xfrm>
          <a:off x="1820217" y="167024"/>
          <a:ext cx="3666052" cy="3665973"/>
        </a:xfrm>
        <a:prstGeom prst="ellipse">
          <a:avLst/>
        </a:prstGeom>
        <a:solidFill>
          <a:schemeClr val="accent3">
            <a:hueOff val="0"/>
            <a:satOff val="0"/>
            <a:lumOff val="0"/>
            <a:alphaOff val="0"/>
          </a:schemeClr>
        </a:solidFill>
        <a:ln>
          <a:noFill/>
        </a:ln>
        <a:effectLst>
          <a:outerShdw blurRad="40000" dist="20000" dir="5400000" rotWithShape="0">
            <a:srgbClr val="000000">
              <a:alpha val="38000"/>
            </a:srgbClr>
          </a:outerShdw>
        </a:effectLst>
        <a:sp3d extrusionH="50600" prstMaterial="plastic">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75260" tIns="175260" rIns="175260" bIns="175260" numCol="1" spcCol="1270" anchor="ctr" anchorCtr="0">
          <a:noAutofit/>
        </a:bodyPr>
        <a:lstStyle/>
        <a:p>
          <a:pPr marL="0" lvl="0" indent="0" algn="ctr" defTabSz="2044700">
            <a:lnSpc>
              <a:spcPct val="90000"/>
            </a:lnSpc>
            <a:spcBef>
              <a:spcPct val="0"/>
            </a:spcBef>
            <a:spcAft>
              <a:spcPct val="35000"/>
            </a:spcAft>
            <a:buNone/>
          </a:pPr>
          <a:r>
            <a:rPr lang="tr-TR" sz="4600" b="1" kern="1200" dirty="0">
              <a:latin typeface="Comic Sans MS" panose="030F0702030302020204" pitchFamily="66" charset="0"/>
            </a:rPr>
            <a:t>Dersle ilgili Sorular</a:t>
          </a:r>
        </a:p>
      </dsp:txBody>
      <dsp:txXfrm>
        <a:off x="2357098" y="703893"/>
        <a:ext cx="2592290" cy="2592235"/>
      </dsp:txXfrm>
    </dsp:sp>
    <dsp:sp modelId="{0C09C3C7-4B5F-4E3E-A606-C29F6BDD05FD}">
      <dsp:nvSpPr>
        <dsp:cNvPr id="0" name=""/>
        <dsp:cNvSpPr/>
      </dsp:nvSpPr>
      <dsp:spPr>
        <a:xfrm>
          <a:off x="3911987" y="0"/>
          <a:ext cx="407717" cy="407711"/>
        </a:xfrm>
        <a:prstGeom prst="ellipse">
          <a:avLst/>
        </a:prstGeom>
        <a:solidFill>
          <a:schemeClr val="accent4">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F4044F4D-766C-467B-A51E-E5F62C7CA24B}">
      <dsp:nvSpPr>
        <dsp:cNvPr id="0" name=""/>
        <dsp:cNvSpPr/>
      </dsp:nvSpPr>
      <dsp:spPr>
        <a:xfrm>
          <a:off x="2946554" y="3560619"/>
          <a:ext cx="295220" cy="295504"/>
        </a:xfrm>
        <a:prstGeom prst="ellipse">
          <a:avLst/>
        </a:prstGeom>
        <a:solidFill>
          <a:schemeClr val="accent4">
            <a:hueOff val="-372064"/>
            <a:satOff val="2242"/>
            <a:lumOff val="18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CF8D4B2C-EEB3-4F78-A3AF-78F4864F1010}">
      <dsp:nvSpPr>
        <dsp:cNvPr id="0" name=""/>
        <dsp:cNvSpPr/>
      </dsp:nvSpPr>
      <dsp:spPr>
        <a:xfrm>
          <a:off x="5722172" y="1654827"/>
          <a:ext cx="295220" cy="295504"/>
        </a:xfrm>
        <a:prstGeom prst="ellipse">
          <a:avLst/>
        </a:prstGeom>
        <a:solidFill>
          <a:schemeClr val="accent4">
            <a:hueOff val="-744128"/>
            <a:satOff val="4483"/>
            <a:lumOff val="359"/>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09C9677F-08D7-4B5E-B2A8-7E4EF223E62B}">
      <dsp:nvSpPr>
        <dsp:cNvPr id="0" name=""/>
        <dsp:cNvSpPr/>
      </dsp:nvSpPr>
      <dsp:spPr>
        <a:xfrm>
          <a:off x="4309477" y="3874967"/>
          <a:ext cx="407717" cy="407711"/>
        </a:xfrm>
        <a:prstGeom prst="ellipse">
          <a:avLst/>
        </a:prstGeom>
        <a:solidFill>
          <a:schemeClr val="accent4">
            <a:hueOff val="-1116192"/>
            <a:satOff val="6725"/>
            <a:lumOff val="539"/>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70AE472B-3BE9-4E60-B1A5-D973734F011A}">
      <dsp:nvSpPr>
        <dsp:cNvPr id="0" name=""/>
        <dsp:cNvSpPr/>
      </dsp:nvSpPr>
      <dsp:spPr>
        <a:xfrm>
          <a:off x="3030416" y="579446"/>
          <a:ext cx="295220" cy="295504"/>
        </a:xfrm>
        <a:prstGeom prst="ellipse">
          <a:avLst/>
        </a:prstGeom>
        <a:solidFill>
          <a:schemeClr val="accent4">
            <a:hueOff val="-1488257"/>
            <a:satOff val="8966"/>
            <a:lumOff val="719"/>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3C2EF1E9-DECF-4F90-B0BC-2177E986DC19}">
      <dsp:nvSpPr>
        <dsp:cNvPr id="0" name=""/>
        <dsp:cNvSpPr/>
      </dsp:nvSpPr>
      <dsp:spPr>
        <a:xfrm>
          <a:off x="2099756" y="2269819"/>
          <a:ext cx="295220" cy="295504"/>
        </a:xfrm>
        <a:prstGeom prst="ellipse">
          <a:avLst/>
        </a:prstGeom>
        <a:solidFill>
          <a:schemeClr val="accent4">
            <a:hueOff val="-1860321"/>
            <a:satOff val="11208"/>
            <a:lumOff val="898"/>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40BC6DB5-44F7-4386-9994-EF917B17EF74}">
      <dsp:nvSpPr>
        <dsp:cNvPr id="0" name=""/>
        <dsp:cNvSpPr/>
      </dsp:nvSpPr>
      <dsp:spPr>
        <a:xfrm>
          <a:off x="674788" y="828698"/>
          <a:ext cx="1490420" cy="1489944"/>
        </a:xfrm>
        <a:prstGeom prst="ellipse">
          <a:avLst/>
        </a:prstGeom>
        <a:solidFill>
          <a:schemeClr val="accent4">
            <a:hueOff val="-2232385"/>
            <a:satOff val="13449"/>
            <a:lumOff val="1078"/>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endParaRPr lang="tr-TR" sz="2000" b="1" kern="1200">
            <a:latin typeface="Comic Sans MS" panose="030F0702030302020204" pitchFamily="66" charset="0"/>
          </a:endParaRPr>
        </a:p>
      </dsp:txBody>
      <dsp:txXfrm>
        <a:off x="893055" y="1046895"/>
        <a:ext cx="1053886" cy="1053550"/>
      </dsp:txXfrm>
    </dsp:sp>
    <dsp:sp modelId="{ED53399E-58D6-42F4-9F2F-896AD01F0FED}">
      <dsp:nvSpPr>
        <dsp:cNvPr id="0" name=""/>
        <dsp:cNvSpPr/>
      </dsp:nvSpPr>
      <dsp:spPr>
        <a:xfrm>
          <a:off x="3499496" y="592294"/>
          <a:ext cx="407717" cy="407711"/>
        </a:xfrm>
        <a:prstGeom prst="ellipse">
          <a:avLst/>
        </a:prstGeom>
        <a:solidFill>
          <a:schemeClr val="accent4">
            <a:hueOff val="-2604449"/>
            <a:satOff val="15691"/>
            <a:lumOff val="1258"/>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2D951BB6-A239-402C-84AB-0E7D21A0060C}">
      <dsp:nvSpPr>
        <dsp:cNvPr id="0" name=""/>
        <dsp:cNvSpPr/>
      </dsp:nvSpPr>
      <dsp:spPr>
        <a:xfrm>
          <a:off x="814558" y="2755475"/>
          <a:ext cx="737028" cy="737049"/>
        </a:xfrm>
        <a:prstGeom prst="ellipse">
          <a:avLst/>
        </a:prstGeom>
        <a:solidFill>
          <a:schemeClr val="accent4">
            <a:hueOff val="-2976513"/>
            <a:satOff val="17933"/>
            <a:lumOff val="1437"/>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16B4D0A2-67AA-49B8-A5A8-5D251911DAEC}">
      <dsp:nvSpPr>
        <dsp:cNvPr id="0" name=""/>
        <dsp:cNvSpPr/>
      </dsp:nvSpPr>
      <dsp:spPr>
        <a:xfrm>
          <a:off x="5861942" y="127623"/>
          <a:ext cx="1490420" cy="1489944"/>
        </a:xfrm>
        <a:prstGeom prst="ellipse">
          <a:avLst/>
        </a:prstGeom>
        <a:solidFill>
          <a:schemeClr val="accent4">
            <a:hueOff val="-3348577"/>
            <a:satOff val="20174"/>
            <a:lumOff val="1617"/>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endParaRPr lang="tr-TR" sz="2000" b="1" kern="1200">
            <a:latin typeface="Comic Sans MS" panose="030F0702030302020204" pitchFamily="66" charset="0"/>
          </a:endParaRPr>
        </a:p>
      </dsp:txBody>
      <dsp:txXfrm>
        <a:off x="6080209" y="345820"/>
        <a:ext cx="1053886" cy="1053550"/>
      </dsp:txXfrm>
    </dsp:sp>
    <dsp:sp modelId="{5DAE74E1-D3F4-4C4C-ABB5-E2B4A1B37288}">
      <dsp:nvSpPr>
        <dsp:cNvPr id="0" name=""/>
        <dsp:cNvSpPr/>
      </dsp:nvSpPr>
      <dsp:spPr>
        <a:xfrm>
          <a:off x="5197184" y="1156323"/>
          <a:ext cx="407717" cy="407711"/>
        </a:xfrm>
        <a:prstGeom prst="ellipse">
          <a:avLst/>
        </a:prstGeom>
        <a:solidFill>
          <a:schemeClr val="accent4">
            <a:hueOff val="-3720641"/>
            <a:satOff val="22416"/>
            <a:lumOff val="1797"/>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0C171D37-2B70-49AD-8124-4AD5D6EC345C}">
      <dsp:nvSpPr>
        <dsp:cNvPr id="0" name=""/>
        <dsp:cNvSpPr/>
      </dsp:nvSpPr>
      <dsp:spPr>
        <a:xfrm>
          <a:off x="534337" y="3632568"/>
          <a:ext cx="295220" cy="295504"/>
        </a:xfrm>
        <a:prstGeom prst="ellipse">
          <a:avLst/>
        </a:prstGeom>
        <a:solidFill>
          <a:schemeClr val="accent4">
            <a:hueOff val="-4092706"/>
            <a:satOff val="24657"/>
            <a:lumOff val="1976"/>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74EAB269-466E-42C5-8941-5EF4D8973D73}">
      <dsp:nvSpPr>
        <dsp:cNvPr id="0" name=""/>
        <dsp:cNvSpPr/>
      </dsp:nvSpPr>
      <dsp:spPr>
        <a:xfrm>
          <a:off x="3478360" y="3212009"/>
          <a:ext cx="295220" cy="295504"/>
        </a:xfrm>
        <a:prstGeom prst="ellipse">
          <a:avLst/>
        </a:prstGeom>
        <a:solidFill>
          <a:schemeClr val="accent4">
            <a:hueOff val="-4464770"/>
            <a:satOff val="26899"/>
            <a:lumOff val="2156"/>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3.xml><?xml version="1.0" encoding="utf-8"?>
<dgm:layoutDef xmlns:dgm="http://schemas.openxmlformats.org/drawingml/2006/diagram" xmlns:a="http://schemas.openxmlformats.org/drawingml/2006/main" uniqueId="urn:microsoft.com/office/officeart/2009/3/layout/CircleRelationship">
  <dgm:title val=""/>
  <dgm:desc val=""/>
  <dgm:catLst>
    <dgm:cat type="relationship" pri="1500"/>
  </dgm:catLst>
  <dgm:samp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sampData>
  <dgm:style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styleData>
  <dgm:clr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clrData>
  <dgm:layoutNode name="Name0">
    <dgm:varLst>
      <dgm:chMax val="1"/>
      <dgm:chPref val="1"/>
    </dgm:varLst>
    <dgm:shape xmlns:r="http://schemas.openxmlformats.org/officeDocument/2006/relationships" r:blip="">
      <dgm:adjLst/>
    </dgm:shape>
    <dgm:choose name="Name1">
      <dgm:if name="Name2" axis="ch ch" ptType="node node" func="cnt" op="equ" val="0">
        <dgm:alg type="composite">
          <dgm:param type="ar" val="0.98"/>
        </dgm:alg>
        <dgm:constrLst>
          <dgm:constr type="primFontSz" for="des" ptType="node" op="equ" val="65"/>
          <dgm:constr type="l" for="ch" forName="Parent" refType="w" fact="0"/>
          <dgm:constr type="t" for="ch" forName="Parent" refType="h" fact="0.039"/>
          <dgm:constr type="w" for="ch" forName="Parent" refType="w" fact="0.8734"/>
          <dgm:constr type="h" for="ch" forName="Parent" refType="h" fact="0.856"/>
          <dgm:constr type="l" for="ch" forName="Accent1" refType="w" fact="0.4984"/>
          <dgm:constr type="t" for="ch" forName="Accent1" refType="h" fact="0"/>
          <dgm:constr type="w" for="ch" forName="Accent1" refType="w" fact="0.0972"/>
          <dgm:constr type="h" for="ch" forName="Accent1" refType="h" fact="0.0952"/>
          <dgm:constr type="l" for="ch" forName="Accent2" refType="w" fact="0.2684"/>
          <dgm:constr type="t" for="ch" forName="Accent2" refType="h" fact="0.8314"/>
          <dgm:constr type="w" for="ch" forName="Accent2" refType="w" fact="0.0704"/>
          <dgm:constr type="h" for="ch" forName="Accent2" refType="h" fact="0.069"/>
          <dgm:constr type="l" for="ch" forName="Accent3" refType="w" fact="0.9296"/>
          <dgm:constr type="t" for="ch" forName="Accent3" refType="h" fact="0.3864"/>
          <dgm:constr type="w" for="ch" forName="Accent3" refType="w" fact="0.0704"/>
          <dgm:constr type="h" for="ch" forName="Accent3" refType="h" fact="0.069"/>
          <dgm:constr type="l" for="ch" forName="Accent4" refType="w" fact="0.5931"/>
          <dgm:constr type="t" for="ch" forName="Accent4" refType="h" fact="0.9048"/>
          <dgm:constr type="w" for="ch" forName="Accent4" refType="w" fact="0.0972"/>
          <dgm:constr type="h" for="ch" forName="Accent4" refType="h" fact="0.0952"/>
          <dgm:constr type="l" for="ch" forName="Accent5" refType="w" fact="0.2883"/>
          <dgm:constr type="t" for="ch" forName="Accent5" refType="h" fact="0.1353"/>
          <dgm:constr type="w" for="ch" forName="Accent5" refType="w" fact="0.0704"/>
          <dgm:constr type="h" for="ch" forName="Accent5" refType="h" fact="0.069"/>
          <dgm:constr type="l" for="ch" forName="Accent6" refType="w" fact="0.0666"/>
          <dgm:constr type="t" for="ch" forName="Accent6" refType="h" fact="0.53"/>
          <dgm:constr type="w" for="ch" forName="Accent6" refType="w" fact="0.0704"/>
          <dgm:constr type="h" for="ch" forName="Accent6" refType="h" fact="0.069"/>
        </dgm:constrLst>
      </dgm:if>
      <dgm:if name="Name3" axis="ch ch" ptType="node node" func="cnt" op="equ" val="1">
        <dgm:alg type="composite">
          <dgm:param type="ar" val="1.2476"/>
        </dgm:alg>
        <dgm:constrLst>
          <dgm:constr type="primFontSz" for="des" ptType="node" op="equ" val="65"/>
          <dgm:constr type="l" for="ch" forName="Parent" refType="w" fact="0.2145"/>
          <dgm:constr type="t" for="ch" forName="Parent" refType="h" fact="0.039"/>
          <dgm:constr type="w" for="ch" forName="Parent" refType="w" fact="0.6861"/>
          <dgm:constr type="h" for="ch" forName="Parent" refType="h" fact="0.856"/>
          <dgm:constr type="l" for="ch" forName="Accent8" refType="w" fact="0.0262"/>
          <dgm:constr type="t" for="ch" forName="Accent8" refType="h" fact="0.6434"/>
          <dgm:constr type="w" for="ch" forName="Accent8" refType="w" fact="0.138"/>
          <dgm:constr type="h" for="ch" forName="Accent8" refType="h" fact="0.1721"/>
          <dgm:constr type="l" for="ch" forName="Accent1" refType="w" fact="0.6059"/>
          <dgm:constr type="t" for="ch" forName="Accent1" refType="h" fact="0"/>
          <dgm:constr type="w" for="ch" forName="Accent1" refType="w" fact="0.0763"/>
          <dgm:constr type="h" for="ch" forName="Accent1" refType="h" fact="0.0952"/>
          <dgm:constr type="l" for="ch" forName="Accent2" refType="w" fact="0.4253"/>
          <dgm:constr type="t" for="ch" forName="Accent2" refType="h" fact="0.8314"/>
          <dgm:constr type="w" for="ch" forName="Accent2" refType="w" fact="0.0553"/>
          <dgm:constr type="h" for="ch" forName="Accent2" refType="h" fact="0.069"/>
          <dgm:constr type="l" for="ch" forName="Accent3" refType="w" fact="0.9447"/>
          <dgm:constr type="t" for="ch" forName="Accent3" refType="h" fact="0.3864"/>
          <dgm:constr type="w" for="ch" forName="Accent3" refType="w" fact="0.0553"/>
          <dgm:constr type="h" for="ch" forName="Accent3" refType="h" fact="0.069"/>
          <dgm:constr type="l" for="ch" forName="Child1" refType="w" fact="0"/>
          <dgm:constr type="t" for="ch" forName="Child1" refType="h" fact="0.1935"/>
          <dgm:constr type="w" for="ch" forName="Child1" refType="w" fact="0.2789"/>
          <dgm:constr type="h" for="ch" forName="Child1" refType="h" fact="0.3479"/>
          <dgm:constr type="l" for="ch" forName="Accent4" refType="w" fact="0.6803"/>
          <dgm:constr type="t" for="ch" forName="Accent4" refType="h" fact="0.9048"/>
          <dgm:constr type="w" for="ch" forName="Accent4" refType="w" fact="0.0763"/>
          <dgm:constr type="h" for="ch" forName="Accent4" refType="h" fact="0.0952"/>
          <dgm:constr type="l" for="ch" forName="Accent7" refType="w" fact="0.5287"/>
          <dgm:constr type="t" for="ch" forName="Accent7" refType="h" fact="0.1383"/>
          <dgm:constr type="w" for="ch" forName="Accent7" refType="w" fact="0.0763"/>
          <dgm:constr type="h" for="ch" forName="Accent7" refType="h" fact="0.0952"/>
          <dgm:constr type="l" for="ch" forName="Accent5" refType="w" fact="0.4409"/>
          <dgm:constr type="t" for="ch" forName="Accent5" refType="h" fact="0.1353"/>
          <dgm:constr type="w" for="ch" forName="Accent5" refType="w" fact="0.0553"/>
          <dgm:constr type="h" for="ch" forName="Accent5" refType="h" fact="0.069"/>
          <dgm:constr type="l" for="ch" forName="Accent6" refType="w" fact="0.2668"/>
          <dgm:constr type="t" for="ch" forName="Accent6" refType="h" fact="0.53"/>
          <dgm:constr type="w" for="ch" forName="Accent6" refType="w" fact="0.0553"/>
          <dgm:constr type="h" for="ch" forName="Accent6" refType="h" fact="0.069"/>
        </dgm:constrLst>
      </dgm:if>
      <dgm:if name="Name4" axis="ch ch" ptType="node node" func="cnt" op="equ" val="2">
        <dgm:alg type="composite">
          <dgm:param type="ar" val="1.592"/>
        </dgm:alg>
        <dgm:constrLst>
          <dgm:constr type="primFontSz" for="des" ptType="node" op="equ" val="65"/>
          <dgm:constr type="l" for="ch" forName="Parent" refType="w" fact="0.1886"/>
          <dgm:constr type="t" for="ch" forName="Parent" refType="h" fact="0.039"/>
          <dgm:constr type="w" for="ch" forName="Parent" refType="w" fact="0.5377"/>
          <dgm:constr type="h" for="ch" forName="Parent" refType="h" fact="0.856"/>
          <dgm:constr type="l" for="ch" forName="Accent8" refType="w" fact="0.0411"/>
          <dgm:constr type="t" for="ch" forName="Accent8" refType="h" fact="0.6434"/>
          <dgm:constr type="w" for="ch" forName="Accent8" refType="w" fact="0.1081"/>
          <dgm:constr type="h" for="ch" forName="Accent8" refType="h" fact="0.1721"/>
          <dgm:constr type="l" for="ch" forName="Accent1" refType="w" fact="0.4954"/>
          <dgm:constr type="t" for="ch" forName="Accent1" refType="h" fact="0"/>
          <dgm:constr type="w" for="ch" forName="Accent1" refType="w" fact="0.0598"/>
          <dgm:constr type="h" for="ch" forName="Accent1" refType="h" fact="0.0952"/>
          <dgm:constr type="l" for="ch" forName="Accent2" refType="w" fact="0.3538"/>
          <dgm:constr type="t" for="ch" forName="Accent2" refType="h" fact="0.8314"/>
          <dgm:constr type="w" for="ch" forName="Accent2" refType="w" fact="0.0433"/>
          <dgm:constr type="h" for="ch" forName="Accent2" refType="h" fact="0.069"/>
          <dgm:constr type="l" for="ch" forName="Accent3" refType="w" fact="0.7609"/>
          <dgm:constr type="t" for="ch" forName="Accent3" refType="h" fact="0.3864"/>
          <dgm:constr type="w" for="ch" forName="Accent3" refType="w" fact="0.0433"/>
          <dgm:constr type="h" for="ch" forName="Accent3" refType="h" fact="0.069"/>
          <dgm:constr type="l" for="ch" forName="Accent9" refType="w" fact="0.6839"/>
          <dgm:constr type="t" for="ch" forName="Accent9" refType="h" fact="0.27"/>
          <dgm:constr type="w" for="ch" forName="Accent9" refType="w" fact="0.0598"/>
          <dgm:constr type="h" for="ch" forName="Accent9" refType="h" fact="0.0952"/>
          <dgm:constr type="l" for="ch" forName="Child1" refType="w" fact="0.0206"/>
          <dgm:constr type="t" for="ch" forName="Child1" refType="h" fact="0.1935"/>
          <dgm:constr type="w" for="ch" forName="Child1" refType="w" fact="0.2186"/>
          <dgm:constr type="h" for="ch" forName="Child1" refType="h" fact="0.3479"/>
          <dgm:constr type="l" for="ch" forName="Child2" refType="w" fact="0.7814"/>
          <dgm:constr type="t" for="ch" forName="Child2" refType="h" fact="0.0298"/>
          <dgm:constr type="w" for="ch" forName="Child2" refType="w" fact="0.2186"/>
          <dgm:constr type="h" for="ch" forName="Child2" refType="h" fact="0.3479"/>
          <dgm:constr type="l" for="ch" forName="Accent10" refType="w" fact="0"/>
          <dgm:constr type="t" for="ch" forName="Accent10" refType="h" fact="0.8482"/>
          <dgm:constr type="w" for="ch" forName="Accent10" refType="w" fact="0.0433"/>
          <dgm:constr type="h" for="ch" forName="Accent10" refType="h" fact="0.069"/>
          <dgm:constr type="l" for="ch" forName="Accent11" refType="w" fact="0.4318"/>
          <dgm:constr type="t" for="ch" forName="Accent11" refType="h" fact="0.75"/>
          <dgm:constr type="w" for="ch" forName="Accent11" refType="w" fact="0.0433"/>
          <dgm:constr type="h" for="ch" forName="Accent11" refType="h" fact="0.069"/>
          <dgm:constr type="l" for="ch" forName="Accent7" refType="w" fact="0.4349"/>
          <dgm:constr type="t" for="ch" forName="Accent7" refType="h" fact="0.1383"/>
          <dgm:constr type="w" for="ch" forName="Accent7" refType="w" fact="0.0598"/>
          <dgm:constr type="h" for="ch" forName="Accent7" refType="h" fact="0.0952"/>
          <dgm:constr type="l" for="ch" forName="Accent5" refType="w" fact="0.3661"/>
          <dgm:constr type="t" for="ch" forName="Accent5" refType="h" fact="0.1353"/>
          <dgm:constr type="w" for="ch" forName="Accent5" refType="w" fact="0.0433"/>
          <dgm:constr type="h" for="ch" forName="Accent5" refType="h" fact="0.069"/>
          <dgm:constr type="l" for="ch" forName="Accent6" refType="w" fact="0.2296"/>
          <dgm:constr type="t" for="ch" forName="Accent6" refType="h" fact="0.53"/>
          <dgm:constr type="w" for="ch" forName="Accent6" refType="w" fact="0.0433"/>
          <dgm:constr type="h" for="ch" forName="Accent6" refType="h" fact="0.069"/>
          <dgm:constr type="l" for="ch" forName="Accent4" refType="w" fact="0.5537"/>
          <dgm:constr type="t" for="ch" forName="Accent4" refType="h" fact="0.9048"/>
          <dgm:constr type="w" for="ch" forName="Accent4" refType="w" fact="0.0598"/>
          <dgm:constr type="h" for="ch" forName="Accent4" refType="h" fact="0.0952"/>
        </dgm:constrLst>
      </dgm:if>
      <dgm:if name="Name5" axis="ch ch" ptType="node node" func="cnt" op="equ" val="3">
        <dgm:alg type="composite">
          <dgm:param type="ar" val="1.7557"/>
        </dgm:alg>
        <dgm:constrLst>
          <dgm:constr type="primFontSz" for="des" ptType="node" op="equ" val="65"/>
          <dgm:constr type="l" for="ch" forName="Parent" refType="w" fact="0.171"/>
          <dgm:constr type="t" for="ch" forName="Parent" refType="h" fact="0.039"/>
          <dgm:constr type="w" for="ch" forName="Parent" refType="w" fact="0.4875"/>
          <dgm:constr type="h" for="ch" forName="Parent" refType="h" fact="0.856"/>
          <dgm:constr type="l" for="ch" forName="Accent8" refType="w" fact="0.0373"/>
          <dgm:constr type="t" for="ch" forName="Accent8" refType="h" fact="0.6434"/>
          <dgm:constr type="w" for="ch" forName="Accent8" refType="w" fact="0.098"/>
          <dgm:constr type="h" for="ch" forName="Accent8" refType="h" fact="0.1721"/>
          <dgm:constr type="l" for="ch" forName="Accent1" refType="w" fact="0.4492"/>
          <dgm:constr type="t" for="ch" forName="Accent1" refType="h" fact="0"/>
          <dgm:constr type="w" for="ch" forName="Accent1" refType="w" fact="0.0542"/>
          <dgm:constr type="h" for="ch" forName="Accent1" refType="h" fact="0.0952"/>
          <dgm:constr type="l" for="ch" forName="Accent2" refType="w" fact="0.3209"/>
          <dgm:constr type="t" for="ch" forName="Accent2" refType="h" fact="0.8314"/>
          <dgm:constr type="w" for="ch" forName="Accent2" refType="w" fact="0.0393"/>
          <dgm:constr type="h" for="ch" forName="Accent2" refType="h" fact="0.069"/>
          <dgm:constr type="l" for="ch" forName="Accent3" refType="w" fact="0.6899"/>
          <dgm:constr type="t" for="ch" forName="Accent3" refType="h" fact="0.3864"/>
          <dgm:constr type="w" for="ch" forName="Accent3" refType="w" fact="0.0393"/>
          <dgm:constr type="h" for="ch" forName="Accent3" refType="h" fact="0.069"/>
          <dgm:constr type="l" for="ch" forName="Accent9" refType="w" fact="0.6201"/>
          <dgm:constr type="t" for="ch" forName="Accent9" refType="h" fact="0.27"/>
          <dgm:constr type="w" for="ch" forName="Accent9" refType="w" fact="0.0542"/>
          <dgm:constr type="h" for="ch" forName="Accent9" refType="h" fact="0.0952"/>
          <dgm:constr type="l" for="ch" forName="Child1" refType="w" fact="0.0186"/>
          <dgm:constr type="t" for="ch" forName="Child1" refType="h" fact="0.1935"/>
          <dgm:constr type="w" for="ch" forName="Child1" refType="w" fact="0.1982"/>
          <dgm:constr type="h" for="ch" forName="Child1" refType="h" fact="0.3479"/>
          <dgm:constr type="l" for="ch" forName="Child2" refType="w" fact="0.7086"/>
          <dgm:constr type="t" for="ch" forName="Child2" refType="h" fact="0.0298"/>
          <dgm:constr type="w" for="ch" forName="Child2" refType="w" fact="0.1982"/>
          <dgm:constr type="h" for="ch" forName="Child2" refType="h" fact="0.3479"/>
          <dgm:constr type="l" for="ch" forName="Child3" refType="w" fact="0.8018"/>
          <dgm:constr type="t" for="ch" forName="Child3" refType="h" fact="0.6312"/>
          <dgm:constr type="w" for="ch" forName="Child3" refType="w" fact="0.1982"/>
          <dgm:constr type="h" for="ch" forName="Child3" refType="h" fact="0.3479"/>
          <dgm:constr type="l" for="ch" forName="Accent12" refType="w" fact="0.7459"/>
          <dgm:constr type="t" for="ch" forName="Accent12" refType="h" fact="0.619"/>
          <dgm:constr type="w" for="ch" forName="Accent12" refType="w" fact="0.0393"/>
          <dgm:constr type="h" for="ch" forName="Accent12" refType="h" fact="0.069"/>
          <dgm:constr type="l" for="ch" forName="Accent4" refType="w" fact="0.5021"/>
          <dgm:constr type="t" for="ch" forName="Accent4" refType="h" fact="0.9048"/>
          <dgm:constr type="w" for="ch" forName="Accent4" refType="w" fact="0.0542"/>
          <dgm:constr type="h" for="ch" forName="Accent4" refType="h" fact="0.0952"/>
          <dgm:constr type="l" for="ch" forName="Accent10" refType="w" fact="0"/>
          <dgm:constr type="t" for="ch" forName="Accent10" refType="h" fact="0.8482"/>
          <dgm:constr type="w" for="ch" forName="Accent10" refType="w" fact="0.0393"/>
          <dgm:constr type="h" for="ch" forName="Accent10" refType="h" fact="0.069"/>
          <dgm:constr type="l" for="ch" forName="Accent11" refType="w" fact="0.3916"/>
          <dgm:constr type="t" for="ch" forName="Accent11" refType="h" fact="0.75"/>
          <dgm:constr type="w" for="ch" forName="Accent11" refType="w" fact="0.0393"/>
          <dgm:constr type="h" for="ch" forName="Accent11" refType="h" fact="0.069"/>
          <dgm:constr type="l" for="ch" forName="Accent7" refType="w" fact="0.3944"/>
          <dgm:constr type="t" for="ch" forName="Accent7" refType="h" fact="0.1383"/>
          <dgm:constr type="w" for="ch" forName="Accent7" refType="w" fact="0.0542"/>
          <dgm:constr type="h" for="ch" forName="Accent7" refType="h" fact="0.0952"/>
          <dgm:constr type="l" for="ch" forName="Accent5" refType="w" fact="0.3319"/>
          <dgm:constr type="t" for="ch" forName="Accent5" refType="h" fact="0.1353"/>
          <dgm:constr type="w" for="ch" forName="Accent5" refType="w" fact="0.0393"/>
          <dgm:constr type="h" for="ch" forName="Accent5" refType="h" fact="0.069"/>
          <dgm:constr type="l" for="ch" forName="Accent6" refType="w" fact="0.2082"/>
          <dgm:constr type="t" for="ch" forName="Accent6" refType="h" fact="0.53"/>
          <dgm:constr type="w" for="ch" forName="Accent6" refType="w" fact="0.0393"/>
          <dgm:constr type="h" for="ch" forName="Accent6" refType="h" fact="0.069"/>
        </dgm:constrLst>
      </dgm:if>
      <dgm:if name="Name6" axis="ch ch" ptType="node node" func="cnt" op="equ" val="4">
        <dgm:alg type="composite">
          <dgm:param type="ar" val="1.3749"/>
        </dgm:alg>
        <dgm:constrLst>
          <dgm:constr type="primFontSz" for="des" ptType="node" op="equ" val="65"/>
          <dgm:constr type="l" for="ch" forName="Parent" refType="w" fact="0.171"/>
          <dgm:constr type="t" for="ch" forName="Parent" refType="h" fact="0.0306"/>
          <dgm:constr type="w" for="ch" forName="Parent" refType="w" fact="0.4875"/>
          <dgm:constr type="h" for="ch" forName="Parent" refType="h" fact="0.6703"/>
          <dgm:constr type="l" for="ch" forName="Accent8" refType="w" fact="0.0373"/>
          <dgm:constr type="t" for="ch" forName="Accent8" refType="h" fact="0.5038"/>
          <dgm:constr type="w" for="ch" forName="Accent8" refType="w" fact="0.098"/>
          <dgm:constr type="h" for="ch" forName="Accent8" refType="h" fact="0.1348"/>
          <dgm:constr type="l" for="ch" forName="Accent1" refType="w" fact="0.4492"/>
          <dgm:constr type="t" for="ch" forName="Accent1" refType="h" fact="0"/>
          <dgm:constr type="w" for="ch" forName="Accent1" refType="w" fact="0.0542"/>
          <dgm:constr type="h" for="ch" forName="Accent1" refType="h" fact="0.0746"/>
          <dgm:constr type="l" for="ch" forName="Accent2" refType="w" fact="0.3209"/>
          <dgm:constr type="t" for="ch" forName="Accent2" refType="h" fact="0.6511"/>
          <dgm:constr type="w" for="ch" forName="Accent2" refType="w" fact="0.0393"/>
          <dgm:constr type="h" for="ch" forName="Accent2" refType="h" fact="0.054"/>
          <dgm:constr type="l" for="ch" forName="Accent3" refType="w" fact="0.6899"/>
          <dgm:constr type="t" for="ch" forName="Accent3" refType="h" fact="0.3026"/>
          <dgm:constr type="w" for="ch" forName="Accent3" refType="w" fact="0.0393"/>
          <dgm:constr type="h" for="ch" forName="Accent3" refType="h" fact="0.054"/>
          <dgm:constr type="l" for="ch" forName="Accent9" refType="w" fact="0.6201"/>
          <dgm:constr type="t" for="ch" forName="Accent9" refType="h" fact="0.2115"/>
          <dgm:constr type="w" for="ch" forName="Accent9" refType="w" fact="0.0542"/>
          <dgm:constr type="h" for="ch" forName="Accent9" refType="h" fact="0.0746"/>
          <dgm:constr type="l" for="ch" forName="Child1" refType="w" fact="0.0186"/>
          <dgm:constr type="t" for="ch" forName="Child1" refType="h" fact="0.1515"/>
          <dgm:constr type="w" for="ch" forName="Child1" refType="w" fact="0.1982"/>
          <dgm:constr type="h" for="ch" forName="Child1" refType="h" fact="0.2725"/>
          <dgm:constr type="l" for="ch" forName="Child2" refType="w" fact="0.7086"/>
          <dgm:constr type="t" for="ch" forName="Child2" refType="h" fact="0.0233"/>
          <dgm:constr type="w" for="ch" forName="Child2" refType="w" fact="0.1982"/>
          <dgm:constr type="h" for="ch" forName="Child2" refType="h" fact="0.2725"/>
          <dgm:constr type="l" for="ch" forName="Child3" refType="w" fact="0.8018"/>
          <dgm:constr type="t" for="ch" forName="Child3" refType="h" fact="0.4943"/>
          <dgm:constr type="w" for="ch" forName="Child3" refType="w" fact="0.1982"/>
          <dgm:constr type="h" for="ch" forName="Child3" refType="h" fact="0.2725"/>
          <dgm:constr type="l" for="ch" forName="Accent12" refType="w" fact="0.7459"/>
          <dgm:constr type="t" for="ch" forName="Accent12" refType="h" fact="0.4848"/>
          <dgm:constr type="w" for="ch" forName="Accent12" refType="w" fact="0.0393"/>
          <dgm:constr type="h" for="ch" forName="Accent12" refType="h" fact="0.054"/>
          <dgm:constr type="l" for="ch" forName="Accent4" refType="w" fact="0.5021"/>
          <dgm:constr type="t" for="ch" forName="Accent4" refType="h" fact="0.7085"/>
          <dgm:constr type="w" for="ch" forName="Accent4" refType="w" fact="0.0542"/>
          <dgm:constr type="h" for="ch" forName="Accent4" refType="h" fact="0.0746"/>
          <dgm:constr type="l" for="ch" forName="Accent10" refType="w" fact="0"/>
          <dgm:constr type="t" for="ch" forName="Accent10" refType="h" fact="0.6642"/>
          <dgm:constr type="w" for="ch" forName="Accent10" refType="w" fact="0.0393"/>
          <dgm:constr type="h" for="ch" forName="Accent10" refType="h" fact="0.054"/>
          <dgm:constr type="l" for="ch" forName="Accent11" refType="w" fact="0.3916"/>
          <dgm:constr type="t" for="ch" forName="Accent11" refType="h" fact="0.5873"/>
          <dgm:constr type="w" for="ch" forName="Accent11" refType="w" fact="0.0393"/>
          <dgm:constr type="h" for="ch" forName="Accent11" refType="h" fact="0.054"/>
          <dgm:constr type="l" for="ch" forName="Accent7" refType="w" fact="0.3944"/>
          <dgm:constr type="t" for="ch" forName="Accent7" refType="h" fact="0.1083"/>
          <dgm:constr type="w" for="ch" forName="Accent7" refType="w" fact="0.0542"/>
          <dgm:constr type="h" for="ch" forName="Accent7" refType="h" fact="0.0746"/>
          <dgm:constr type="l" for="ch" forName="Accent5" refType="w" fact="0.3319"/>
          <dgm:constr type="t" for="ch" forName="Accent5" refType="h" fact="0.1059"/>
          <dgm:constr type="w" for="ch" forName="Accent5" refType="w" fact="0.0393"/>
          <dgm:constr type="h" for="ch" forName="Accent5" refType="h" fact="0.054"/>
          <dgm:constr type="l" for="ch" forName="Accent6" refType="w" fact="0.2082"/>
          <dgm:constr type="t" for="ch" forName="Accent6" refType="h" fact="0.4151"/>
          <dgm:constr type="w" for="ch" forName="Accent6" refType="w" fact="0.0393"/>
          <dgm:constr type="h" for="ch" forName="Accent6" refType="h" fact="0.054"/>
          <dgm:constr type="l" for="ch" forName="Child4" refType="w" fact="0.2329"/>
          <dgm:constr type="t" for="ch" forName="Child4" refType="h" fact="0.7275"/>
          <dgm:constr type="w" for="ch" forName="Child4" refType="w" fact="0.1982"/>
          <dgm:constr type="h" for="ch" forName="Child4" refType="h" fact="0.2725"/>
          <dgm:constr type="l" for="ch" forName="Accent13" refType="w" fact="0.4099"/>
          <dgm:constr type="t" for="ch" forName="Accent13" refType="h" fact="0.7183"/>
          <dgm:constr type="w" for="ch" forName="Accent13" refType="w" fact="0.0393"/>
          <dgm:constr type="h" for="ch" forName="Accent13" refType="h" fact="0.054"/>
        </dgm:constrLst>
      </dgm:if>
      <dgm:else name="Name7">
        <dgm:alg type="composite">
          <dgm:param type="ar" val="1.1477"/>
        </dgm:alg>
        <dgm:constrLst>
          <dgm:constr type="primFontSz" for="des" ptType="node" op="equ" val="65"/>
          <dgm:constr type="l" for="ch" forName="Parent" refType="w" fact="0.171"/>
          <dgm:constr type="t" for="ch" forName="Parent" refType="h" fact="0.1907"/>
          <dgm:constr type="w" for="ch" forName="Parent" refType="w" fact="0.4875"/>
          <dgm:constr type="h" for="ch" forName="Parent" refType="h" fact="0.5596"/>
          <dgm:constr type="l" for="ch" forName="Accent8" refType="w" fact="0.0373"/>
          <dgm:constr type="t" for="ch" forName="Accent8" refType="h" fact="0.5858"/>
          <dgm:constr type="w" for="ch" forName="Accent8" refType="w" fact="0.098"/>
          <dgm:constr type="h" for="ch" forName="Accent8" refType="h" fact="0.1125"/>
          <dgm:constr type="l" for="ch" forName="Accent1" refType="w" fact="0.4492"/>
          <dgm:constr type="t" for="ch" forName="Accent1" refType="h" fact="0.1652"/>
          <dgm:constr type="w" for="ch" forName="Accent1" refType="w" fact="0.0542"/>
          <dgm:constr type="h" for="ch" forName="Accent1" refType="h" fact="0.0623"/>
          <dgm:constr type="l" for="ch" forName="Accent2" refType="w" fact="0.3209"/>
          <dgm:constr type="t" for="ch" forName="Accent2" refType="h" fact="0.7087"/>
          <dgm:constr type="w" for="ch" forName="Accent2" refType="w" fact="0.0393"/>
          <dgm:constr type="h" for="ch" forName="Accent2" refType="h" fact="0.0451"/>
          <dgm:constr type="l" for="ch" forName="Accent3" refType="w" fact="0.6899"/>
          <dgm:constr type="t" for="ch" forName="Accent3" refType="h" fact="0.4178"/>
          <dgm:constr type="w" for="ch" forName="Accent3" refType="w" fact="0.0393"/>
          <dgm:constr type="h" for="ch" forName="Accent3" refType="h" fact="0.0451"/>
          <dgm:constr type="l" for="ch" forName="Accent9" refType="w" fact="0.6201"/>
          <dgm:constr type="t" for="ch" forName="Accent9" refType="h" fact="0.3417"/>
          <dgm:constr type="w" for="ch" forName="Accent9" refType="w" fact="0.0542"/>
          <dgm:constr type="h" for="ch" forName="Accent9" refType="h" fact="0.0623"/>
          <dgm:constr type="l" for="ch" forName="Child1" refType="w" fact="0.0186"/>
          <dgm:constr type="t" for="ch" forName="Child1" refType="h" fact="0.2917"/>
          <dgm:constr type="w" for="ch" forName="Child1" refType="w" fact="0.1982"/>
          <dgm:constr type="h" for="ch" forName="Child1" refType="h" fact="0.2275"/>
          <dgm:constr type="l" for="ch" forName="Child2" refType="w" fact="0.7086"/>
          <dgm:constr type="t" for="ch" forName="Child2" refType="h" fact="0.1847"/>
          <dgm:constr type="w" for="ch" forName="Child2" refType="w" fact="0.1982"/>
          <dgm:constr type="h" for="ch" forName="Child2" refType="h" fact="0.2275"/>
          <dgm:constr type="l" for="ch" forName="Child3" refType="w" fact="0.8018"/>
          <dgm:constr type="t" for="ch" forName="Child3" refType="h" fact="0.5778"/>
          <dgm:constr type="w" for="ch" forName="Child3" refType="w" fact="0.1982"/>
          <dgm:constr type="h" for="ch" forName="Child3" refType="h" fact="0.2275"/>
          <dgm:constr type="l" for="ch" forName="Accent12" refType="w" fact="0.7459"/>
          <dgm:constr type="t" for="ch" forName="Accent12" refType="h" fact="0.5699"/>
          <dgm:constr type="w" for="ch" forName="Accent12" refType="w" fact="0.0393"/>
          <dgm:constr type="h" for="ch" forName="Accent12" refType="h" fact="0.0451"/>
          <dgm:constr type="l" for="ch" forName="Accent4" refType="w" fact="0.5021"/>
          <dgm:constr type="t" for="ch" forName="Accent4" refType="h" fact="0.7567"/>
          <dgm:constr type="w" for="ch" forName="Accent4" refType="w" fact="0.0542"/>
          <dgm:constr type="h" for="ch" forName="Accent4" refType="h" fact="0.0623"/>
          <dgm:constr type="l" for="ch" forName="Accent10" refType="w" fact="0"/>
          <dgm:constr type="t" for="ch" forName="Accent10" refType="h" fact="0.7197"/>
          <dgm:constr type="w" for="ch" forName="Accent10" refType="w" fact="0.0393"/>
          <dgm:constr type="h" for="ch" forName="Accent10" refType="h" fact="0.0451"/>
          <dgm:constr type="l" for="ch" forName="Accent11" refType="w" fact="0.3916"/>
          <dgm:constr type="t" for="ch" forName="Accent11" refType="h" fact="0.6555"/>
          <dgm:constr type="w" for="ch" forName="Accent11" refType="w" fact="0.0393"/>
          <dgm:constr type="h" for="ch" forName="Accent11" refType="h" fact="0.0451"/>
          <dgm:constr type="l" for="ch" forName="Accent7" refType="w" fact="0.3944"/>
          <dgm:constr type="t" for="ch" forName="Accent7" refType="h" fact="0.2556"/>
          <dgm:constr type="w" for="ch" forName="Accent7" refType="w" fact="0.0542"/>
          <dgm:constr type="h" for="ch" forName="Accent7" refType="h" fact="0.0623"/>
          <dgm:constr type="l" for="ch" forName="Accent5" refType="w" fact="0.3319"/>
          <dgm:constr type="t" for="ch" forName="Accent5" refType="h" fact="0.2536"/>
          <dgm:constr type="w" for="ch" forName="Accent5" refType="w" fact="0.0393"/>
          <dgm:constr type="h" for="ch" forName="Accent5" refType="h" fact="0.0451"/>
          <dgm:constr type="l" for="ch" forName="Accent6" refType="w" fact="0.2082"/>
          <dgm:constr type="t" for="ch" forName="Accent6" refType="h" fact="0.5117"/>
          <dgm:constr type="w" for="ch" forName="Accent6" refType="w" fact="0.0393"/>
          <dgm:constr type="h" for="ch" forName="Accent6" refType="h" fact="0.0451"/>
          <dgm:constr type="l" for="ch" forName="Child5" refType="w" fact="0.4219"/>
          <dgm:constr type="t" for="ch" forName="Child5" refType="h" fact="0"/>
          <dgm:constr type="w" for="ch" forName="Child5" refType="w" fact="0.1982"/>
          <dgm:constr type="h" for="ch" forName="Child5" refType="h" fact="0.2275"/>
          <dgm:constr type="l" for="ch" forName="Child4" refType="w" fact="0.2329"/>
          <dgm:constr type="t" for="ch" forName="Child4" refType="h" fact="0.7725"/>
          <dgm:constr type="w" for="ch" forName="Child4" refType="w" fact="0.1982"/>
          <dgm:constr type="h" for="ch" forName="Child4" refType="h" fact="0.2275"/>
          <dgm:constr type="l" for="ch" forName="Accent15" refType="w" fact="0.1775"/>
          <dgm:constr type="t" for="ch" forName="Accent15" refType="h" fact="0.2466"/>
          <dgm:constr type="w" for="ch" forName="Accent15" refType="w" fact="0.0393"/>
          <dgm:constr type="h" for="ch" forName="Accent15" refType="h" fact="0.0451"/>
          <dgm:constr type="l" for="ch" forName="Accent16" refType="w" fact="0.6351"/>
          <dgm:constr type="t" for="ch" forName="Accent16" refType="h" fact="0.056"/>
          <dgm:constr type="w" for="ch" forName="Accent16" refType="w" fact="0.0393"/>
          <dgm:constr type="h" for="ch" forName="Accent16" refType="h" fact="0.0451"/>
          <dgm:constr type="l" for="ch" forName="Accent13" refType="w" fact="0.4099"/>
          <dgm:constr type="t" for="ch" forName="Accent13" refType="h" fact="0.7648"/>
          <dgm:constr type="w" for="ch" forName="Accent13" refType="w" fact="0.0393"/>
          <dgm:constr type="h" for="ch" forName="Accent13" refType="h" fact="0.0451"/>
        </dgm:constrLst>
      </dgm:else>
    </dgm:choose>
    <dgm:forEach name="wrapper" axis="self" ptType="parTrans">
      <dgm:forEach name="accentRepeat1" axis="self">
        <dgm:layoutNode name="AccentHold1" styleLbl="node1">
          <dgm:alg type="sp"/>
          <dgm:shape xmlns:r="http://schemas.openxmlformats.org/officeDocument/2006/relationships" type="ellipse" r:blip="">
            <dgm:adjLst/>
          </dgm:shape>
          <dgm:presOf/>
        </dgm:layoutNode>
      </dgm:forEach>
      <dgm:forEach name="accentRepeat2" axis="self">
        <dgm:layoutNode name="AccentHold2" styleLbl="node1">
          <dgm:alg type="sp"/>
          <dgm:shape xmlns:r="http://schemas.openxmlformats.org/officeDocument/2006/relationships" type="ellipse" r:blip="">
            <dgm:adjLst/>
          </dgm:shape>
          <dgm:presOf/>
        </dgm:layoutNode>
      </dgm:forEach>
      <dgm:forEach name="accentRepeat3" axis="self">
        <dgm:layoutNode name="AccentHold3" styleLbl="node1">
          <dgm:alg type="sp"/>
          <dgm:shape xmlns:r="http://schemas.openxmlformats.org/officeDocument/2006/relationships" type="ellipse" r:blip="">
            <dgm:adjLst/>
          </dgm:shape>
          <dgm:presOf/>
        </dgm:layoutNode>
      </dgm:forEach>
    </dgm:forEach>
    <dgm:forEach name="Name8" axis="ch" ptType="node" cnt="1">
      <dgm:layoutNode name="Parent" styleLbl="node0">
        <dgm:varLst>
          <dgm:chMax val="5"/>
          <dgm:chPref val="5"/>
        </dgm:varLst>
        <dgm:alg type="tx"/>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ch" ptType="node" func="cnt" op="lte" val="4">
          <dgm:layoutNode name="Accent1" styleLbl="node1">
            <dgm:alg type="sp"/>
            <dgm:shape xmlns:r="http://schemas.openxmlformats.org/officeDocument/2006/relationships" type="ellipse" r:blip="">
              <dgm:adjLst/>
            </dgm:shape>
            <dgm:presOf/>
            <dgm:constrLst/>
          </dgm:layoutNode>
        </dgm:if>
        <dgm:else name="Name11"/>
      </dgm:choose>
      <dgm:layoutNode name="Accent2" styleLbl="node1">
        <dgm:alg type="sp"/>
        <dgm:shape xmlns:r="http://schemas.openxmlformats.org/officeDocument/2006/relationships" type="ellipse" r:blip="">
          <dgm:adjLst/>
        </dgm:shape>
        <dgm:presOf/>
        <dgm:constrLst/>
      </dgm:layoutNode>
      <dgm:layoutNode name="Accent3" styleLbl="node1">
        <dgm:alg type="sp"/>
        <dgm:shape xmlns:r="http://schemas.openxmlformats.org/officeDocument/2006/relationships" type="ellipse" r:blip="">
          <dgm:adjLst/>
        </dgm:shape>
        <dgm:presOf/>
        <dgm:constrLst/>
      </dgm:layoutNode>
      <dgm:layoutNode name="Accent4" styleLbl="node1">
        <dgm:alg type="sp"/>
        <dgm:shape xmlns:r="http://schemas.openxmlformats.org/officeDocument/2006/relationships" type="ellipse" r:blip="">
          <dgm:adjLst/>
        </dgm:shape>
        <dgm:presOf/>
        <dgm:constrLst/>
      </dgm:layoutNode>
      <dgm:layoutNode name="Accent5" styleLbl="node1">
        <dgm:alg type="sp"/>
        <dgm:shape xmlns:r="http://schemas.openxmlformats.org/officeDocument/2006/relationships" type="ellipse" r:blip="">
          <dgm:adjLst/>
        </dgm:shape>
        <dgm:presOf/>
        <dgm:constrLst/>
      </dgm:layoutNode>
      <dgm:layoutNode name="Accent6" styleLbl="node1">
        <dgm:alg type="sp"/>
        <dgm:shape xmlns:r="http://schemas.openxmlformats.org/officeDocument/2006/relationships" type="ellipse" r:blip="">
          <dgm:adjLst/>
        </dgm:shape>
        <dgm:presOf/>
        <dgm:constrLst/>
      </dgm:layoutNode>
    </dgm:forEach>
    <dgm:forEach name="Name12" axis="ch ch" ptType="node node" st="1 1" cnt="1 1">
      <dgm:layoutNode name="Child1"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7">
        <dgm:alg type="sp"/>
        <dgm:shape xmlns:r="http://schemas.openxmlformats.org/officeDocument/2006/relationships" r:blip="">
          <dgm:adjLst/>
        </dgm:shape>
        <dgm:presOf/>
        <dgm:constrLst/>
        <dgm:forEach name="Name13" ref="accentRepeat1"/>
      </dgm:layoutNode>
      <dgm:layoutNode name="Accent8">
        <dgm:alg type="sp"/>
        <dgm:shape xmlns:r="http://schemas.openxmlformats.org/officeDocument/2006/relationships" r:blip="">
          <dgm:adjLst/>
        </dgm:shape>
        <dgm:presOf/>
        <dgm:constrLst/>
        <dgm:forEach name="Name14" ref="accentRepeat2"/>
      </dgm:layoutNode>
    </dgm:forEach>
    <dgm:forEach name="Name15" axis="ch ch" ptType="node node" st="1 2" cnt="1 1">
      <dgm:layoutNode name="Child2"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9">
        <dgm:alg type="sp"/>
        <dgm:shape xmlns:r="http://schemas.openxmlformats.org/officeDocument/2006/relationships" r:blip="">
          <dgm:adjLst/>
        </dgm:shape>
        <dgm:presOf/>
        <dgm:constrLst/>
        <dgm:forEach name="Name16" ref="accentRepeat1"/>
      </dgm:layoutNode>
      <dgm:layoutNode name="Accent10">
        <dgm:alg type="sp"/>
        <dgm:shape xmlns:r="http://schemas.openxmlformats.org/officeDocument/2006/relationships" r:blip="">
          <dgm:adjLst/>
        </dgm:shape>
        <dgm:presOf/>
        <dgm:constrLst/>
        <dgm:forEach name="Name17" ref="accentRepeat2"/>
      </dgm:layoutNode>
      <dgm:layoutNode name="Accent11">
        <dgm:alg type="sp"/>
        <dgm:shape xmlns:r="http://schemas.openxmlformats.org/officeDocument/2006/relationships" r:blip="">
          <dgm:adjLst/>
        </dgm:shape>
        <dgm:presOf/>
        <dgm:constrLst/>
        <dgm:forEach name="Name18" ref="accentRepeat3"/>
      </dgm:layoutNode>
    </dgm:forEach>
    <dgm:forEach name="Name19" axis="ch ch" ptType="node node" st="1 3" cnt="1 1">
      <dgm:layoutNode name="Child3"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2">
        <dgm:alg type="sp"/>
        <dgm:shape xmlns:r="http://schemas.openxmlformats.org/officeDocument/2006/relationships" r:blip="">
          <dgm:adjLst/>
        </dgm:shape>
        <dgm:presOf/>
        <dgm:constrLst/>
        <dgm:forEach name="Name20" ref="accentRepeat1"/>
      </dgm:layoutNode>
    </dgm:forEach>
    <dgm:forEach name="Name21" axis="ch ch" ptType="node node" st="1 4" cnt="1 1">
      <dgm:layoutNode name="Child4"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3">
        <dgm:alg type="sp"/>
        <dgm:shape xmlns:r="http://schemas.openxmlformats.org/officeDocument/2006/relationships" r:blip="">
          <dgm:adjLst/>
        </dgm:shape>
        <dgm:presOf/>
        <dgm:constrLst/>
        <dgm:forEach name="Name22" ref="accentRepeat1"/>
      </dgm:layoutNode>
    </dgm:forEach>
    <dgm:forEach name="Name23" axis="ch ch" ptType="node node" st="1 5" cnt="1 1">
      <dgm:layoutNode name="Child5"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5">
        <dgm:alg type="sp"/>
        <dgm:shape xmlns:r="http://schemas.openxmlformats.org/officeDocument/2006/relationships" r:blip="">
          <dgm:adjLst/>
        </dgm:shape>
        <dgm:presOf/>
        <dgm:constrLst/>
        <dgm:forEach name="Name24" ref="accentRepeat2"/>
      </dgm:layoutNode>
      <dgm:layoutNode name="Accent16">
        <dgm:alg type="sp"/>
        <dgm:shape xmlns:r="http://schemas.openxmlformats.org/officeDocument/2006/relationships" r:blip="">
          <dgm:adjLst/>
        </dgm:shape>
        <dgm:presOf/>
        <dgm:constrLst/>
        <dgm:forEach name="Name25" ref="accentRepeat3"/>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5C1BEFF-B97C-45B2-AC60-77235AF3A23C}" type="datetimeFigureOut">
              <a:rPr lang="tr-TR" smtClean="0"/>
              <a:t>6.12.2020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92D885C-6B2B-42FC-8B87-8415351E8DB1}" type="slidenum">
              <a:rPr lang="tr-TR" smtClean="0"/>
              <a:t>‹#›</a:t>
            </a:fld>
            <a:endParaRPr lang="tr-TR"/>
          </a:p>
        </p:txBody>
      </p:sp>
    </p:spTree>
    <p:extLst>
      <p:ext uri="{BB962C8B-B14F-4D97-AF65-F5344CB8AC3E}">
        <p14:creationId xmlns:p14="http://schemas.microsoft.com/office/powerpoint/2010/main" val="8654685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A7B233-0E0B-4319-8872-C8CAB791C4E2}" type="datetimeFigureOut">
              <a:rPr lang="tr-TR" smtClean="0"/>
              <a:t>6.12.2020</a:t>
            </a:fld>
            <a:endParaRPr lang="tr-TR"/>
          </a:p>
        </p:txBody>
      </p:sp>
      <p:sp>
        <p:nvSpPr>
          <p:cNvPr id="4" name="Slayt Görüntüsü Yer Tutucus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F0AB336-8A78-45FB-8939-48190799F3CF}" type="slidenum">
              <a:rPr lang="tr-TR" smtClean="0"/>
              <a:t>‹#›</a:t>
            </a:fld>
            <a:endParaRPr lang="tr-TR"/>
          </a:p>
        </p:txBody>
      </p:sp>
    </p:spTree>
    <p:extLst>
      <p:ext uri="{BB962C8B-B14F-4D97-AF65-F5344CB8AC3E}">
        <p14:creationId xmlns:p14="http://schemas.microsoft.com/office/powerpoint/2010/main" val="42846365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914400" y="2130426"/>
            <a:ext cx="10363200" cy="1470025"/>
          </a:xfrm>
        </p:spPr>
        <p:txBody>
          <a:bodyPr/>
          <a:lstStyle/>
          <a:p>
            <a:r>
              <a:rPr lang="tr-TR"/>
              <a:t>Asıl başlık stili için tıklatın</a:t>
            </a:r>
          </a:p>
        </p:txBody>
      </p:sp>
      <p:sp>
        <p:nvSpPr>
          <p:cNvPr id="3" name="2 Alt Başlık"/>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35F5832B-0E22-734D-8899-BFC92476C437}" type="datetime1">
              <a:rPr lang="tr-TR" smtClean="0"/>
              <a:t>6.12.2020</a:t>
            </a:fld>
            <a:endParaRPr lang="tr-TR"/>
          </a:p>
        </p:txBody>
      </p:sp>
      <p:sp>
        <p:nvSpPr>
          <p:cNvPr id="5" name="4 Altbilgi Yer Tutucusu"/>
          <p:cNvSpPr>
            <a:spLocks noGrp="1"/>
          </p:cNvSpPr>
          <p:nvPr>
            <p:ph type="ftr" sz="quarter" idx="11"/>
          </p:nvPr>
        </p:nvSpPr>
        <p:spPr/>
        <p:txBody>
          <a:bodyPr/>
          <a:lstStyle/>
          <a:p>
            <a:r>
              <a:rPr lang="tr-TR"/>
              <a:t>Prof. Dr. Neriman ARAL- Kaynaştırma Uygulamaları</a:t>
            </a:r>
          </a:p>
        </p:txBody>
      </p:sp>
      <p:sp>
        <p:nvSpPr>
          <p:cNvPr id="6" name="5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F76F7DDD-5168-5C43-8597-233F0EE05960}" type="datetime1">
              <a:rPr lang="tr-TR" smtClean="0"/>
              <a:t>6.12.2020</a:t>
            </a:fld>
            <a:endParaRPr lang="tr-TR"/>
          </a:p>
        </p:txBody>
      </p:sp>
      <p:sp>
        <p:nvSpPr>
          <p:cNvPr id="5" name="4 Altbilgi Yer Tutucusu"/>
          <p:cNvSpPr>
            <a:spLocks noGrp="1"/>
          </p:cNvSpPr>
          <p:nvPr>
            <p:ph type="ftr" sz="quarter" idx="11"/>
          </p:nvPr>
        </p:nvSpPr>
        <p:spPr/>
        <p:txBody>
          <a:bodyPr/>
          <a:lstStyle/>
          <a:p>
            <a:r>
              <a:rPr lang="tr-TR"/>
              <a:t>Prof. Dr. Neriman ARAL- Kaynaştırma Uygulamaları</a:t>
            </a:r>
          </a:p>
        </p:txBody>
      </p:sp>
      <p:sp>
        <p:nvSpPr>
          <p:cNvPr id="6" name="5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39"/>
            <a:ext cx="27432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609600" y="274639"/>
            <a:ext cx="80264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22B21109-31A7-9D4F-AAF7-613148B99328}" type="datetime1">
              <a:rPr lang="tr-TR" smtClean="0"/>
              <a:t>6.12.2020</a:t>
            </a:fld>
            <a:endParaRPr lang="tr-TR"/>
          </a:p>
        </p:txBody>
      </p:sp>
      <p:sp>
        <p:nvSpPr>
          <p:cNvPr id="5" name="4 Altbilgi Yer Tutucusu"/>
          <p:cNvSpPr>
            <a:spLocks noGrp="1"/>
          </p:cNvSpPr>
          <p:nvPr>
            <p:ph type="ftr" sz="quarter" idx="11"/>
          </p:nvPr>
        </p:nvSpPr>
        <p:spPr/>
        <p:txBody>
          <a:bodyPr/>
          <a:lstStyle/>
          <a:p>
            <a:r>
              <a:rPr lang="tr-TR"/>
              <a:t>Prof. Dr. Neriman ARAL- Kaynaştırma Uygulamaları</a:t>
            </a:r>
          </a:p>
        </p:txBody>
      </p:sp>
      <p:sp>
        <p:nvSpPr>
          <p:cNvPr id="6" name="5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C8CEC2C9-345B-D740-8F45-04BA7C4D5313}" type="datetime1">
              <a:rPr lang="tr-TR" smtClean="0"/>
              <a:t>6.12.2020</a:t>
            </a:fld>
            <a:endParaRPr lang="tr-TR"/>
          </a:p>
        </p:txBody>
      </p:sp>
      <p:sp>
        <p:nvSpPr>
          <p:cNvPr id="5" name="4 Altbilgi Yer Tutucusu"/>
          <p:cNvSpPr>
            <a:spLocks noGrp="1"/>
          </p:cNvSpPr>
          <p:nvPr>
            <p:ph type="ftr" sz="quarter" idx="11"/>
          </p:nvPr>
        </p:nvSpPr>
        <p:spPr/>
        <p:txBody>
          <a:bodyPr/>
          <a:lstStyle/>
          <a:p>
            <a:r>
              <a:rPr lang="tr-TR"/>
              <a:t>Prof. Dr. Neriman ARAL- Kaynaştırma Uygulamaları</a:t>
            </a:r>
          </a:p>
        </p:txBody>
      </p:sp>
      <p:sp>
        <p:nvSpPr>
          <p:cNvPr id="6" name="5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1"/>
            <a:ext cx="103632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82B2D80-0219-C843-95AA-4D674E78FAAA}" type="datetime1">
              <a:rPr lang="tr-TR" smtClean="0"/>
              <a:t>6.12.2020</a:t>
            </a:fld>
            <a:endParaRPr lang="tr-TR"/>
          </a:p>
        </p:txBody>
      </p:sp>
      <p:sp>
        <p:nvSpPr>
          <p:cNvPr id="5" name="4 Altbilgi Yer Tutucusu"/>
          <p:cNvSpPr>
            <a:spLocks noGrp="1"/>
          </p:cNvSpPr>
          <p:nvPr>
            <p:ph type="ftr" sz="quarter" idx="11"/>
          </p:nvPr>
        </p:nvSpPr>
        <p:spPr/>
        <p:txBody>
          <a:bodyPr/>
          <a:lstStyle/>
          <a:p>
            <a:r>
              <a:rPr lang="tr-TR"/>
              <a:t>Prof. Dr. Neriman ARAL- Kaynaştırma Uygulamaları</a:t>
            </a:r>
          </a:p>
        </p:txBody>
      </p:sp>
      <p:sp>
        <p:nvSpPr>
          <p:cNvPr id="6" name="5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E2BF289-2096-C24B-BA50-605633054CB2}" type="datetime1">
              <a:rPr lang="tr-TR" smtClean="0"/>
              <a:t>6.12.2020</a:t>
            </a:fld>
            <a:endParaRPr lang="tr-TR"/>
          </a:p>
        </p:txBody>
      </p:sp>
      <p:sp>
        <p:nvSpPr>
          <p:cNvPr id="6" name="5 Altbilgi Yer Tutucusu"/>
          <p:cNvSpPr>
            <a:spLocks noGrp="1"/>
          </p:cNvSpPr>
          <p:nvPr>
            <p:ph type="ftr" sz="quarter" idx="11"/>
          </p:nvPr>
        </p:nvSpPr>
        <p:spPr/>
        <p:txBody>
          <a:bodyPr/>
          <a:lstStyle/>
          <a:p>
            <a:r>
              <a:rPr lang="tr-TR"/>
              <a:t>Prof. Dr. Neriman ARAL- Kaynaştırma Uygulamaları</a:t>
            </a:r>
          </a:p>
        </p:txBody>
      </p:sp>
      <p:sp>
        <p:nvSpPr>
          <p:cNvPr id="7" name="6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9FC9076A-E19C-E54D-BCC8-23D2C240CA6C}" type="datetime1">
              <a:rPr lang="tr-TR" smtClean="0"/>
              <a:t>6.12.2020</a:t>
            </a:fld>
            <a:endParaRPr lang="tr-TR"/>
          </a:p>
        </p:txBody>
      </p:sp>
      <p:sp>
        <p:nvSpPr>
          <p:cNvPr id="8" name="7 Altbilgi Yer Tutucusu"/>
          <p:cNvSpPr>
            <a:spLocks noGrp="1"/>
          </p:cNvSpPr>
          <p:nvPr>
            <p:ph type="ftr" sz="quarter" idx="11"/>
          </p:nvPr>
        </p:nvSpPr>
        <p:spPr/>
        <p:txBody>
          <a:bodyPr/>
          <a:lstStyle/>
          <a:p>
            <a:r>
              <a:rPr lang="tr-TR"/>
              <a:t>Prof. Dr. Neriman ARAL- Kaynaştırma Uygulamaları</a:t>
            </a:r>
          </a:p>
        </p:txBody>
      </p:sp>
      <p:sp>
        <p:nvSpPr>
          <p:cNvPr id="9" name="8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72BFF30B-4DC4-AE43-8B2D-FCF36FC35C07}" type="datetime1">
              <a:rPr lang="tr-TR" smtClean="0"/>
              <a:t>6.12.2020</a:t>
            </a:fld>
            <a:endParaRPr lang="tr-TR"/>
          </a:p>
        </p:txBody>
      </p:sp>
      <p:sp>
        <p:nvSpPr>
          <p:cNvPr id="4" name="3 Altbilgi Yer Tutucusu"/>
          <p:cNvSpPr>
            <a:spLocks noGrp="1"/>
          </p:cNvSpPr>
          <p:nvPr>
            <p:ph type="ftr" sz="quarter" idx="11"/>
          </p:nvPr>
        </p:nvSpPr>
        <p:spPr/>
        <p:txBody>
          <a:bodyPr/>
          <a:lstStyle/>
          <a:p>
            <a:r>
              <a:rPr lang="tr-TR"/>
              <a:t>Prof. Dr. Neriman ARAL- Kaynaştırma Uygulamaları</a:t>
            </a:r>
          </a:p>
        </p:txBody>
      </p:sp>
      <p:sp>
        <p:nvSpPr>
          <p:cNvPr id="5" name="4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C9FC525C-C045-A24A-A23B-A46599B43563}" type="datetime1">
              <a:rPr lang="tr-TR" smtClean="0"/>
              <a:t>6.12.2020</a:t>
            </a:fld>
            <a:endParaRPr lang="tr-TR"/>
          </a:p>
        </p:txBody>
      </p:sp>
      <p:sp>
        <p:nvSpPr>
          <p:cNvPr id="3" name="2 Altbilgi Yer Tutucusu"/>
          <p:cNvSpPr>
            <a:spLocks noGrp="1"/>
          </p:cNvSpPr>
          <p:nvPr>
            <p:ph type="ftr" sz="quarter" idx="11"/>
          </p:nvPr>
        </p:nvSpPr>
        <p:spPr/>
        <p:txBody>
          <a:bodyPr/>
          <a:lstStyle/>
          <a:p>
            <a:r>
              <a:rPr lang="tr-TR"/>
              <a:t>Prof. Dr. Neriman ARAL- Kaynaştırma Uygulamaları</a:t>
            </a:r>
          </a:p>
        </p:txBody>
      </p:sp>
      <p:sp>
        <p:nvSpPr>
          <p:cNvPr id="4" name="3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1" y="273050"/>
            <a:ext cx="4011084"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641390D8-D1EA-9A40-9FCB-82FB94C91F01}" type="datetime1">
              <a:rPr lang="tr-TR" smtClean="0"/>
              <a:t>6.12.2020</a:t>
            </a:fld>
            <a:endParaRPr lang="tr-TR"/>
          </a:p>
        </p:txBody>
      </p:sp>
      <p:sp>
        <p:nvSpPr>
          <p:cNvPr id="6" name="5 Altbilgi Yer Tutucusu"/>
          <p:cNvSpPr>
            <a:spLocks noGrp="1"/>
          </p:cNvSpPr>
          <p:nvPr>
            <p:ph type="ftr" sz="quarter" idx="11"/>
          </p:nvPr>
        </p:nvSpPr>
        <p:spPr/>
        <p:txBody>
          <a:bodyPr/>
          <a:lstStyle/>
          <a:p>
            <a:r>
              <a:rPr lang="tr-TR"/>
              <a:t>Prof. Dr. Neriman ARAL- Kaynaştırma Uygulamaları</a:t>
            </a:r>
          </a:p>
        </p:txBody>
      </p:sp>
      <p:sp>
        <p:nvSpPr>
          <p:cNvPr id="7" name="6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885A7773-8623-924C-966C-FAA3B7277894}" type="datetime1">
              <a:rPr lang="tr-TR" smtClean="0"/>
              <a:t>6.12.2020</a:t>
            </a:fld>
            <a:endParaRPr lang="tr-TR"/>
          </a:p>
        </p:txBody>
      </p:sp>
      <p:sp>
        <p:nvSpPr>
          <p:cNvPr id="6" name="5 Altbilgi Yer Tutucusu"/>
          <p:cNvSpPr>
            <a:spLocks noGrp="1"/>
          </p:cNvSpPr>
          <p:nvPr>
            <p:ph type="ftr" sz="quarter" idx="11"/>
          </p:nvPr>
        </p:nvSpPr>
        <p:spPr/>
        <p:txBody>
          <a:bodyPr/>
          <a:lstStyle/>
          <a:p>
            <a:r>
              <a:rPr lang="tr-TR"/>
              <a:t>Prof. Dr. Neriman ARAL- Kaynaştırma Uygulamaları</a:t>
            </a:r>
          </a:p>
        </p:txBody>
      </p:sp>
      <p:sp>
        <p:nvSpPr>
          <p:cNvPr id="7" name="6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B1EE59-9003-614A-A7DD-78BCEBA41318}" type="datetime1">
              <a:rPr lang="tr-TR" smtClean="0"/>
              <a:t>6.12.2020</a:t>
            </a:fld>
            <a:endParaRPr lang="tr-TR"/>
          </a:p>
        </p:txBody>
      </p:sp>
      <p:sp>
        <p:nvSpPr>
          <p:cNvPr id="5" name="4 Altbilgi Yer Tutucusu"/>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a:t>Prof. Dr. Neriman ARAL- Kaynaştırma Uygulamaları</a:t>
            </a:r>
          </a:p>
        </p:txBody>
      </p:sp>
      <p:sp>
        <p:nvSpPr>
          <p:cNvPr id="6" name="5 Slayt Numarası Yer Tutucusu"/>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ED82AB-A661-473C-BBD3-1DC14BEB2E30}"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914400" y="1700808"/>
            <a:ext cx="10363200" cy="1470025"/>
          </a:xfrm>
          <a:solidFill>
            <a:schemeClr val="accent6">
              <a:lumMod val="20000"/>
              <a:lumOff val="80000"/>
            </a:schemeClr>
          </a:solidFill>
        </p:spPr>
        <p:txBody>
          <a:bodyPr>
            <a:normAutofit/>
          </a:bodyPr>
          <a:lstStyle/>
          <a:p>
            <a:r>
              <a:rPr lang="tr-TR" sz="4000" b="1" cap="none" dirty="0">
                <a:solidFill>
                  <a:schemeClr val="tx1"/>
                </a:solidFill>
                <a:latin typeface="Comic Sans MS" panose="030F0902030302020204" pitchFamily="66" charset="0"/>
                <a:cs typeface="Arial" charset="0"/>
              </a:rPr>
              <a:t>KAYNAŞTIRMAYA HAZIRLIK SÜRECİ</a:t>
            </a:r>
            <a:endParaRPr lang="tr-TR" sz="4000" dirty="0">
              <a:latin typeface="Comic Sans MS" panose="030F0902030302020204" pitchFamily="66" charset="0"/>
            </a:endParaRPr>
          </a:p>
        </p:txBody>
      </p:sp>
      <p:sp>
        <p:nvSpPr>
          <p:cNvPr id="3" name="2 Alt Başlık"/>
          <p:cNvSpPr>
            <a:spLocks noGrp="1"/>
          </p:cNvSpPr>
          <p:nvPr>
            <p:ph type="subTitle" idx="1"/>
          </p:nvPr>
        </p:nvSpPr>
        <p:spPr>
          <a:xfrm>
            <a:off x="3431704" y="3886200"/>
            <a:ext cx="5256584" cy="1752600"/>
          </a:xfrm>
          <a:solidFill>
            <a:schemeClr val="accent6">
              <a:lumMod val="20000"/>
              <a:lumOff val="80000"/>
            </a:schemeClr>
          </a:solidFill>
        </p:spPr>
        <p:txBody>
          <a:bodyPr>
            <a:noAutofit/>
          </a:bodyPr>
          <a:lstStyle/>
          <a:p>
            <a:r>
              <a:rPr lang="tr-TR" b="1" dirty="0">
                <a:solidFill>
                  <a:schemeClr val="tx1"/>
                </a:solidFill>
                <a:latin typeface="Comic Sans MS" panose="030F0902030302020204" pitchFamily="66" charset="0"/>
              </a:rPr>
              <a:t>Prof. Dr. Neriman ARAL</a:t>
            </a:r>
          </a:p>
          <a:p>
            <a:r>
              <a:rPr lang="tr-TR" b="1" dirty="0">
                <a:solidFill>
                  <a:schemeClr val="tx1"/>
                </a:solidFill>
                <a:latin typeface="Comic Sans MS" panose="030F0902030302020204" pitchFamily="66" charset="0"/>
              </a:rPr>
              <a:t>Sağlık Bilimleri Fakültesi</a:t>
            </a:r>
          </a:p>
          <a:p>
            <a:r>
              <a:rPr lang="tr-TR" b="1" dirty="0">
                <a:solidFill>
                  <a:schemeClr val="tx1"/>
                </a:solidFill>
                <a:latin typeface="Comic Sans MS" panose="030F0902030302020204" pitchFamily="66" charset="0"/>
              </a:rPr>
              <a:t>Çocuk Gelişimi Bölümü</a:t>
            </a:r>
          </a:p>
          <a:p>
            <a:endParaRPr lang="tr-TR" dirty="0">
              <a:latin typeface="Comic Sans MS" panose="030F0902030302020204" pitchFamily="66"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5112" y="180045"/>
            <a:ext cx="1298575" cy="1268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96400" y="70507"/>
            <a:ext cx="2921000" cy="1487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3" name="Oval 2"/>
          <p:cNvSpPr/>
          <p:nvPr/>
        </p:nvSpPr>
        <p:spPr>
          <a:xfrm>
            <a:off x="335360" y="260715"/>
            <a:ext cx="11305256" cy="1512168"/>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800" b="1" dirty="0">
                <a:latin typeface="Comic Sans MS" pitchFamily="66" charset="0"/>
              </a:rPr>
              <a:t>Normal Gelişim Gösteren Çocukların Kaynaştırma Eğitimine Hazırlanmaları</a:t>
            </a:r>
            <a:endParaRPr lang="tr-TR" sz="2800" dirty="0">
              <a:latin typeface="Comic Sans MS" pitchFamily="66" charset="0"/>
            </a:endParaRPr>
          </a:p>
        </p:txBody>
      </p:sp>
      <p:sp>
        <p:nvSpPr>
          <p:cNvPr id="4" name="Yatay Kaydırma 3"/>
          <p:cNvSpPr/>
          <p:nvPr/>
        </p:nvSpPr>
        <p:spPr>
          <a:xfrm>
            <a:off x="695400" y="1412776"/>
            <a:ext cx="10945216" cy="5445224"/>
          </a:xfrm>
          <a:prstGeom prst="horizontalScroll">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Dikdörtgen 4"/>
          <p:cNvSpPr/>
          <p:nvPr/>
        </p:nvSpPr>
        <p:spPr>
          <a:xfrm>
            <a:off x="1559496" y="2350284"/>
            <a:ext cx="9505056" cy="3570208"/>
          </a:xfrm>
          <a:prstGeom prst="rect">
            <a:avLst/>
          </a:prstGeom>
        </p:spPr>
        <p:txBody>
          <a:bodyPr wrap="square">
            <a:spAutoFit/>
          </a:bodyPr>
          <a:lstStyle/>
          <a:p>
            <a:pPr marL="342900" indent="-342900" algn="just">
              <a:spcBef>
                <a:spcPts val="600"/>
              </a:spcBef>
              <a:spcAft>
                <a:spcPts val="600"/>
              </a:spcAft>
              <a:buFont typeface="Arial" panose="020B0604020202020204" pitchFamily="34" charset="0"/>
              <a:buChar char="•"/>
            </a:pPr>
            <a:r>
              <a:rPr lang="tr-TR" sz="2400" dirty="0">
                <a:latin typeface="Comic Sans MS" panose="030F0902030302020204" pitchFamily="66" charset="0"/>
              </a:rPr>
              <a:t>Kaynaştırma eğitiminde hedeflenen davranışlardan birisi özel gereksinimi olan çocukların sosyal ve duygusal gelişimlerini desteklemektir. </a:t>
            </a:r>
          </a:p>
          <a:p>
            <a:pPr marL="342900" indent="-342900" algn="just">
              <a:spcBef>
                <a:spcPts val="600"/>
              </a:spcBef>
              <a:spcAft>
                <a:spcPts val="600"/>
              </a:spcAft>
              <a:buFont typeface="Arial" panose="020B0604020202020204" pitchFamily="34" charset="0"/>
              <a:buChar char="•"/>
            </a:pPr>
            <a:r>
              <a:rPr lang="tr-TR" sz="2400" dirty="0">
                <a:latin typeface="Comic Sans MS" panose="030F0902030302020204" pitchFamily="66" charset="0"/>
              </a:rPr>
              <a:t>Oysa normal gelişim gösteren çocuklar, farklı gelişim özelliği gösteren akranlarıyla karşılaştıklarında onlara nasıl davranacaklarını bilememekte, onlarla arkadaşlık etmek istememekte, onları dışlamakta ve kendi özelliklerini taşıyan akranlarıyla birlikte olmayı tercih etmektedirler (Aral, 2011; Batu vd., 2012). </a:t>
            </a:r>
          </a:p>
        </p:txBody>
      </p:sp>
    </p:spTree>
    <p:extLst>
      <p:ext uri="{BB962C8B-B14F-4D97-AF65-F5344CB8AC3E}">
        <p14:creationId xmlns:p14="http://schemas.microsoft.com/office/powerpoint/2010/main" val="24483939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5" name="Köşeleri Yuvarlanmış Dikdörtgen Belirtme Çizgisi 4"/>
          <p:cNvSpPr/>
          <p:nvPr/>
        </p:nvSpPr>
        <p:spPr>
          <a:xfrm>
            <a:off x="695400" y="2278244"/>
            <a:ext cx="10729192" cy="2950956"/>
          </a:xfrm>
          <a:prstGeom prst="wedgeRoundRectCallou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spcBef>
                <a:spcPts val="600"/>
              </a:spcBef>
              <a:spcAft>
                <a:spcPts val="600"/>
              </a:spcAft>
              <a:buFont typeface="Arial" panose="020B0604020202020204" pitchFamily="34" charset="0"/>
              <a:buChar char="•"/>
            </a:pPr>
            <a:r>
              <a:rPr lang="tr-TR" sz="2800" dirty="0">
                <a:solidFill>
                  <a:schemeClr val="tx1"/>
                </a:solidFill>
                <a:latin typeface="Comic Sans MS" panose="030F0902030302020204" pitchFamily="66" charset="0"/>
              </a:rPr>
              <a:t>Hazırlanma aşamasında öğretmen öncelikle normal gelişim gösteren çocukları bilgilendirmelidir. </a:t>
            </a:r>
          </a:p>
          <a:p>
            <a:pPr marL="457200" indent="-457200">
              <a:spcBef>
                <a:spcPts val="600"/>
              </a:spcBef>
              <a:spcAft>
                <a:spcPts val="600"/>
              </a:spcAft>
              <a:buFont typeface="Arial" panose="020B0604020202020204" pitchFamily="34" charset="0"/>
              <a:buChar char="•"/>
            </a:pPr>
            <a:r>
              <a:rPr lang="tr-TR" sz="2800" dirty="0">
                <a:solidFill>
                  <a:schemeClr val="tx1"/>
                </a:solidFill>
                <a:latin typeface="Comic Sans MS" panose="030F0902030302020204" pitchFamily="66" charset="0"/>
              </a:rPr>
              <a:t>Çocuklara özel gereksinimin ne olduğu canlandırmalarla, oyunlarla sunulmalı, yaşantıya dayalı çalışmalar yapılmalı, farklılıklara saygı konusunda hikaye, video gibi tekniklerden yararlanılmalıdır (Aral, 2011). </a:t>
            </a:r>
          </a:p>
        </p:txBody>
      </p:sp>
      <p:sp>
        <p:nvSpPr>
          <p:cNvPr id="4" name="Oval 3">
            <a:extLst>
              <a:ext uri="{FF2B5EF4-FFF2-40B4-BE49-F238E27FC236}">
                <a16:creationId xmlns:a16="http://schemas.microsoft.com/office/drawing/2014/main" id="{37449E93-1746-7E4F-8C33-B5F1366132EF}"/>
              </a:ext>
            </a:extLst>
          </p:cNvPr>
          <p:cNvSpPr/>
          <p:nvPr/>
        </p:nvSpPr>
        <p:spPr>
          <a:xfrm>
            <a:off x="335360" y="260715"/>
            <a:ext cx="11305256" cy="1512168"/>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800" b="1" dirty="0">
                <a:latin typeface="Comic Sans MS" pitchFamily="66" charset="0"/>
              </a:rPr>
              <a:t>Normal Gelişim Gösteren Çocukların Kaynaştırma Eğitimine Hazırlanmaları</a:t>
            </a:r>
            <a:endParaRPr lang="tr-TR" sz="2800" dirty="0">
              <a:latin typeface="Comic Sans MS" pitchFamily="66" charset="0"/>
            </a:endParaRPr>
          </a:p>
        </p:txBody>
      </p:sp>
    </p:spTree>
    <p:extLst>
      <p:ext uri="{BB962C8B-B14F-4D97-AF65-F5344CB8AC3E}">
        <p14:creationId xmlns:p14="http://schemas.microsoft.com/office/powerpoint/2010/main" val="2589017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graphicFrame>
        <p:nvGraphicFramePr>
          <p:cNvPr id="3" name="Tablo 2"/>
          <p:cNvGraphicFramePr>
            <a:graphicFrameLocks noGrp="1"/>
          </p:cNvGraphicFramePr>
          <p:nvPr>
            <p:extLst>
              <p:ext uri="{D42A27DB-BD31-4B8C-83A1-F6EECF244321}">
                <p14:modId xmlns:p14="http://schemas.microsoft.com/office/powerpoint/2010/main" val="1094661027"/>
              </p:ext>
            </p:extLst>
          </p:nvPr>
        </p:nvGraphicFramePr>
        <p:xfrm>
          <a:off x="479376" y="1988840"/>
          <a:ext cx="11161240" cy="3888432"/>
        </p:xfrm>
        <a:graphic>
          <a:graphicData uri="http://schemas.openxmlformats.org/drawingml/2006/table">
            <a:tbl>
              <a:tblPr firstRow="1" bandRow="1">
                <a:tableStyleId>{93296810-A885-4BE3-A3E7-6D5BEEA58F35}</a:tableStyleId>
              </a:tblPr>
              <a:tblGrid>
                <a:gridCol w="11161240">
                  <a:extLst>
                    <a:ext uri="{9D8B030D-6E8A-4147-A177-3AD203B41FA5}">
                      <a16:colId xmlns:a16="http://schemas.microsoft.com/office/drawing/2014/main" val="20000"/>
                    </a:ext>
                  </a:extLst>
                </a:gridCol>
              </a:tblGrid>
              <a:tr h="3888432">
                <a:tc>
                  <a:txBody>
                    <a:bodyPr/>
                    <a:lstStyle/>
                    <a:p>
                      <a:pPr marL="0" lvl="0" indent="0" algn="just">
                        <a:buFont typeface="Arial" panose="020B0604020202020204" pitchFamily="34" charset="0"/>
                        <a:buNone/>
                      </a:pPr>
                      <a:r>
                        <a:rPr lang="tr-TR" sz="2800" b="1" kern="1200" dirty="0">
                          <a:solidFill>
                            <a:schemeClr val="tx1"/>
                          </a:solidFill>
                          <a:effectLst/>
                          <a:latin typeface="Comic Sans MS" panose="030F0902030302020204" pitchFamily="66" charset="0"/>
                          <a:ea typeface="+mn-ea"/>
                          <a:cs typeface="+mn-cs"/>
                        </a:rPr>
                        <a:t>Normal gelişim gösteren çocukların kaynaştırma eğitimine hazırlanmaları ile </a:t>
                      </a:r>
                    </a:p>
                    <a:p>
                      <a:pPr marL="914400" lvl="1" indent="-457200" algn="just">
                        <a:buFont typeface="Arial" panose="020B0604020202020204" pitchFamily="34" charset="0"/>
                        <a:buChar char="•"/>
                      </a:pPr>
                      <a:r>
                        <a:rPr lang="tr-TR" sz="2800" b="1" kern="1200" dirty="0">
                          <a:solidFill>
                            <a:schemeClr val="tx1"/>
                          </a:solidFill>
                          <a:effectLst/>
                          <a:latin typeface="Comic Sans MS" panose="030F0902030302020204" pitchFamily="66" charset="0"/>
                          <a:ea typeface="+mn-ea"/>
                          <a:cs typeface="+mn-cs"/>
                        </a:rPr>
                        <a:t>Özel </a:t>
                      </a:r>
                      <a:r>
                        <a:rPr lang="tr-TR" sz="2800" b="1" kern="1200" dirty="0" err="1">
                          <a:solidFill>
                            <a:schemeClr val="tx1"/>
                          </a:solidFill>
                          <a:effectLst/>
                          <a:latin typeface="Comic Sans MS" panose="030F0902030302020204" pitchFamily="66" charset="0"/>
                          <a:ea typeface="+mn-ea"/>
                          <a:cs typeface="+mn-cs"/>
                        </a:rPr>
                        <a:t>gereksinimli</a:t>
                      </a:r>
                      <a:r>
                        <a:rPr lang="tr-TR" sz="2800" b="1" kern="1200" dirty="0">
                          <a:solidFill>
                            <a:schemeClr val="tx1"/>
                          </a:solidFill>
                          <a:effectLst/>
                          <a:latin typeface="Comic Sans MS" panose="030F0902030302020204" pitchFamily="66" charset="0"/>
                          <a:ea typeface="+mn-ea"/>
                          <a:cs typeface="+mn-cs"/>
                        </a:rPr>
                        <a:t> akranlarını kabul ettikleri, </a:t>
                      </a:r>
                    </a:p>
                    <a:p>
                      <a:pPr marL="914400" lvl="1" indent="-457200" algn="just">
                        <a:buFont typeface="Arial" panose="020B0604020202020204" pitchFamily="34" charset="0"/>
                        <a:buChar char="•"/>
                      </a:pPr>
                      <a:r>
                        <a:rPr lang="tr-TR" sz="2800" b="1" kern="1200" dirty="0">
                          <a:solidFill>
                            <a:schemeClr val="tx1"/>
                          </a:solidFill>
                          <a:effectLst/>
                          <a:latin typeface="Comic Sans MS" panose="030F0902030302020204" pitchFamily="66" charset="0"/>
                          <a:ea typeface="+mn-ea"/>
                          <a:cs typeface="+mn-cs"/>
                        </a:rPr>
                        <a:t>Onlarla iletişim ve etkileşime girdikleri, </a:t>
                      </a:r>
                    </a:p>
                    <a:p>
                      <a:pPr marL="914400" lvl="1" indent="-457200" algn="just">
                        <a:buFont typeface="Arial" panose="020B0604020202020204" pitchFamily="34" charset="0"/>
                        <a:buChar char="•"/>
                      </a:pPr>
                      <a:r>
                        <a:rPr lang="tr-TR" sz="2800" b="1" kern="1200" dirty="0">
                          <a:solidFill>
                            <a:schemeClr val="tx1"/>
                          </a:solidFill>
                          <a:effectLst/>
                          <a:latin typeface="Comic Sans MS" panose="030F0902030302020204" pitchFamily="66" charset="0"/>
                          <a:ea typeface="+mn-ea"/>
                          <a:cs typeface="+mn-cs"/>
                        </a:rPr>
                        <a:t>Akran etkileşim modelini kullandıkları ve </a:t>
                      </a:r>
                    </a:p>
                    <a:p>
                      <a:pPr marL="914400" lvl="1" indent="-457200" algn="just">
                        <a:buFont typeface="Arial" panose="020B0604020202020204" pitchFamily="34" charset="0"/>
                        <a:buChar char="•"/>
                      </a:pPr>
                      <a:r>
                        <a:rPr lang="tr-TR" sz="2800" b="1" kern="1200" dirty="0">
                          <a:solidFill>
                            <a:schemeClr val="tx1"/>
                          </a:solidFill>
                          <a:effectLst/>
                          <a:latin typeface="Comic Sans MS" panose="030F0902030302020204" pitchFamily="66" charset="0"/>
                          <a:ea typeface="+mn-ea"/>
                          <a:cs typeface="+mn-cs"/>
                        </a:rPr>
                        <a:t>Bunun da hem olumlu sınıf atmosferi oluşturduğu hem de tüm çocukların gelişim ve akademik başarılarında önemli çıktılar sağladığı belirlenmiştir (Aral, 2011; Yaşaran vd., 2014).</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0000"/>
                  </a:ext>
                </a:extLst>
              </a:tr>
            </a:tbl>
          </a:graphicData>
        </a:graphic>
      </p:graphicFrame>
      <p:sp>
        <p:nvSpPr>
          <p:cNvPr id="4" name="Oval 3">
            <a:extLst>
              <a:ext uri="{FF2B5EF4-FFF2-40B4-BE49-F238E27FC236}">
                <a16:creationId xmlns:a16="http://schemas.microsoft.com/office/drawing/2014/main" id="{2E95B621-5E2B-3149-B555-E2E098A8FC19}"/>
              </a:ext>
            </a:extLst>
          </p:cNvPr>
          <p:cNvSpPr/>
          <p:nvPr/>
        </p:nvSpPr>
        <p:spPr>
          <a:xfrm>
            <a:off x="335360" y="260715"/>
            <a:ext cx="11305256" cy="1512168"/>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800" b="1" dirty="0">
                <a:latin typeface="Comic Sans MS" pitchFamily="66" charset="0"/>
              </a:rPr>
              <a:t>Normal Gelişim Gösteren Çocukların Kaynaştırma Eğitimine Hazırlanmaları</a:t>
            </a:r>
            <a:endParaRPr lang="tr-TR" sz="2800" dirty="0">
              <a:latin typeface="Comic Sans MS" pitchFamily="66" charset="0"/>
            </a:endParaRPr>
          </a:p>
        </p:txBody>
      </p:sp>
    </p:spTree>
    <p:extLst>
      <p:ext uri="{BB962C8B-B14F-4D97-AF65-F5344CB8AC3E}">
        <p14:creationId xmlns:p14="http://schemas.microsoft.com/office/powerpoint/2010/main" val="38439331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3" name="Dikdörtgen 2"/>
          <p:cNvSpPr/>
          <p:nvPr/>
        </p:nvSpPr>
        <p:spPr>
          <a:xfrm>
            <a:off x="515380" y="266551"/>
            <a:ext cx="11161240" cy="858193"/>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800" b="1" dirty="0">
                <a:latin typeface="Comic Sans MS" pitchFamily="66" charset="0"/>
              </a:rPr>
              <a:t>Özel </a:t>
            </a:r>
            <a:r>
              <a:rPr lang="tr-TR" sz="2800" b="1" dirty="0" err="1">
                <a:latin typeface="Comic Sans MS" pitchFamily="66" charset="0"/>
              </a:rPr>
              <a:t>Gereksinimli</a:t>
            </a:r>
            <a:r>
              <a:rPr lang="tr-TR" sz="2800" b="1" dirty="0">
                <a:latin typeface="Comic Sans MS" pitchFamily="66" charset="0"/>
              </a:rPr>
              <a:t> Çocukların Kaynaştırma Eğitimine Hazırlanması</a:t>
            </a:r>
            <a:endParaRPr lang="tr-TR" sz="2800" dirty="0">
              <a:latin typeface="Comic Sans MS" pitchFamily="66" charset="0"/>
            </a:endParaRPr>
          </a:p>
        </p:txBody>
      </p:sp>
      <p:sp>
        <p:nvSpPr>
          <p:cNvPr id="4" name="Dikdörtgen 3"/>
          <p:cNvSpPr/>
          <p:nvPr/>
        </p:nvSpPr>
        <p:spPr>
          <a:xfrm>
            <a:off x="515380" y="1401148"/>
            <a:ext cx="11161240" cy="4955203"/>
          </a:xfrm>
          <a:prstGeom prst="rect">
            <a:avLst/>
          </a:prstGeom>
          <a:solidFill>
            <a:schemeClr val="accent4">
              <a:lumMod val="20000"/>
              <a:lumOff val="80000"/>
            </a:schemeClr>
          </a:solidFill>
        </p:spPr>
        <p:txBody>
          <a:bodyPr wrap="square">
            <a:spAutoFit/>
          </a:bodyPr>
          <a:lstStyle/>
          <a:p>
            <a:pPr marL="457200" indent="-457200" algn="just">
              <a:spcBef>
                <a:spcPts val="600"/>
              </a:spcBef>
              <a:spcAft>
                <a:spcPts val="600"/>
              </a:spcAft>
              <a:buFont typeface="Arial" panose="020B0604020202020204" pitchFamily="34" charset="0"/>
              <a:buChar char="•"/>
            </a:pPr>
            <a:r>
              <a:rPr lang="tr-TR" sz="2600" dirty="0">
                <a:latin typeface="Comic Sans MS" panose="030F0902030302020204" pitchFamily="66" charset="0"/>
              </a:rPr>
              <a:t>Engelin türü, tipi, oluş zamanı ve oluş yeri gibi özellikler özel </a:t>
            </a:r>
            <a:r>
              <a:rPr lang="tr-TR" sz="2600" dirty="0" err="1">
                <a:latin typeface="Comic Sans MS" panose="030F0902030302020204" pitchFamily="66" charset="0"/>
              </a:rPr>
              <a:t>gereksinimli</a:t>
            </a:r>
            <a:r>
              <a:rPr lang="tr-TR" sz="2600" dirty="0">
                <a:latin typeface="Comic Sans MS" panose="030F0902030302020204" pitchFamily="66" charset="0"/>
              </a:rPr>
              <a:t> çocukların bazılarında aynı olsa da bu çocuklarda farklı özellikler de ortaya çıkabilmekte, bir başka ifadeyle tıpkı normal gelişim gösteren çocuklarda olduğu gibi bireysel farklılıklar söz konusu olmaktadır</a:t>
            </a:r>
          </a:p>
          <a:p>
            <a:pPr marL="457200" indent="-457200" algn="just">
              <a:spcBef>
                <a:spcPts val="600"/>
              </a:spcBef>
              <a:spcAft>
                <a:spcPts val="600"/>
              </a:spcAft>
              <a:buFont typeface="Arial" panose="020B0604020202020204" pitchFamily="34" charset="0"/>
              <a:buChar char="•"/>
            </a:pPr>
            <a:r>
              <a:rPr lang="tr-TR" sz="2600" dirty="0">
                <a:latin typeface="Comic Sans MS" panose="030F0902030302020204" pitchFamily="66" charset="0"/>
              </a:rPr>
              <a:t>Genel olarak değerlendirildiğinde ise bu çocukların davranış yönetimi ve kontrolü konusunda sorunlar yaşadıkları bilinmektedir. </a:t>
            </a:r>
          </a:p>
          <a:p>
            <a:pPr marL="457200" indent="-457200" algn="just">
              <a:spcBef>
                <a:spcPts val="600"/>
              </a:spcBef>
              <a:spcAft>
                <a:spcPts val="600"/>
              </a:spcAft>
              <a:buFont typeface="Arial" panose="020B0604020202020204" pitchFamily="34" charset="0"/>
              <a:buChar char="•"/>
            </a:pPr>
            <a:r>
              <a:rPr lang="tr-TR" sz="2600" dirty="0">
                <a:latin typeface="Comic Sans MS" panose="030F0902030302020204" pitchFamily="66" charset="0"/>
              </a:rPr>
              <a:t>Çocuklar kaynaştırma sınıfına yerleştirilmeden önce, bu sorunların ortadan kaldırılması büyük önem taşımaktadır. </a:t>
            </a:r>
          </a:p>
          <a:p>
            <a:pPr marL="457200" indent="-457200" algn="just">
              <a:spcBef>
                <a:spcPts val="600"/>
              </a:spcBef>
              <a:spcAft>
                <a:spcPts val="600"/>
              </a:spcAft>
              <a:buFont typeface="Arial" panose="020B0604020202020204" pitchFamily="34" charset="0"/>
              <a:buChar char="•"/>
            </a:pPr>
            <a:r>
              <a:rPr lang="tr-TR" sz="2600" dirty="0">
                <a:latin typeface="Comic Sans MS" panose="030F0902030302020204" pitchFamily="66" charset="0"/>
              </a:rPr>
              <a:t>Bunun için de özel </a:t>
            </a:r>
            <a:r>
              <a:rPr lang="tr-TR" sz="2600" dirty="0" err="1">
                <a:latin typeface="Comic Sans MS" panose="030F0902030302020204" pitchFamily="66" charset="0"/>
              </a:rPr>
              <a:t>gereksinimli</a:t>
            </a:r>
            <a:r>
              <a:rPr lang="tr-TR" sz="2600" dirty="0">
                <a:latin typeface="Comic Sans MS" panose="030F0902030302020204" pitchFamily="66" charset="0"/>
              </a:rPr>
              <a:t> olan çocuklara birtakım kurallar öğretilmelidir (Aral ve Gürsoy, 2011). </a:t>
            </a:r>
          </a:p>
        </p:txBody>
      </p:sp>
    </p:spTree>
    <p:extLst>
      <p:ext uri="{BB962C8B-B14F-4D97-AF65-F5344CB8AC3E}">
        <p14:creationId xmlns:p14="http://schemas.microsoft.com/office/powerpoint/2010/main" val="36569684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3" name="Dikdörtgen 2"/>
          <p:cNvSpPr/>
          <p:nvPr/>
        </p:nvSpPr>
        <p:spPr>
          <a:xfrm>
            <a:off x="515516" y="2204864"/>
            <a:ext cx="11269252" cy="3416320"/>
          </a:xfrm>
          <a:prstGeom prst="rect">
            <a:avLst/>
          </a:prstGeom>
          <a:solidFill>
            <a:schemeClr val="accent4">
              <a:lumMod val="20000"/>
              <a:lumOff val="80000"/>
            </a:schemeClr>
          </a:solidFill>
        </p:spPr>
        <p:txBody>
          <a:bodyPr wrap="square">
            <a:spAutoFit/>
          </a:bodyPr>
          <a:lstStyle/>
          <a:p>
            <a:pPr marL="457200" indent="-457200" algn="just">
              <a:spcBef>
                <a:spcPts val="600"/>
              </a:spcBef>
              <a:spcAft>
                <a:spcPts val="600"/>
              </a:spcAft>
              <a:buFont typeface="Arial" pitchFamily="34" charset="0"/>
              <a:buChar char="•"/>
            </a:pPr>
            <a:r>
              <a:rPr lang="tr-TR" sz="2800" dirty="0">
                <a:latin typeface="Comic Sans MS" panose="030F0902030302020204" pitchFamily="66" charset="0"/>
              </a:rPr>
              <a:t>Sınıf kuralları çocuklara somut örneklerle açıklanmalıdır.</a:t>
            </a:r>
          </a:p>
          <a:p>
            <a:pPr marL="457200" indent="-457200" algn="just">
              <a:spcBef>
                <a:spcPts val="600"/>
              </a:spcBef>
              <a:spcAft>
                <a:spcPts val="600"/>
              </a:spcAft>
              <a:buFont typeface="Arial" pitchFamily="34" charset="0"/>
              <a:buChar char="•"/>
            </a:pPr>
            <a:r>
              <a:rPr lang="tr-TR" sz="2800" dirty="0">
                <a:latin typeface="Comic Sans MS" panose="030F0902030302020204" pitchFamily="66" charset="0"/>
              </a:rPr>
              <a:t>Öğretmen sınıfta kuralları çocuklara açıklamış olmasına rağmen, çocuklar bu kuralları doğru bir şekilde anlamamış olabilir. Bu nedenle, öğretmen çocuklarla kuralları tartışmalı ve kural açık değilse, çocuğun soru sorması teşvik edilmelidir.</a:t>
            </a:r>
          </a:p>
          <a:p>
            <a:pPr marL="457200" indent="-457200" algn="just">
              <a:spcBef>
                <a:spcPts val="600"/>
              </a:spcBef>
              <a:spcAft>
                <a:spcPts val="600"/>
              </a:spcAft>
              <a:buFont typeface="Arial" pitchFamily="34" charset="0"/>
              <a:buChar char="•"/>
            </a:pPr>
            <a:r>
              <a:rPr lang="tr-TR" sz="2800" dirty="0">
                <a:latin typeface="Comic Sans MS" panose="030F0902030302020204" pitchFamily="66" charset="0"/>
              </a:rPr>
              <a:t>Öğretmen çocukların yaşlarına uygun sınıf kurallarını içeren bir kontrol listesi hazırlayarak çocuklara vermelidir.</a:t>
            </a:r>
          </a:p>
        </p:txBody>
      </p:sp>
      <p:sp>
        <p:nvSpPr>
          <p:cNvPr id="4" name="Dikdörtgen 3">
            <a:extLst>
              <a:ext uri="{FF2B5EF4-FFF2-40B4-BE49-F238E27FC236}">
                <a16:creationId xmlns:a16="http://schemas.microsoft.com/office/drawing/2014/main" id="{4820AF96-EF01-3C44-A0DA-4AA8FCD773BF}"/>
              </a:ext>
            </a:extLst>
          </p:cNvPr>
          <p:cNvSpPr/>
          <p:nvPr/>
        </p:nvSpPr>
        <p:spPr>
          <a:xfrm>
            <a:off x="515380" y="266551"/>
            <a:ext cx="11161240" cy="1218233"/>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800" b="1" dirty="0">
                <a:latin typeface="Comic Sans MS" pitchFamily="66" charset="0"/>
              </a:rPr>
              <a:t>Özel </a:t>
            </a:r>
            <a:r>
              <a:rPr lang="tr-TR" sz="2800" b="1" dirty="0" err="1">
                <a:latin typeface="Comic Sans MS" pitchFamily="66" charset="0"/>
              </a:rPr>
              <a:t>Gereksinimli</a:t>
            </a:r>
            <a:r>
              <a:rPr lang="tr-TR" sz="2800" b="1" dirty="0">
                <a:latin typeface="Comic Sans MS" pitchFamily="66" charset="0"/>
              </a:rPr>
              <a:t> Çocukların Kaynaştırma Eğitimine Hazırlanması</a:t>
            </a:r>
            <a:endParaRPr lang="tr-TR" sz="2800" dirty="0">
              <a:latin typeface="Comic Sans MS" pitchFamily="66" charset="0"/>
            </a:endParaRPr>
          </a:p>
        </p:txBody>
      </p:sp>
      <p:sp>
        <p:nvSpPr>
          <p:cNvPr id="5" name="Dikdörtgen 4">
            <a:extLst>
              <a:ext uri="{FF2B5EF4-FFF2-40B4-BE49-F238E27FC236}">
                <a16:creationId xmlns:a16="http://schemas.microsoft.com/office/drawing/2014/main" id="{A3FE4C7D-D7B2-344C-8CAA-458C16FC4803}"/>
              </a:ext>
            </a:extLst>
          </p:cNvPr>
          <p:cNvSpPr/>
          <p:nvPr/>
        </p:nvSpPr>
        <p:spPr>
          <a:xfrm>
            <a:off x="623392" y="1552436"/>
            <a:ext cx="4725974" cy="584775"/>
          </a:xfrm>
          <a:prstGeom prst="rect">
            <a:avLst/>
          </a:prstGeom>
          <a:solidFill>
            <a:schemeClr val="accent2">
              <a:lumMod val="20000"/>
              <a:lumOff val="80000"/>
            </a:schemeClr>
          </a:solidFill>
        </p:spPr>
        <p:txBody>
          <a:bodyPr wrap="none">
            <a:spAutoFit/>
          </a:bodyPr>
          <a:lstStyle/>
          <a:p>
            <a:r>
              <a:rPr lang="tr-TR" sz="3200" dirty="0">
                <a:latin typeface="Comic Sans MS" panose="030F0902030302020204" pitchFamily="66" charset="0"/>
              </a:rPr>
              <a:t>Bu kurallar (Aral, 2011):</a:t>
            </a:r>
            <a:endParaRPr lang="tr-TR" sz="3200" dirty="0"/>
          </a:p>
        </p:txBody>
      </p:sp>
    </p:spTree>
    <p:extLst>
      <p:ext uri="{BB962C8B-B14F-4D97-AF65-F5344CB8AC3E}">
        <p14:creationId xmlns:p14="http://schemas.microsoft.com/office/powerpoint/2010/main" val="21169268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3" name="Dikdörtgen 2"/>
          <p:cNvSpPr/>
          <p:nvPr/>
        </p:nvSpPr>
        <p:spPr>
          <a:xfrm>
            <a:off x="515380" y="2132856"/>
            <a:ext cx="11161240" cy="3108543"/>
          </a:xfrm>
          <a:prstGeom prst="rect">
            <a:avLst/>
          </a:prstGeom>
          <a:solidFill>
            <a:schemeClr val="accent4">
              <a:lumMod val="20000"/>
              <a:lumOff val="80000"/>
            </a:schemeClr>
          </a:solidFill>
        </p:spPr>
        <p:txBody>
          <a:bodyPr wrap="square">
            <a:spAutoFit/>
          </a:bodyPr>
          <a:lstStyle/>
          <a:p>
            <a:pPr marL="457200" indent="-457200" algn="just">
              <a:buFont typeface="Arial" pitchFamily="34" charset="0"/>
              <a:buChar char="•"/>
            </a:pPr>
            <a:r>
              <a:rPr lang="tr-TR" sz="2800" dirty="0">
                <a:latin typeface="Comic Sans MS" panose="030F0902030302020204" pitchFamily="66" charset="0"/>
              </a:rPr>
              <a:t>Öğretmen önceki yılın çocukları tarafından hazırlanmış olan sınıf kurallarını içeren bir filmi, yeni gelen çocuklara göstererek, okuldaki her kuralı tartışmalıdır.</a:t>
            </a:r>
          </a:p>
          <a:p>
            <a:pPr marL="457200" indent="-457200" algn="just">
              <a:buFont typeface="Arial" pitchFamily="34" charset="0"/>
              <a:buChar char="•"/>
            </a:pPr>
            <a:r>
              <a:rPr lang="tr-TR" sz="2800" dirty="0">
                <a:latin typeface="Comic Sans MS" panose="030F0902030302020204" pitchFamily="66" charset="0"/>
              </a:rPr>
              <a:t>Öğretmen her oturumda sadece bir kural üzerinde durmalıdır.</a:t>
            </a:r>
          </a:p>
          <a:p>
            <a:pPr marL="457200" indent="-457200" algn="just">
              <a:buFont typeface="Arial" pitchFamily="34" charset="0"/>
              <a:buChar char="•"/>
            </a:pPr>
            <a:r>
              <a:rPr lang="tr-TR" sz="2800" dirty="0">
                <a:latin typeface="Comic Sans MS" panose="030F0902030302020204" pitchFamily="66" charset="0"/>
              </a:rPr>
              <a:t>Özel </a:t>
            </a:r>
            <a:r>
              <a:rPr lang="tr-TR" sz="2800" dirty="0" err="1">
                <a:latin typeface="Comic Sans MS" panose="030F0902030302020204" pitchFamily="66" charset="0"/>
              </a:rPr>
              <a:t>gereksinimli</a:t>
            </a:r>
            <a:r>
              <a:rPr lang="tr-TR" sz="2800" dirty="0">
                <a:latin typeface="Comic Sans MS" panose="030F0902030302020204" pitchFamily="66" charset="0"/>
              </a:rPr>
              <a:t> çocukların, normal gelişim gösteren akranlarıyla grup şeklinde kaynaştırma eğitimine hazırlanması çocuğun kendini yalnız hissetmesini önleyecektir.</a:t>
            </a:r>
          </a:p>
        </p:txBody>
      </p:sp>
      <p:sp>
        <p:nvSpPr>
          <p:cNvPr id="4" name="Dikdörtgen 3">
            <a:extLst>
              <a:ext uri="{FF2B5EF4-FFF2-40B4-BE49-F238E27FC236}">
                <a16:creationId xmlns:a16="http://schemas.microsoft.com/office/drawing/2014/main" id="{E6B8ACDE-2431-C44C-8B1F-B6F8FE39B84A}"/>
              </a:ext>
            </a:extLst>
          </p:cNvPr>
          <p:cNvSpPr/>
          <p:nvPr/>
        </p:nvSpPr>
        <p:spPr>
          <a:xfrm>
            <a:off x="515380" y="266551"/>
            <a:ext cx="11161240" cy="1218233"/>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800" b="1" dirty="0">
                <a:latin typeface="Comic Sans MS" pitchFamily="66" charset="0"/>
              </a:rPr>
              <a:t>Özel </a:t>
            </a:r>
            <a:r>
              <a:rPr lang="tr-TR" sz="2800" b="1" dirty="0" err="1">
                <a:latin typeface="Comic Sans MS" pitchFamily="66" charset="0"/>
              </a:rPr>
              <a:t>Gereksinimli</a:t>
            </a:r>
            <a:r>
              <a:rPr lang="tr-TR" sz="2800" b="1" dirty="0">
                <a:latin typeface="Comic Sans MS" pitchFamily="66" charset="0"/>
              </a:rPr>
              <a:t> Çocukların Kaynaştırma Eğitimine Hazırlanması</a:t>
            </a:r>
            <a:endParaRPr lang="tr-TR" sz="2800" dirty="0">
              <a:latin typeface="Comic Sans MS" pitchFamily="66" charset="0"/>
            </a:endParaRPr>
          </a:p>
        </p:txBody>
      </p:sp>
    </p:spTree>
    <p:extLst>
      <p:ext uri="{BB962C8B-B14F-4D97-AF65-F5344CB8AC3E}">
        <p14:creationId xmlns:p14="http://schemas.microsoft.com/office/powerpoint/2010/main" val="4387610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3" name="Oval 2"/>
          <p:cNvSpPr/>
          <p:nvPr/>
        </p:nvSpPr>
        <p:spPr>
          <a:xfrm>
            <a:off x="983432" y="476672"/>
            <a:ext cx="10873208" cy="108012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800" b="1" dirty="0">
                <a:latin typeface="Comic Sans MS" pitchFamily="66" charset="0"/>
              </a:rPr>
              <a:t>Okul Personelinin Kaynaştırma Eğitimine Hazırlanması</a:t>
            </a:r>
            <a:endParaRPr lang="tr-TR" sz="2800" dirty="0">
              <a:latin typeface="Comic Sans MS" pitchFamily="66" charset="0"/>
            </a:endParaRPr>
          </a:p>
        </p:txBody>
      </p:sp>
      <p:sp>
        <p:nvSpPr>
          <p:cNvPr id="4" name="Aşağı Ok 3"/>
          <p:cNvSpPr/>
          <p:nvPr/>
        </p:nvSpPr>
        <p:spPr>
          <a:xfrm>
            <a:off x="5591944" y="1556792"/>
            <a:ext cx="1368152" cy="9361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Dikdörtgen 4"/>
          <p:cNvSpPr/>
          <p:nvPr/>
        </p:nvSpPr>
        <p:spPr>
          <a:xfrm>
            <a:off x="1091444" y="2636912"/>
            <a:ext cx="10657184" cy="3744416"/>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spcBef>
                <a:spcPts val="600"/>
              </a:spcBef>
              <a:spcAft>
                <a:spcPts val="600"/>
              </a:spcAft>
              <a:buFont typeface="Arial" panose="020B0604020202020204" pitchFamily="34" charset="0"/>
              <a:buChar char="•"/>
            </a:pPr>
            <a:r>
              <a:rPr lang="tr-TR" sz="2400" dirty="0">
                <a:solidFill>
                  <a:schemeClr val="tx1"/>
                </a:solidFill>
                <a:latin typeface="Comic Sans MS" panose="030F0902030302020204" pitchFamily="66" charset="0"/>
              </a:rPr>
              <a:t>Okul personellerinden yöneticiler ve diğer yardımcı personeller de okulun işleyiş ve düzeninde ve eğitim faaliyetlerinin başarıya ulaşmasında oldukça önemlidir. </a:t>
            </a:r>
          </a:p>
          <a:p>
            <a:pPr marL="342900" indent="-342900">
              <a:spcBef>
                <a:spcPts val="600"/>
              </a:spcBef>
              <a:spcAft>
                <a:spcPts val="600"/>
              </a:spcAft>
              <a:buFont typeface="Arial" panose="020B0604020202020204" pitchFamily="34" charset="0"/>
              <a:buChar char="•"/>
            </a:pPr>
            <a:r>
              <a:rPr lang="tr-TR" sz="2400" dirty="0">
                <a:solidFill>
                  <a:schemeClr val="tx1"/>
                </a:solidFill>
                <a:latin typeface="Comic Sans MS" panose="030F0902030302020204" pitchFamily="66" charset="0"/>
              </a:rPr>
              <a:t>Bu kapsamda ele alındığında okul yöneticileri kaynaştırma eğitiminin önemine inanmalı, ön yargılarından uzaklaşmalıdırlar. </a:t>
            </a:r>
          </a:p>
          <a:p>
            <a:pPr marL="342900" indent="-342900">
              <a:spcBef>
                <a:spcPts val="600"/>
              </a:spcBef>
              <a:spcAft>
                <a:spcPts val="600"/>
              </a:spcAft>
              <a:buFont typeface="Arial" panose="020B0604020202020204" pitchFamily="34" charset="0"/>
              <a:buChar char="•"/>
            </a:pPr>
            <a:r>
              <a:rPr lang="tr-TR" sz="2400" dirty="0">
                <a:solidFill>
                  <a:schemeClr val="tx1"/>
                </a:solidFill>
                <a:latin typeface="Comic Sans MS" panose="030F0902030302020204" pitchFamily="66" charset="0"/>
              </a:rPr>
              <a:t>Başarılı bir eğitim için gerekli tüm alt yapının sorunsuz işlemesini sağlamalı, iletişim ve etkileşimlerini öğretmen, çocuk ve ailelerle sürekli devam ettirmelidirler (</a:t>
            </a:r>
            <a:r>
              <a:rPr lang="tr-TR" sz="2400" dirty="0" err="1">
                <a:solidFill>
                  <a:schemeClr val="tx1"/>
                </a:solidFill>
                <a:latin typeface="Comic Sans MS" panose="030F0902030302020204" pitchFamily="66" charset="0"/>
              </a:rPr>
              <a:t>Emam</a:t>
            </a:r>
            <a:r>
              <a:rPr lang="tr-TR" sz="2400" dirty="0">
                <a:solidFill>
                  <a:schemeClr val="tx1"/>
                </a:solidFill>
                <a:latin typeface="Comic Sans MS" panose="030F0902030302020204" pitchFamily="66" charset="0"/>
              </a:rPr>
              <a:t>, 2016; Engelbrecht vd., 2017).</a:t>
            </a:r>
          </a:p>
        </p:txBody>
      </p:sp>
    </p:spTree>
    <p:extLst>
      <p:ext uri="{BB962C8B-B14F-4D97-AF65-F5344CB8AC3E}">
        <p14:creationId xmlns:p14="http://schemas.microsoft.com/office/powerpoint/2010/main" val="23548687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3" name="Dikdörtgen 2"/>
          <p:cNvSpPr/>
          <p:nvPr/>
        </p:nvSpPr>
        <p:spPr>
          <a:xfrm>
            <a:off x="1037231" y="2276872"/>
            <a:ext cx="10441160" cy="3108543"/>
          </a:xfrm>
          <a:prstGeom prst="rect">
            <a:avLst/>
          </a:prstGeom>
          <a:solidFill>
            <a:schemeClr val="accent3">
              <a:lumMod val="20000"/>
              <a:lumOff val="80000"/>
            </a:schemeClr>
          </a:solidFill>
        </p:spPr>
        <p:txBody>
          <a:bodyPr wrap="square">
            <a:spAutoFit/>
          </a:bodyPr>
          <a:lstStyle/>
          <a:p>
            <a:pPr algn="just"/>
            <a:r>
              <a:rPr lang="tr-TR" sz="2800" dirty="0">
                <a:latin typeface="Comic Sans MS" panose="030F0902030302020204" pitchFamily="66" charset="0"/>
              </a:rPr>
              <a:t>Tüm bunların yanında okulda görev yapan tüm personelin işbirliği içinde çalışması konusunda gerekli düzenlemeleri yapmalı, sınıflara verilecek özel </a:t>
            </a:r>
            <a:r>
              <a:rPr lang="tr-TR" sz="2800" dirty="0" err="1">
                <a:latin typeface="Comic Sans MS" panose="030F0902030302020204" pitchFamily="66" charset="0"/>
              </a:rPr>
              <a:t>gereksinimli</a:t>
            </a:r>
            <a:r>
              <a:rPr lang="tr-TR" sz="2800" dirty="0">
                <a:latin typeface="Comic Sans MS" panose="030F0902030302020204" pitchFamily="66" charset="0"/>
              </a:rPr>
              <a:t> çocukların sayısında, fiziksel ortamın hazırlanmasında, gerekli materyallerin ulaşılabilirliğinde ve özel eğitim öğretmeninin görevlendirilmesinde kolaylaştırıcı ve destekleyici rol oynamalıdır (Aral, 2011).</a:t>
            </a:r>
          </a:p>
        </p:txBody>
      </p:sp>
      <p:sp>
        <p:nvSpPr>
          <p:cNvPr id="4" name="Oval 3">
            <a:extLst>
              <a:ext uri="{FF2B5EF4-FFF2-40B4-BE49-F238E27FC236}">
                <a16:creationId xmlns:a16="http://schemas.microsoft.com/office/drawing/2014/main" id="{AE73A079-B2A1-E341-8119-D332693A23B3}"/>
              </a:ext>
            </a:extLst>
          </p:cNvPr>
          <p:cNvSpPr/>
          <p:nvPr/>
        </p:nvSpPr>
        <p:spPr>
          <a:xfrm>
            <a:off x="983432" y="476672"/>
            <a:ext cx="10873208" cy="108012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800" b="1" dirty="0">
                <a:latin typeface="Comic Sans MS" pitchFamily="66" charset="0"/>
              </a:rPr>
              <a:t>Okul Personelinin Kaynaştırma Eğitimine Hazırlanması</a:t>
            </a:r>
            <a:endParaRPr lang="tr-TR" sz="2800" dirty="0">
              <a:latin typeface="Comic Sans MS" pitchFamily="66" charset="0"/>
            </a:endParaRPr>
          </a:p>
        </p:txBody>
      </p:sp>
    </p:spTree>
    <p:extLst>
      <p:ext uri="{BB962C8B-B14F-4D97-AF65-F5344CB8AC3E}">
        <p14:creationId xmlns:p14="http://schemas.microsoft.com/office/powerpoint/2010/main" val="25555115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3" name="Dikdörtgen 2"/>
          <p:cNvSpPr/>
          <p:nvPr/>
        </p:nvSpPr>
        <p:spPr>
          <a:xfrm>
            <a:off x="767408" y="260648"/>
            <a:ext cx="10441160" cy="792088"/>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800" b="1" dirty="0">
                <a:latin typeface="Comic Sans MS" pitchFamily="66" charset="0"/>
              </a:rPr>
              <a:t>Ailelerin Kaynaştırma Eğitimine Hazırlanması</a:t>
            </a:r>
            <a:endParaRPr lang="tr-TR" sz="2800" dirty="0">
              <a:latin typeface="Comic Sans MS" pitchFamily="66" charset="0"/>
            </a:endParaRPr>
          </a:p>
        </p:txBody>
      </p:sp>
      <p:sp>
        <p:nvSpPr>
          <p:cNvPr id="4" name="Dikdörtgen 3"/>
          <p:cNvSpPr/>
          <p:nvPr/>
        </p:nvSpPr>
        <p:spPr>
          <a:xfrm>
            <a:off x="407368" y="1196752"/>
            <a:ext cx="11449272" cy="504056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lgn="just">
              <a:spcBef>
                <a:spcPts val="600"/>
              </a:spcBef>
              <a:spcAft>
                <a:spcPts val="600"/>
              </a:spcAft>
              <a:buFont typeface="Arial" panose="020B0604020202020204" pitchFamily="34" charset="0"/>
              <a:buChar char="•"/>
            </a:pPr>
            <a:r>
              <a:rPr lang="tr-TR" sz="2500" dirty="0">
                <a:solidFill>
                  <a:schemeClr val="tx1"/>
                </a:solidFill>
                <a:latin typeface="Comic Sans MS" panose="030F0902030302020204" pitchFamily="66" charset="0"/>
              </a:rPr>
              <a:t>Aileler çocukların öğrenim hayatlarında en önemli güçtür. </a:t>
            </a:r>
          </a:p>
          <a:p>
            <a:pPr marL="457200" indent="-457200" algn="just">
              <a:spcBef>
                <a:spcPts val="600"/>
              </a:spcBef>
              <a:spcAft>
                <a:spcPts val="600"/>
              </a:spcAft>
              <a:buFont typeface="Arial" panose="020B0604020202020204" pitchFamily="34" charset="0"/>
              <a:buChar char="•"/>
            </a:pPr>
            <a:r>
              <a:rPr lang="tr-TR" sz="2500" dirty="0">
                <a:solidFill>
                  <a:schemeClr val="tx1"/>
                </a:solidFill>
                <a:latin typeface="Comic Sans MS" panose="030F0902030302020204" pitchFamily="66" charset="0"/>
              </a:rPr>
              <a:t>Çocukları desteklemede önemli görevler üstlenirler. </a:t>
            </a:r>
          </a:p>
          <a:p>
            <a:pPr marL="457200" indent="-457200" algn="just">
              <a:spcBef>
                <a:spcPts val="600"/>
              </a:spcBef>
              <a:spcAft>
                <a:spcPts val="600"/>
              </a:spcAft>
              <a:buFont typeface="Arial" panose="020B0604020202020204" pitchFamily="34" charset="0"/>
              <a:buChar char="•"/>
            </a:pPr>
            <a:r>
              <a:rPr lang="tr-TR" sz="2500" dirty="0">
                <a:solidFill>
                  <a:schemeClr val="tx1"/>
                </a:solidFill>
                <a:latin typeface="Comic Sans MS" panose="030F0902030302020204" pitchFamily="66" charset="0"/>
              </a:rPr>
              <a:t>Dolayısıyla her aile çocuğunun en iyi şekilde öğrenim görmesi ve hayata hazırlanmasını ister. </a:t>
            </a:r>
          </a:p>
          <a:p>
            <a:pPr marL="457200" indent="-457200" algn="just">
              <a:spcBef>
                <a:spcPts val="600"/>
              </a:spcBef>
              <a:spcAft>
                <a:spcPts val="600"/>
              </a:spcAft>
              <a:buFont typeface="Arial" panose="020B0604020202020204" pitchFamily="34" charset="0"/>
              <a:buChar char="•"/>
            </a:pPr>
            <a:r>
              <a:rPr lang="tr-TR" sz="2500" dirty="0">
                <a:solidFill>
                  <a:schemeClr val="tx1"/>
                </a:solidFill>
                <a:latin typeface="Comic Sans MS" panose="030F0902030302020204" pitchFamily="66" charset="0"/>
              </a:rPr>
              <a:t>Üstelik özel </a:t>
            </a:r>
            <a:r>
              <a:rPr lang="tr-TR" sz="2500" dirty="0" err="1">
                <a:solidFill>
                  <a:schemeClr val="tx1"/>
                </a:solidFill>
                <a:latin typeface="Comic Sans MS" panose="030F0902030302020204" pitchFamily="66" charset="0"/>
              </a:rPr>
              <a:t>gereksinimli</a:t>
            </a:r>
            <a:r>
              <a:rPr lang="tr-TR" sz="2500" dirty="0">
                <a:solidFill>
                  <a:schemeClr val="tx1"/>
                </a:solidFill>
                <a:latin typeface="Comic Sans MS" panose="030F0902030302020204" pitchFamily="66" charset="0"/>
              </a:rPr>
              <a:t> bir çocuğa sahip olma durumunda durum biraz daha güçleşir. </a:t>
            </a:r>
          </a:p>
          <a:p>
            <a:pPr marL="457200" indent="-457200" algn="just">
              <a:spcBef>
                <a:spcPts val="600"/>
              </a:spcBef>
              <a:spcAft>
                <a:spcPts val="600"/>
              </a:spcAft>
              <a:buFont typeface="Arial" panose="020B0604020202020204" pitchFamily="34" charset="0"/>
              <a:buChar char="•"/>
            </a:pPr>
            <a:r>
              <a:rPr lang="tr-TR" sz="2500" dirty="0">
                <a:solidFill>
                  <a:schemeClr val="tx1"/>
                </a:solidFill>
                <a:latin typeface="Comic Sans MS" panose="030F0902030302020204" pitchFamily="66" charset="0"/>
              </a:rPr>
              <a:t>Çünkü aile çocuğunun geleceği hakkında kaygılı olduğu gibi, ona nasıl davranılacağı konusunda endişeleri de sürekli taşımaktadır (Aral ve Gürsoy, 2011). </a:t>
            </a:r>
          </a:p>
          <a:p>
            <a:pPr marL="457200" indent="-457200" algn="just">
              <a:spcBef>
                <a:spcPts val="600"/>
              </a:spcBef>
              <a:spcAft>
                <a:spcPts val="600"/>
              </a:spcAft>
              <a:buFont typeface="Arial" panose="020B0604020202020204" pitchFamily="34" charset="0"/>
              <a:buChar char="•"/>
            </a:pPr>
            <a:r>
              <a:rPr lang="tr-TR" sz="2500" dirty="0">
                <a:solidFill>
                  <a:schemeClr val="tx1"/>
                </a:solidFill>
                <a:latin typeface="Comic Sans MS" panose="030F0902030302020204" pitchFamily="66" charset="0"/>
              </a:rPr>
              <a:t>Bu kapsamda özel </a:t>
            </a:r>
            <a:r>
              <a:rPr lang="tr-TR" sz="2500" dirty="0" err="1">
                <a:solidFill>
                  <a:schemeClr val="tx1"/>
                </a:solidFill>
                <a:latin typeface="Comic Sans MS" panose="030F0902030302020204" pitchFamily="66" charset="0"/>
              </a:rPr>
              <a:t>gereksinimli</a:t>
            </a:r>
            <a:r>
              <a:rPr lang="tr-TR" sz="2500" dirty="0">
                <a:solidFill>
                  <a:schemeClr val="tx1"/>
                </a:solidFill>
                <a:latin typeface="Comic Sans MS" panose="030F0902030302020204" pitchFamily="66" charset="0"/>
              </a:rPr>
              <a:t> çocuğa sahip olan ailelerin de kaynaştırma eğitimine hazırlanmaları önemlidir. </a:t>
            </a:r>
          </a:p>
        </p:txBody>
      </p:sp>
    </p:spTree>
    <p:extLst>
      <p:ext uri="{BB962C8B-B14F-4D97-AF65-F5344CB8AC3E}">
        <p14:creationId xmlns:p14="http://schemas.microsoft.com/office/powerpoint/2010/main" val="19733539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3" name="Dikdörtgen 2"/>
          <p:cNvSpPr/>
          <p:nvPr/>
        </p:nvSpPr>
        <p:spPr>
          <a:xfrm>
            <a:off x="792290" y="2060848"/>
            <a:ext cx="10441160" cy="2677656"/>
          </a:xfrm>
          <a:prstGeom prst="rect">
            <a:avLst/>
          </a:prstGeom>
          <a:solidFill>
            <a:schemeClr val="accent1">
              <a:lumMod val="20000"/>
              <a:lumOff val="80000"/>
            </a:schemeClr>
          </a:solidFill>
        </p:spPr>
        <p:txBody>
          <a:bodyPr wrap="square">
            <a:spAutoFit/>
          </a:bodyPr>
          <a:lstStyle/>
          <a:p>
            <a:pPr marL="457200" indent="-457200" algn="just">
              <a:buFont typeface="Arial" panose="020B0604020202020204" pitchFamily="34" charset="0"/>
              <a:buChar char="•"/>
            </a:pPr>
            <a:r>
              <a:rPr lang="tr-TR" sz="2800" dirty="0">
                <a:solidFill>
                  <a:srgbClr val="C00000"/>
                </a:solidFill>
                <a:latin typeface="Comic Sans MS" panose="030F0902030302020204" pitchFamily="66" charset="0"/>
              </a:rPr>
              <a:t>Anne babalarla çocuğun durumu hakkında düzenli toplantılar yaparak onları bilgilendirmek, uygulamanın içeriğine yönelik bilgi vermek, onların görüşlerini almak, somut örneklerle başarıya ulaşmada öneriler sunmak </a:t>
            </a:r>
            <a:r>
              <a:rPr lang="tr-TR" sz="2800" dirty="0">
                <a:latin typeface="Comic Sans MS" panose="030F0902030302020204" pitchFamily="66" charset="0"/>
              </a:rPr>
              <a:t>anne-babaların endişelerini azaltmakta, güven duymalarını sağlamaktadır (Aral, 2011). </a:t>
            </a:r>
          </a:p>
        </p:txBody>
      </p:sp>
      <p:sp>
        <p:nvSpPr>
          <p:cNvPr id="4" name="Dikdörtgen 3">
            <a:extLst>
              <a:ext uri="{FF2B5EF4-FFF2-40B4-BE49-F238E27FC236}">
                <a16:creationId xmlns:a16="http://schemas.microsoft.com/office/drawing/2014/main" id="{FEAAFEBC-FFFB-5443-9CE5-0C9FE1BC24D5}"/>
              </a:ext>
            </a:extLst>
          </p:cNvPr>
          <p:cNvSpPr/>
          <p:nvPr/>
        </p:nvSpPr>
        <p:spPr>
          <a:xfrm>
            <a:off x="767408" y="260648"/>
            <a:ext cx="10441160" cy="936104"/>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800" b="1" dirty="0">
                <a:latin typeface="Comic Sans MS" pitchFamily="66" charset="0"/>
              </a:rPr>
              <a:t>Ailelerin Kaynaştırma Eğitimine Hazırlanması</a:t>
            </a:r>
            <a:endParaRPr lang="tr-TR" sz="2800" dirty="0">
              <a:latin typeface="Comic Sans MS" pitchFamily="66" charset="0"/>
            </a:endParaRPr>
          </a:p>
        </p:txBody>
      </p:sp>
    </p:spTree>
    <p:extLst>
      <p:ext uri="{BB962C8B-B14F-4D97-AF65-F5344CB8AC3E}">
        <p14:creationId xmlns:p14="http://schemas.microsoft.com/office/powerpoint/2010/main" val="18448209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631E57-CAB8-4606-9CDE-B3811962F436}"/>
              </a:ext>
            </a:extLst>
          </p:cNvPr>
          <p:cNvSpPr>
            <a:spLocks noGrp="1"/>
          </p:cNvSpPr>
          <p:nvPr>
            <p:ph type="title"/>
          </p:nvPr>
        </p:nvSpPr>
        <p:spPr>
          <a:xfrm>
            <a:off x="2152650" y="674527"/>
            <a:ext cx="7886700" cy="994172"/>
          </a:xfrm>
        </p:spPr>
        <p:txBody>
          <a:bodyPr/>
          <a:lstStyle/>
          <a:p>
            <a:pPr algn="ctr"/>
            <a:r>
              <a:rPr lang="tr-TR" b="1" dirty="0">
                <a:latin typeface="Comic Sans MS" panose="030F0702030302020204" pitchFamily="66" charset="0"/>
              </a:rPr>
              <a:t>SUNU AKIŞI</a:t>
            </a:r>
            <a:endParaRPr lang="tr-TR" dirty="0">
              <a:latin typeface="Comic Sans MS" panose="030F0702030302020204" pitchFamily="66" charset="0"/>
            </a:endParaRPr>
          </a:p>
        </p:txBody>
      </p:sp>
      <p:sp>
        <p:nvSpPr>
          <p:cNvPr id="4" name="Alt Bilgi Yer Tutucusu 3">
            <a:extLst>
              <a:ext uri="{FF2B5EF4-FFF2-40B4-BE49-F238E27FC236}">
                <a16:creationId xmlns:a16="http://schemas.microsoft.com/office/drawing/2014/main" id="{06A577A3-18BF-47C2-941F-680A3DC7103B}"/>
              </a:ext>
            </a:extLst>
          </p:cNvPr>
          <p:cNvSpPr>
            <a:spLocks noGrp="1"/>
          </p:cNvSpPr>
          <p:nvPr>
            <p:ph type="ftr" sz="quarter" idx="11"/>
          </p:nvPr>
        </p:nvSpPr>
        <p:spPr/>
        <p:txBody>
          <a:bodyPr/>
          <a:lstStyle/>
          <a:p>
            <a:r>
              <a:rPr lang="tr-TR"/>
              <a:t>Prof. Dr. Neriman ARAL- Kaynaştırma Uygulamaları</a:t>
            </a:r>
          </a:p>
        </p:txBody>
      </p:sp>
      <p:sp>
        <p:nvSpPr>
          <p:cNvPr id="5" name="İçerik Yer Tutucusu 2">
            <a:extLst>
              <a:ext uri="{FF2B5EF4-FFF2-40B4-BE49-F238E27FC236}">
                <a16:creationId xmlns:a16="http://schemas.microsoft.com/office/drawing/2014/main" id="{DEFB6805-871C-4A29-8FFF-BB3B9B70F2A1}"/>
              </a:ext>
            </a:extLst>
          </p:cNvPr>
          <p:cNvSpPr>
            <a:spLocks noGrp="1"/>
          </p:cNvSpPr>
          <p:nvPr>
            <p:ph idx="1"/>
          </p:nvPr>
        </p:nvSpPr>
        <p:spPr>
          <a:xfrm>
            <a:off x="767408" y="1668700"/>
            <a:ext cx="10657184" cy="4424598"/>
          </a:xfrm>
          <a:solidFill>
            <a:schemeClr val="accent4">
              <a:lumMod val="20000"/>
              <a:lumOff val="80000"/>
            </a:schemeClr>
          </a:solidFill>
        </p:spPr>
        <p:txBody>
          <a:bodyPr>
            <a:noAutofit/>
          </a:bodyPr>
          <a:lstStyle/>
          <a:p>
            <a:pPr marL="800100" lvl="1" indent="-457200" algn="just">
              <a:lnSpc>
                <a:spcPct val="150000"/>
              </a:lnSpc>
              <a:buFont typeface="Arial" panose="020B0604020202020204" pitchFamily="34" charset="0"/>
              <a:buChar char="•"/>
            </a:pPr>
            <a:r>
              <a:rPr lang="tr-TR" b="1" dirty="0">
                <a:latin typeface="Comic Sans MS" panose="030F0702030302020204" pitchFamily="66" charset="0"/>
              </a:rPr>
              <a:t>KAYNAŞTIRMA EĞİTİMİNE HAZIRLIK</a:t>
            </a:r>
          </a:p>
          <a:p>
            <a:pPr marL="800100" lvl="1" indent="-457200" algn="just">
              <a:lnSpc>
                <a:spcPct val="150000"/>
              </a:lnSpc>
              <a:buFont typeface="Arial" panose="020B0604020202020204" pitchFamily="34" charset="0"/>
              <a:buChar char="•"/>
            </a:pPr>
            <a:r>
              <a:rPr lang="tr-TR" b="1" dirty="0">
                <a:latin typeface="Comic Sans MS" panose="030F0702030302020204" pitchFamily="66" charset="0"/>
              </a:rPr>
              <a:t>ÖĞRETMEN</a:t>
            </a:r>
          </a:p>
          <a:p>
            <a:pPr marL="800100" lvl="1" indent="-457200" algn="just">
              <a:lnSpc>
                <a:spcPct val="150000"/>
              </a:lnSpc>
              <a:buFont typeface="Arial" panose="020B0604020202020204" pitchFamily="34" charset="0"/>
              <a:buChar char="•"/>
            </a:pPr>
            <a:r>
              <a:rPr lang="tr-TR" b="1" dirty="0">
                <a:latin typeface="Comic Sans MS" panose="030F0702030302020204" pitchFamily="66" charset="0"/>
              </a:rPr>
              <a:t>NORMAL GELİŞİM GÖSTEREN ÇOCUK </a:t>
            </a:r>
          </a:p>
          <a:p>
            <a:pPr marL="800100" lvl="1" indent="-457200" algn="just">
              <a:lnSpc>
                <a:spcPct val="150000"/>
              </a:lnSpc>
              <a:buFont typeface="Arial" panose="020B0604020202020204" pitchFamily="34" charset="0"/>
              <a:buChar char="•"/>
            </a:pPr>
            <a:r>
              <a:rPr lang="tr-TR" b="1" dirty="0">
                <a:latin typeface="Comic Sans MS" panose="030F0702030302020204" pitchFamily="66" charset="0"/>
              </a:rPr>
              <a:t>ÖZEL GEREKSİNİMİ OLAN ÇOCUK</a:t>
            </a:r>
          </a:p>
          <a:p>
            <a:pPr marL="800100" lvl="1" indent="-457200" algn="just">
              <a:lnSpc>
                <a:spcPct val="150000"/>
              </a:lnSpc>
              <a:buFont typeface="Arial" panose="020B0604020202020204" pitchFamily="34" charset="0"/>
              <a:buChar char="•"/>
            </a:pPr>
            <a:r>
              <a:rPr lang="tr-TR" b="1" dirty="0">
                <a:latin typeface="Comic Sans MS" panose="030F0702030302020204" pitchFamily="66" charset="0"/>
              </a:rPr>
              <a:t>OKUL PERSONELİ</a:t>
            </a:r>
          </a:p>
          <a:p>
            <a:pPr marL="800100" lvl="1" indent="-457200" algn="just">
              <a:lnSpc>
                <a:spcPct val="150000"/>
              </a:lnSpc>
              <a:buFont typeface="Arial" panose="020B0604020202020204" pitchFamily="34" charset="0"/>
              <a:buChar char="•"/>
            </a:pPr>
            <a:r>
              <a:rPr lang="tr-TR" b="1" dirty="0">
                <a:latin typeface="Comic Sans MS" panose="030F0702030302020204" pitchFamily="66" charset="0"/>
              </a:rPr>
              <a:t>EBEVEYNLER</a:t>
            </a:r>
          </a:p>
          <a:p>
            <a:pPr>
              <a:lnSpc>
                <a:spcPct val="150000"/>
              </a:lnSpc>
            </a:pPr>
            <a:endParaRPr lang="tr-TR" b="1" dirty="0">
              <a:latin typeface="Comic Sans MS" panose="030F0702030302020204" pitchFamily="66" charset="0"/>
            </a:endParaRPr>
          </a:p>
          <a:p>
            <a:pPr>
              <a:lnSpc>
                <a:spcPct val="150000"/>
              </a:lnSpc>
            </a:pPr>
            <a:endParaRPr lang="tr-TR" b="1" dirty="0">
              <a:latin typeface="Comic Sans MS" panose="030F0702030302020204" pitchFamily="66" charset="0"/>
            </a:endParaRPr>
          </a:p>
        </p:txBody>
      </p:sp>
    </p:spTree>
    <p:extLst>
      <p:ext uri="{BB962C8B-B14F-4D97-AF65-F5344CB8AC3E}">
        <p14:creationId xmlns:p14="http://schemas.microsoft.com/office/powerpoint/2010/main" val="10528609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3" name="Dikdörtgen 2"/>
          <p:cNvSpPr/>
          <p:nvPr/>
        </p:nvSpPr>
        <p:spPr>
          <a:xfrm>
            <a:off x="875420" y="1916832"/>
            <a:ext cx="10441160" cy="2831544"/>
          </a:xfrm>
          <a:prstGeom prst="rect">
            <a:avLst/>
          </a:prstGeom>
          <a:solidFill>
            <a:schemeClr val="accent1">
              <a:lumMod val="20000"/>
              <a:lumOff val="80000"/>
            </a:schemeClr>
          </a:solidFill>
        </p:spPr>
        <p:txBody>
          <a:bodyPr wrap="square">
            <a:spAutoFit/>
          </a:bodyPr>
          <a:lstStyle/>
          <a:p>
            <a:pPr marL="457200" indent="-457200" algn="just">
              <a:spcBef>
                <a:spcPts val="600"/>
              </a:spcBef>
              <a:spcAft>
                <a:spcPts val="600"/>
              </a:spcAft>
              <a:buFont typeface="Arial" panose="020B0604020202020204" pitchFamily="34" charset="0"/>
              <a:buChar char="•"/>
            </a:pPr>
            <a:r>
              <a:rPr lang="tr-TR" sz="2800" dirty="0">
                <a:latin typeface="Comic Sans MS" panose="030F0902030302020204" pitchFamily="66" charset="0"/>
              </a:rPr>
              <a:t>Özel gereksinime sahip olan çocukların anne-babalarının yanında normal gelişim gösteren çocukların ebeveynlerini de hazırlamak gereklidir. </a:t>
            </a:r>
          </a:p>
          <a:p>
            <a:pPr marL="457200" indent="-457200" algn="just">
              <a:spcBef>
                <a:spcPts val="600"/>
              </a:spcBef>
              <a:spcAft>
                <a:spcPts val="600"/>
              </a:spcAft>
              <a:buFont typeface="Arial" panose="020B0604020202020204" pitchFamily="34" charset="0"/>
              <a:buChar char="•"/>
            </a:pPr>
            <a:r>
              <a:rPr lang="tr-TR" sz="2800" dirty="0">
                <a:latin typeface="Comic Sans MS" panose="030F0902030302020204" pitchFamily="66" charset="0"/>
              </a:rPr>
              <a:t>Normal gelişim gösteren çocukların ebeveynleri, genelde çocuklarının özel </a:t>
            </a:r>
            <a:r>
              <a:rPr lang="tr-TR" sz="2800" dirty="0" err="1">
                <a:latin typeface="Comic Sans MS" panose="030F0902030302020204" pitchFamily="66" charset="0"/>
              </a:rPr>
              <a:t>gereksinimli</a:t>
            </a:r>
            <a:r>
              <a:rPr lang="tr-TR" sz="2800" dirty="0">
                <a:latin typeface="Comic Sans MS" panose="030F0902030302020204" pitchFamily="66" charset="0"/>
              </a:rPr>
              <a:t> çocukların olduğu sınıfta olmasını istememektedir (Yaşaran vd., 2014). </a:t>
            </a:r>
          </a:p>
        </p:txBody>
      </p:sp>
      <p:sp>
        <p:nvSpPr>
          <p:cNvPr id="4" name="Dikdörtgen 3">
            <a:extLst>
              <a:ext uri="{FF2B5EF4-FFF2-40B4-BE49-F238E27FC236}">
                <a16:creationId xmlns:a16="http://schemas.microsoft.com/office/drawing/2014/main" id="{45E6A32C-AFB5-0C47-87EF-C9FA7FAD8962}"/>
              </a:ext>
            </a:extLst>
          </p:cNvPr>
          <p:cNvSpPr/>
          <p:nvPr/>
        </p:nvSpPr>
        <p:spPr>
          <a:xfrm>
            <a:off x="767408" y="260648"/>
            <a:ext cx="10441160" cy="936104"/>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800" b="1" dirty="0">
                <a:latin typeface="Comic Sans MS" pitchFamily="66" charset="0"/>
              </a:rPr>
              <a:t>Ailelerin Kaynaştırma Eğitimine Hazırlanması</a:t>
            </a:r>
            <a:endParaRPr lang="tr-TR" sz="2800" dirty="0">
              <a:latin typeface="Comic Sans MS" pitchFamily="66" charset="0"/>
            </a:endParaRPr>
          </a:p>
        </p:txBody>
      </p:sp>
    </p:spTree>
    <p:extLst>
      <p:ext uri="{BB962C8B-B14F-4D97-AF65-F5344CB8AC3E}">
        <p14:creationId xmlns:p14="http://schemas.microsoft.com/office/powerpoint/2010/main" val="26910108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3" name="Dikdörtgen 2"/>
          <p:cNvSpPr/>
          <p:nvPr/>
        </p:nvSpPr>
        <p:spPr>
          <a:xfrm>
            <a:off x="335360" y="1499005"/>
            <a:ext cx="11521280" cy="4001095"/>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457200" indent="-457200" algn="just">
              <a:spcBef>
                <a:spcPts val="600"/>
              </a:spcBef>
              <a:spcAft>
                <a:spcPts val="600"/>
              </a:spcAft>
              <a:buFont typeface="Arial" panose="020B0604020202020204" pitchFamily="34" charset="0"/>
              <a:buChar char="•"/>
            </a:pPr>
            <a:r>
              <a:rPr lang="tr-TR" sz="2600" dirty="0">
                <a:latin typeface="Comic Sans MS" panose="030F0902030302020204" pitchFamily="66" charset="0"/>
              </a:rPr>
              <a:t>Böyle bir durum ise anne-babalarını rol-model olarak alan çocukları da etkilemekte ve normal gelişim gösteren çocukların, özel </a:t>
            </a:r>
            <a:r>
              <a:rPr lang="tr-TR" sz="2600" dirty="0" err="1">
                <a:latin typeface="Comic Sans MS" panose="030F0902030302020204" pitchFamily="66" charset="0"/>
              </a:rPr>
              <a:t>gereksinimli</a:t>
            </a:r>
            <a:r>
              <a:rPr lang="tr-TR" sz="2600" dirty="0">
                <a:latin typeface="Comic Sans MS" panose="030F0902030302020204" pitchFamily="66" charset="0"/>
              </a:rPr>
              <a:t> arkadaşlarına olumsuz şekilde davranmasıyla sonuçlanabilmektedir. </a:t>
            </a:r>
          </a:p>
          <a:p>
            <a:pPr marL="457200" indent="-457200" algn="just">
              <a:spcBef>
                <a:spcPts val="600"/>
              </a:spcBef>
              <a:spcAft>
                <a:spcPts val="600"/>
              </a:spcAft>
              <a:buFont typeface="Arial" panose="020B0604020202020204" pitchFamily="34" charset="0"/>
              <a:buChar char="•"/>
            </a:pPr>
            <a:r>
              <a:rPr lang="tr-TR" sz="2600" dirty="0">
                <a:latin typeface="Comic Sans MS" panose="030F0902030302020204" pitchFamily="66" charset="0"/>
              </a:rPr>
              <a:t>Tüm bu durumlar göz önüne alınarak da normal gelişim özelliği gösteren çocukların ebeveynlerinin de kaynaştırma eğitimine hazırlanmaları gerekmektedir. </a:t>
            </a:r>
          </a:p>
          <a:p>
            <a:pPr marL="457200" indent="-457200" algn="just">
              <a:spcBef>
                <a:spcPts val="600"/>
              </a:spcBef>
              <a:spcAft>
                <a:spcPts val="600"/>
              </a:spcAft>
              <a:buFont typeface="Arial" panose="020B0604020202020204" pitchFamily="34" charset="0"/>
              <a:buChar char="•"/>
            </a:pPr>
            <a:r>
              <a:rPr lang="tr-TR" sz="2600" dirty="0">
                <a:latin typeface="Comic Sans MS" panose="030F0902030302020204" pitchFamily="66" charset="0"/>
              </a:rPr>
              <a:t>Bu nedenle ailelerle toplantılar yaparak, özel </a:t>
            </a:r>
            <a:r>
              <a:rPr lang="tr-TR" sz="2600" dirty="0" err="1">
                <a:latin typeface="Comic Sans MS" panose="030F0902030302020204" pitchFamily="66" charset="0"/>
              </a:rPr>
              <a:t>gereksinimli</a:t>
            </a:r>
            <a:r>
              <a:rPr lang="tr-TR" sz="2600" dirty="0">
                <a:latin typeface="Comic Sans MS" panose="030F0902030302020204" pitchFamily="66" charset="0"/>
              </a:rPr>
              <a:t> bireylerin aileleriyle bir araya gelmelerini sağlayarak, görüşlerine önem verilerek olumlu yönde tutum sergilemeleri sağlanmalıdır (Aral, 2011). </a:t>
            </a:r>
          </a:p>
        </p:txBody>
      </p:sp>
      <p:sp>
        <p:nvSpPr>
          <p:cNvPr id="4" name="Dikdörtgen 3">
            <a:extLst>
              <a:ext uri="{FF2B5EF4-FFF2-40B4-BE49-F238E27FC236}">
                <a16:creationId xmlns:a16="http://schemas.microsoft.com/office/drawing/2014/main" id="{8EA8B808-0944-7B4D-85DB-D69FAADD7954}"/>
              </a:ext>
            </a:extLst>
          </p:cNvPr>
          <p:cNvSpPr/>
          <p:nvPr/>
        </p:nvSpPr>
        <p:spPr>
          <a:xfrm>
            <a:off x="767408" y="260648"/>
            <a:ext cx="10441160" cy="936104"/>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800" b="1" dirty="0">
                <a:latin typeface="Comic Sans MS" pitchFamily="66" charset="0"/>
              </a:rPr>
              <a:t>Ailelerin Kaynaştırma Eğitimine Hazırlanması</a:t>
            </a:r>
            <a:endParaRPr lang="tr-TR" sz="2800" dirty="0">
              <a:latin typeface="Comic Sans MS" pitchFamily="66" charset="0"/>
            </a:endParaRPr>
          </a:p>
        </p:txBody>
      </p:sp>
    </p:spTree>
    <p:extLst>
      <p:ext uri="{BB962C8B-B14F-4D97-AF65-F5344CB8AC3E}">
        <p14:creationId xmlns:p14="http://schemas.microsoft.com/office/powerpoint/2010/main" val="21369784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3" name="Dikdörtgen 2"/>
          <p:cNvSpPr/>
          <p:nvPr/>
        </p:nvSpPr>
        <p:spPr>
          <a:xfrm>
            <a:off x="263352" y="789769"/>
            <a:ext cx="11449272" cy="5447645"/>
          </a:xfrm>
          <a:prstGeom prst="rect">
            <a:avLst/>
          </a:prstGeom>
        </p:spPr>
        <p:txBody>
          <a:bodyPr wrap="square">
            <a:spAutoFit/>
          </a:bodyPr>
          <a:lstStyle/>
          <a:p>
            <a:pPr marL="285750" indent="-285750" algn="just">
              <a:spcBef>
                <a:spcPts val="600"/>
              </a:spcBef>
              <a:spcAft>
                <a:spcPts val="600"/>
              </a:spcAft>
              <a:buFont typeface="Arial" panose="020B0604020202020204" pitchFamily="34" charset="0"/>
              <a:buChar char="•"/>
            </a:pPr>
            <a:r>
              <a:rPr lang="tr-TR" sz="1200" dirty="0">
                <a:latin typeface="Comic Sans MS" panose="030F0902030302020204" pitchFamily="66" charset="0"/>
              </a:rPr>
              <a:t>Aral, N. (2011). </a:t>
            </a:r>
            <a:r>
              <a:rPr lang="tr-TR" sz="1200" i="1" dirty="0">
                <a:latin typeface="Comic Sans MS" panose="030F0902030302020204" pitchFamily="66" charset="0"/>
              </a:rPr>
              <a:t>Okul öncesi eğitimde kaynaştırma. </a:t>
            </a:r>
            <a:r>
              <a:rPr lang="tr-TR" sz="1200" dirty="0">
                <a:latin typeface="Comic Sans MS" panose="030F0902030302020204" pitchFamily="66" charset="0"/>
              </a:rPr>
              <a:t>İstanbul: </a:t>
            </a:r>
            <a:r>
              <a:rPr lang="tr-TR" sz="1200" dirty="0" err="1">
                <a:latin typeface="Comic Sans MS" panose="030F0902030302020204" pitchFamily="66" charset="0"/>
              </a:rPr>
              <a:t>Morpa</a:t>
            </a:r>
            <a:r>
              <a:rPr lang="tr-TR" sz="1200" dirty="0">
                <a:latin typeface="Comic Sans MS" panose="030F0902030302020204" pitchFamily="66" charset="0"/>
              </a:rPr>
              <a:t> Yayınları.</a:t>
            </a:r>
          </a:p>
          <a:p>
            <a:pPr marL="285750" indent="-285750" algn="just">
              <a:spcBef>
                <a:spcPts val="600"/>
              </a:spcBef>
              <a:spcAft>
                <a:spcPts val="600"/>
              </a:spcAft>
              <a:buFont typeface="Arial" panose="020B0604020202020204" pitchFamily="34" charset="0"/>
              <a:buChar char="•"/>
            </a:pPr>
            <a:r>
              <a:rPr lang="tr-TR" sz="1200" dirty="0">
                <a:latin typeface="Comic Sans MS" panose="030F0902030302020204" pitchFamily="66" charset="0"/>
              </a:rPr>
              <a:t>Aral, N. ve Gürsoy, F. (2011). </a:t>
            </a:r>
            <a:r>
              <a:rPr lang="tr-TR" sz="1200" i="1" dirty="0">
                <a:latin typeface="Comic Sans MS" panose="030F0902030302020204" pitchFamily="66" charset="0"/>
              </a:rPr>
              <a:t>Özel eğitim gerektiren çocuklar ve özel eğitime giriş. </a:t>
            </a:r>
            <a:r>
              <a:rPr lang="tr-TR" sz="1200" dirty="0">
                <a:latin typeface="Comic Sans MS" panose="030F0902030302020204" pitchFamily="66" charset="0"/>
              </a:rPr>
              <a:t>İstanbul: </a:t>
            </a:r>
            <a:r>
              <a:rPr lang="tr-TR" sz="1200" dirty="0" err="1">
                <a:latin typeface="Comic Sans MS" panose="030F0902030302020204" pitchFamily="66" charset="0"/>
              </a:rPr>
              <a:t>Morpa</a:t>
            </a:r>
            <a:r>
              <a:rPr lang="tr-TR" sz="1200" dirty="0">
                <a:latin typeface="Comic Sans MS" panose="030F0902030302020204" pitchFamily="66" charset="0"/>
              </a:rPr>
              <a:t> Yayınları.</a:t>
            </a:r>
          </a:p>
          <a:p>
            <a:pPr marL="285750" indent="-285750" algn="just">
              <a:spcBef>
                <a:spcPts val="600"/>
              </a:spcBef>
              <a:spcAft>
                <a:spcPts val="600"/>
              </a:spcAft>
              <a:buFont typeface="Arial" panose="020B0604020202020204" pitchFamily="34" charset="0"/>
              <a:buChar char="•"/>
            </a:pPr>
            <a:r>
              <a:rPr lang="tr-TR" sz="1200" dirty="0">
                <a:latin typeface="Comic Sans MS" panose="030F0902030302020204" pitchFamily="66" charset="0"/>
              </a:rPr>
              <a:t>Batu, E.S., Çolak, A. ve </a:t>
            </a:r>
            <a:r>
              <a:rPr lang="tr-TR" sz="1200" dirty="0" err="1">
                <a:latin typeface="Comic Sans MS" panose="030F0902030302020204" pitchFamily="66" charset="0"/>
              </a:rPr>
              <a:t>Odluyurt</a:t>
            </a:r>
            <a:r>
              <a:rPr lang="tr-TR" sz="1200" dirty="0">
                <a:latin typeface="Comic Sans MS" panose="030F0902030302020204" pitchFamily="66" charset="0"/>
              </a:rPr>
              <a:t>, S. (2012). </a:t>
            </a:r>
            <a:r>
              <a:rPr lang="tr-TR" sz="1200" i="1" dirty="0">
                <a:latin typeface="Comic Sans MS" panose="030F0902030302020204" pitchFamily="66" charset="0"/>
              </a:rPr>
              <a:t>Özel </a:t>
            </a:r>
            <a:r>
              <a:rPr lang="tr-TR" sz="1200" i="1" dirty="0" err="1">
                <a:latin typeface="Comic Sans MS" panose="030F0902030302020204" pitchFamily="66" charset="0"/>
              </a:rPr>
              <a:t>gereksinimli</a:t>
            </a:r>
            <a:r>
              <a:rPr lang="tr-TR" sz="1200" i="1" dirty="0">
                <a:latin typeface="Comic Sans MS" panose="030F0902030302020204" pitchFamily="66" charset="0"/>
              </a:rPr>
              <a:t> öğrencilerin kaynaştırılması.</a:t>
            </a:r>
            <a:r>
              <a:rPr lang="tr-TR" sz="1200" dirty="0">
                <a:latin typeface="Comic Sans MS" panose="030F0902030302020204" pitchFamily="66" charset="0"/>
              </a:rPr>
              <a:t> Ankara: Vize Yayıncılık.</a:t>
            </a:r>
          </a:p>
          <a:p>
            <a:pPr marL="285750" indent="-285750" algn="just">
              <a:spcBef>
                <a:spcPts val="600"/>
              </a:spcBef>
              <a:spcAft>
                <a:spcPts val="600"/>
              </a:spcAft>
              <a:buFont typeface="Arial" panose="020B0604020202020204" pitchFamily="34" charset="0"/>
              <a:buChar char="•"/>
            </a:pPr>
            <a:r>
              <a:rPr lang="tr-TR" sz="1200" dirty="0">
                <a:latin typeface="Comic Sans MS" panose="030F0902030302020204" pitchFamily="66" charset="0"/>
              </a:rPr>
              <a:t>Dağlıoğlu, H.E.,</a:t>
            </a:r>
            <a:r>
              <a:rPr lang="tr-TR" sz="1200" dirty="0" err="1">
                <a:latin typeface="Comic Sans MS" panose="030F0902030302020204" pitchFamily="66" charset="0"/>
              </a:rPr>
              <a:t>Turupçu</a:t>
            </a:r>
            <a:r>
              <a:rPr lang="tr-TR" sz="1200" dirty="0">
                <a:latin typeface="Comic Sans MS" panose="030F0902030302020204" pitchFamily="66" charset="0"/>
              </a:rPr>
              <a:t>-Doğan, A. ve Basit, O. (2017). Kapsayıcı okul öncesi eğitim ortamlarında öğretmenler çocukların bireysel yeteneklerini belirlemek ve geliştirmek için neler yapıyor? </a:t>
            </a:r>
            <a:r>
              <a:rPr lang="tr-TR" sz="1200" i="1" dirty="0">
                <a:latin typeface="Comic Sans MS" panose="030F0902030302020204" pitchFamily="66" charset="0"/>
              </a:rPr>
              <a:t>GEFAD, 37(3), </a:t>
            </a:r>
            <a:r>
              <a:rPr lang="tr-TR" sz="1200" dirty="0">
                <a:latin typeface="Comic Sans MS" panose="030F0902030302020204" pitchFamily="66" charset="0"/>
              </a:rPr>
              <a:t>883-910. </a:t>
            </a:r>
          </a:p>
          <a:p>
            <a:pPr marL="285750" indent="-285750" algn="just">
              <a:spcBef>
                <a:spcPts val="600"/>
              </a:spcBef>
              <a:spcAft>
                <a:spcPts val="600"/>
              </a:spcAft>
              <a:buFont typeface="Arial" panose="020B0604020202020204" pitchFamily="34" charset="0"/>
              <a:buChar char="•"/>
            </a:pPr>
            <a:r>
              <a:rPr lang="tr-TR" sz="1200" dirty="0" err="1">
                <a:latin typeface="Comic Sans MS" panose="030F0902030302020204" pitchFamily="66" charset="0"/>
              </a:rPr>
              <a:t>Darrow</a:t>
            </a:r>
            <a:r>
              <a:rPr lang="tr-TR" sz="1200" dirty="0">
                <a:latin typeface="Comic Sans MS" panose="030F0902030302020204" pitchFamily="66" charset="0"/>
              </a:rPr>
              <a:t>, A.A. ve </a:t>
            </a:r>
            <a:r>
              <a:rPr lang="tr-TR" sz="1200" dirty="0" err="1">
                <a:latin typeface="Comic Sans MS" panose="030F0902030302020204" pitchFamily="66" charset="0"/>
              </a:rPr>
              <a:t>Adamek</a:t>
            </a:r>
            <a:r>
              <a:rPr lang="tr-TR" sz="1200" dirty="0">
                <a:latin typeface="Comic Sans MS" panose="030F0902030302020204" pitchFamily="66" charset="0"/>
              </a:rPr>
              <a:t>, M. (2018). </a:t>
            </a:r>
            <a:r>
              <a:rPr lang="tr-TR" sz="1200" dirty="0" err="1">
                <a:latin typeface="Comic Sans MS" panose="030F0902030302020204" pitchFamily="66" charset="0"/>
              </a:rPr>
              <a:t>Instructional</a:t>
            </a:r>
            <a:r>
              <a:rPr lang="tr-TR" sz="1200" dirty="0">
                <a:latin typeface="Comic Sans MS" panose="030F0902030302020204" pitchFamily="66" charset="0"/>
              </a:rPr>
              <a:t> </a:t>
            </a:r>
            <a:r>
              <a:rPr lang="tr-TR" sz="1200" dirty="0" err="1">
                <a:latin typeface="Comic Sans MS" panose="030F0902030302020204" pitchFamily="66" charset="0"/>
              </a:rPr>
              <a:t>strategies</a:t>
            </a:r>
            <a:r>
              <a:rPr lang="tr-TR" sz="1200" dirty="0">
                <a:latin typeface="Comic Sans MS" panose="030F0902030302020204" pitchFamily="66" charset="0"/>
              </a:rPr>
              <a:t> </a:t>
            </a:r>
            <a:r>
              <a:rPr lang="tr-TR" sz="1200" dirty="0" err="1">
                <a:latin typeface="Comic Sans MS" panose="030F0902030302020204" pitchFamily="66" charset="0"/>
              </a:rPr>
              <a:t>for</a:t>
            </a:r>
            <a:r>
              <a:rPr lang="tr-TR" sz="1200" dirty="0">
                <a:latin typeface="Comic Sans MS" panose="030F0902030302020204" pitchFamily="66" charset="0"/>
              </a:rPr>
              <a:t> </a:t>
            </a:r>
            <a:r>
              <a:rPr lang="tr-TR" sz="1200" dirty="0" err="1">
                <a:latin typeface="Comic Sans MS" panose="030F0902030302020204" pitchFamily="66" charset="0"/>
              </a:rPr>
              <a:t>the</a:t>
            </a:r>
            <a:r>
              <a:rPr lang="tr-TR" sz="1200" dirty="0">
                <a:latin typeface="Comic Sans MS" panose="030F0902030302020204" pitchFamily="66" charset="0"/>
              </a:rPr>
              <a:t> </a:t>
            </a:r>
            <a:r>
              <a:rPr lang="tr-TR" sz="1200" dirty="0" err="1">
                <a:latin typeface="Comic Sans MS" panose="030F0902030302020204" pitchFamily="66" charset="0"/>
              </a:rPr>
              <a:t>inclusive</a:t>
            </a:r>
            <a:r>
              <a:rPr lang="tr-TR" sz="1200" dirty="0">
                <a:latin typeface="Comic Sans MS" panose="030F0902030302020204" pitchFamily="66" charset="0"/>
              </a:rPr>
              <a:t> </a:t>
            </a:r>
            <a:r>
              <a:rPr lang="tr-TR" sz="1200" dirty="0" err="1">
                <a:latin typeface="Comic Sans MS" panose="030F0902030302020204" pitchFamily="66" charset="0"/>
              </a:rPr>
              <a:t>music</a:t>
            </a:r>
            <a:r>
              <a:rPr lang="tr-TR" sz="1200" dirty="0">
                <a:latin typeface="Comic Sans MS" panose="030F0902030302020204" pitchFamily="66" charset="0"/>
              </a:rPr>
              <a:t> </a:t>
            </a:r>
            <a:r>
              <a:rPr lang="tr-TR" sz="1200" dirty="0" err="1">
                <a:latin typeface="Comic Sans MS" panose="030F0902030302020204" pitchFamily="66" charset="0"/>
              </a:rPr>
              <a:t>classroom</a:t>
            </a:r>
            <a:r>
              <a:rPr lang="tr-TR" sz="1200" dirty="0">
                <a:latin typeface="Comic Sans MS" panose="030F0902030302020204" pitchFamily="66" charset="0"/>
              </a:rPr>
              <a:t>. </a:t>
            </a:r>
            <a:r>
              <a:rPr lang="tr-TR" sz="1200" i="1" dirty="0">
                <a:latin typeface="Comic Sans MS" panose="030F0902030302020204" pitchFamily="66" charset="0"/>
              </a:rPr>
              <a:t>SAGE </a:t>
            </a:r>
            <a:r>
              <a:rPr lang="tr-TR" sz="1200" i="1" dirty="0" err="1">
                <a:latin typeface="Comic Sans MS" panose="030F0902030302020204" pitchFamily="66" charset="0"/>
              </a:rPr>
              <a:t>Journals</a:t>
            </a:r>
            <a:r>
              <a:rPr lang="tr-TR" sz="1200" i="1" dirty="0">
                <a:latin typeface="Comic Sans MS" panose="030F0902030302020204" pitchFamily="66" charset="0"/>
              </a:rPr>
              <a:t>, 31(3), </a:t>
            </a:r>
            <a:r>
              <a:rPr lang="tr-TR" sz="1200" dirty="0">
                <a:latin typeface="Comic Sans MS" panose="030F0902030302020204" pitchFamily="66" charset="0"/>
              </a:rPr>
              <a:t>61-65. </a:t>
            </a:r>
          </a:p>
          <a:p>
            <a:pPr marL="285750" indent="-285750" algn="just">
              <a:spcBef>
                <a:spcPts val="600"/>
              </a:spcBef>
              <a:spcAft>
                <a:spcPts val="600"/>
              </a:spcAft>
              <a:buFont typeface="Arial" panose="020B0604020202020204" pitchFamily="34" charset="0"/>
              <a:buChar char="•"/>
            </a:pPr>
            <a:r>
              <a:rPr lang="tr-TR" sz="1200" dirty="0" err="1">
                <a:latin typeface="Comic Sans MS" panose="030F0902030302020204" pitchFamily="66" charset="0"/>
              </a:rPr>
              <a:t>Emam</a:t>
            </a:r>
            <a:r>
              <a:rPr lang="tr-TR" sz="1200" dirty="0">
                <a:latin typeface="Comic Sans MS" panose="030F0902030302020204" pitchFamily="66" charset="0"/>
              </a:rPr>
              <a:t>, M.M. (2016). Management of </a:t>
            </a:r>
            <a:r>
              <a:rPr lang="tr-TR" sz="1200" dirty="0" err="1">
                <a:latin typeface="Comic Sans MS" panose="030F0902030302020204" pitchFamily="66" charset="0"/>
              </a:rPr>
              <a:t>inclusive</a:t>
            </a:r>
            <a:r>
              <a:rPr lang="tr-TR" sz="1200" dirty="0">
                <a:latin typeface="Comic Sans MS" panose="030F0902030302020204" pitchFamily="66" charset="0"/>
              </a:rPr>
              <a:t> </a:t>
            </a:r>
            <a:r>
              <a:rPr lang="tr-TR" sz="1200" dirty="0" err="1">
                <a:latin typeface="Comic Sans MS" panose="030F0902030302020204" pitchFamily="66" charset="0"/>
              </a:rPr>
              <a:t>education</a:t>
            </a:r>
            <a:r>
              <a:rPr lang="tr-TR" sz="1200" dirty="0">
                <a:latin typeface="Comic Sans MS" panose="030F0902030302020204" pitchFamily="66" charset="0"/>
              </a:rPr>
              <a:t> in Oman: A </a:t>
            </a:r>
            <a:r>
              <a:rPr lang="tr-TR" sz="1200" dirty="0" err="1">
                <a:latin typeface="Comic Sans MS" panose="030F0902030302020204" pitchFamily="66" charset="0"/>
              </a:rPr>
              <a:t>framework</a:t>
            </a:r>
            <a:r>
              <a:rPr lang="tr-TR" sz="1200" dirty="0">
                <a:latin typeface="Comic Sans MS" panose="030F0902030302020204" pitchFamily="66" charset="0"/>
              </a:rPr>
              <a:t> </a:t>
            </a:r>
            <a:r>
              <a:rPr lang="tr-TR" sz="1200" dirty="0" err="1">
                <a:latin typeface="Comic Sans MS" panose="030F0902030302020204" pitchFamily="66" charset="0"/>
              </a:rPr>
              <a:t>for</a:t>
            </a:r>
            <a:r>
              <a:rPr lang="tr-TR" sz="1200" dirty="0">
                <a:latin typeface="Comic Sans MS" panose="030F0902030302020204" pitchFamily="66" charset="0"/>
              </a:rPr>
              <a:t> </a:t>
            </a:r>
            <a:r>
              <a:rPr lang="tr-TR" sz="1200" dirty="0" err="1">
                <a:latin typeface="Comic Sans MS" panose="030F0902030302020204" pitchFamily="66" charset="0"/>
              </a:rPr>
              <a:t>action</a:t>
            </a:r>
            <a:r>
              <a:rPr lang="tr-TR" sz="1200" dirty="0">
                <a:latin typeface="Comic Sans MS" panose="030F0902030302020204" pitchFamily="66" charset="0"/>
              </a:rPr>
              <a:t>. </a:t>
            </a:r>
            <a:r>
              <a:rPr lang="tr-TR" sz="1200" i="1" dirty="0" err="1">
                <a:latin typeface="Comic Sans MS" panose="030F0902030302020204" pitchFamily="66" charset="0"/>
              </a:rPr>
              <a:t>Support</a:t>
            </a:r>
            <a:r>
              <a:rPr lang="tr-TR" sz="1200" i="1" dirty="0">
                <a:latin typeface="Comic Sans MS" panose="030F0902030302020204" pitchFamily="66" charset="0"/>
              </a:rPr>
              <a:t> </a:t>
            </a:r>
            <a:r>
              <a:rPr lang="tr-TR" sz="1200" i="1" dirty="0" err="1">
                <a:latin typeface="Comic Sans MS" panose="030F0902030302020204" pitchFamily="66" charset="0"/>
              </a:rPr>
              <a:t>for</a:t>
            </a:r>
            <a:r>
              <a:rPr lang="tr-TR" sz="1200" i="1" dirty="0">
                <a:latin typeface="Comic Sans MS" panose="030F0902030302020204" pitchFamily="66" charset="0"/>
              </a:rPr>
              <a:t> Learning, 31(4), </a:t>
            </a:r>
            <a:r>
              <a:rPr lang="tr-TR" sz="1200" dirty="0">
                <a:latin typeface="Comic Sans MS" panose="030F0902030302020204" pitchFamily="66" charset="0"/>
              </a:rPr>
              <a:t>296-312. </a:t>
            </a:r>
          </a:p>
          <a:p>
            <a:pPr marL="285750" indent="-285750" algn="just">
              <a:spcBef>
                <a:spcPts val="600"/>
              </a:spcBef>
              <a:spcAft>
                <a:spcPts val="600"/>
              </a:spcAft>
              <a:buFont typeface="Arial" panose="020B0604020202020204" pitchFamily="34" charset="0"/>
              <a:buChar char="•"/>
            </a:pPr>
            <a:r>
              <a:rPr lang="tr-TR" sz="1200" dirty="0">
                <a:latin typeface="Comic Sans MS" panose="030F0902030302020204" pitchFamily="66" charset="0"/>
              </a:rPr>
              <a:t>Engelbrecht, P., </a:t>
            </a:r>
            <a:r>
              <a:rPr lang="tr-TR" sz="1200" dirty="0" err="1">
                <a:latin typeface="Comic Sans MS" panose="030F0902030302020204" pitchFamily="66" charset="0"/>
              </a:rPr>
              <a:t>Savolainen</a:t>
            </a:r>
            <a:r>
              <a:rPr lang="tr-TR" sz="1200" dirty="0">
                <a:latin typeface="Comic Sans MS" panose="030F0902030302020204" pitchFamily="66" charset="0"/>
              </a:rPr>
              <a:t>, H., </a:t>
            </a:r>
            <a:r>
              <a:rPr lang="tr-TR" sz="1200" dirty="0" err="1">
                <a:latin typeface="Comic Sans MS" panose="030F0902030302020204" pitchFamily="66" charset="0"/>
              </a:rPr>
              <a:t>Nel</a:t>
            </a:r>
            <a:r>
              <a:rPr lang="tr-TR" sz="1200" dirty="0">
                <a:latin typeface="Comic Sans MS" panose="030F0902030302020204" pitchFamily="66" charset="0"/>
              </a:rPr>
              <a:t>, M., </a:t>
            </a:r>
            <a:r>
              <a:rPr lang="tr-TR" sz="1200" dirty="0" err="1">
                <a:latin typeface="Comic Sans MS" panose="030F0902030302020204" pitchFamily="66" charset="0"/>
              </a:rPr>
              <a:t>Koskela</a:t>
            </a:r>
            <a:r>
              <a:rPr lang="tr-TR" sz="1200" dirty="0">
                <a:latin typeface="Comic Sans MS" panose="030F0902030302020204" pitchFamily="66" charset="0"/>
              </a:rPr>
              <a:t>, T ve </a:t>
            </a:r>
            <a:r>
              <a:rPr lang="tr-TR" sz="1200" dirty="0" err="1">
                <a:latin typeface="Comic Sans MS" panose="030F0902030302020204" pitchFamily="66" charset="0"/>
              </a:rPr>
              <a:t>Okkolin</a:t>
            </a:r>
            <a:r>
              <a:rPr lang="tr-TR" sz="1200" dirty="0">
                <a:latin typeface="Comic Sans MS" panose="030F0902030302020204" pitchFamily="66" charset="0"/>
              </a:rPr>
              <a:t>, M.A. (2017). </a:t>
            </a:r>
            <a:r>
              <a:rPr lang="tr-TR" sz="1200" dirty="0" err="1">
                <a:latin typeface="Comic Sans MS" panose="030F0902030302020204" pitchFamily="66" charset="0"/>
              </a:rPr>
              <a:t>Making</a:t>
            </a:r>
            <a:r>
              <a:rPr lang="tr-TR" sz="1200" dirty="0">
                <a:latin typeface="Comic Sans MS" panose="030F0902030302020204" pitchFamily="66" charset="0"/>
              </a:rPr>
              <a:t> </a:t>
            </a:r>
            <a:r>
              <a:rPr lang="tr-TR" sz="1200" dirty="0" err="1">
                <a:latin typeface="Comic Sans MS" panose="030F0902030302020204" pitchFamily="66" charset="0"/>
              </a:rPr>
              <a:t>meaning</a:t>
            </a:r>
            <a:r>
              <a:rPr lang="tr-TR" sz="1200" dirty="0">
                <a:latin typeface="Comic Sans MS" panose="030F0902030302020204" pitchFamily="66" charset="0"/>
              </a:rPr>
              <a:t> of </a:t>
            </a:r>
            <a:r>
              <a:rPr lang="tr-TR" sz="1200" dirty="0" err="1">
                <a:latin typeface="Comic Sans MS" panose="030F0902030302020204" pitchFamily="66" charset="0"/>
              </a:rPr>
              <a:t>inclusive</a:t>
            </a:r>
            <a:r>
              <a:rPr lang="tr-TR" sz="1200" dirty="0">
                <a:latin typeface="Comic Sans MS" panose="030F0902030302020204" pitchFamily="66" charset="0"/>
              </a:rPr>
              <a:t> </a:t>
            </a:r>
            <a:r>
              <a:rPr lang="tr-TR" sz="1200" dirty="0" err="1">
                <a:latin typeface="Comic Sans MS" panose="030F0902030302020204" pitchFamily="66" charset="0"/>
              </a:rPr>
              <a:t>education</a:t>
            </a:r>
            <a:r>
              <a:rPr lang="tr-TR" sz="1200" dirty="0">
                <a:latin typeface="Comic Sans MS" panose="030F0902030302020204" pitchFamily="66" charset="0"/>
              </a:rPr>
              <a:t>: </a:t>
            </a:r>
            <a:r>
              <a:rPr lang="tr-TR" sz="1200" dirty="0" err="1">
                <a:latin typeface="Comic Sans MS" panose="030F0902030302020204" pitchFamily="66" charset="0"/>
              </a:rPr>
              <a:t>Classroom</a:t>
            </a:r>
            <a:r>
              <a:rPr lang="tr-TR" sz="1200" dirty="0">
                <a:latin typeface="Comic Sans MS" panose="030F0902030302020204" pitchFamily="66" charset="0"/>
              </a:rPr>
              <a:t> </a:t>
            </a:r>
            <a:r>
              <a:rPr lang="tr-TR" sz="1200" dirty="0" err="1">
                <a:latin typeface="Comic Sans MS" panose="030F0902030302020204" pitchFamily="66" charset="0"/>
              </a:rPr>
              <a:t>practices</a:t>
            </a:r>
            <a:r>
              <a:rPr lang="tr-TR" sz="1200" dirty="0">
                <a:latin typeface="Comic Sans MS" panose="030F0902030302020204" pitchFamily="66" charset="0"/>
              </a:rPr>
              <a:t> in </a:t>
            </a:r>
            <a:r>
              <a:rPr lang="tr-TR" sz="1200" dirty="0" err="1">
                <a:latin typeface="Comic Sans MS" panose="030F0902030302020204" pitchFamily="66" charset="0"/>
              </a:rPr>
              <a:t>Finnish</a:t>
            </a:r>
            <a:r>
              <a:rPr lang="tr-TR" sz="1200" dirty="0">
                <a:latin typeface="Comic Sans MS" panose="030F0902030302020204" pitchFamily="66" charset="0"/>
              </a:rPr>
              <a:t> </a:t>
            </a:r>
            <a:r>
              <a:rPr lang="tr-TR" sz="1200" dirty="0" err="1">
                <a:latin typeface="Comic Sans MS" panose="030F0902030302020204" pitchFamily="66" charset="0"/>
              </a:rPr>
              <a:t>and</a:t>
            </a:r>
            <a:r>
              <a:rPr lang="tr-TR" sz="1200" dirty="0">
                <a:latin typeface="Comic Sans MS" panose="030F0902030302020204" pitchFamily="66" charset="0"/>
              </a:rPr>
              <a:t> South </a:t>
            </a:r>
            <a:r>
              <a:rPr lang="tr-TR" sz="1200" dirty="0" err="1">
                <a:latin typeface="Comic Sans MS" panose="030F0902030302020204" pitchFamily="66" charset="0"/>
              </a:rPr>
              <a:t>African</a:t>
            </a:r>
            <a:r>
              <a:rPr lang="tr-TR" sz="1200" dirty="0">
                <a:latin typeface="Comic Sans MS" panose="030F0902030302020204" pitchFamily="66" charset="0"/>
              </a:rPr>
              <a:t> </a:t>
            </a:r>
            <a:r>
              <a:rPr lang="tr-TR" sz="1200" dirty="0" err="1">
                <a:latin typeface="Comic Sans MS" panose="030F0902030302020204" pitchFamily="66" charset="0"/>
              </a:rPr>
              <a:t>classrooms</a:t>
            </a:r>
            <a:r>
              <a:rPr lang="tr-TR" sz="1200" dirty="0">
                <a:latin typeface="Comic Sans MS" panose="030F0902030302020204" pitchFamily="66" charset="0"/>
              </a:rPr>
              <a:t>. </a:t>
            </a:r>
            <a:r>
              <a:rPr lang="tr-TR" sz="1200" i="1" dirty="0" err="1">
                <a:latin typeface="Comic Sans MS" panose="030F0902030302020204" pitchFamily="66" charset="0"/>
              </a:rPr>
              <a:t>Compare</a:t>
            </a:r>
            <a:r>
              <a:rPr lang="tr-TR" sz="1200" i="1" dirty="0">
                <a:latin typeface="Comic Sans MS" panose="030F0902030302020204" pitchFamily="66" charset="0"/>
              </a:rPr>
              <a:t>: A </a:t>
            </a:r>
            <a:r>
              <a:rPr lang="tr-TR" sz="1200" i="1" dirty="0" err="1">
                <a:latin typeface="Comic Sans MS" panose="030F0902030302020204" pitchFamily="66" charset="0"/>
              </a:rPr>
              <a:t>Journal</a:t>
            </a:r>
            <a:r>
              <a:rPr lang="tr-TR" sz="1200" i="1" dirty="0">
                <a:latin typeface="Comic Sans MS" panose="030F0902030302020204" pitchFamily="66" charset="0"/>
              </a:rPr>
              <a:t> of </a:t>
            </a:r>
            <a:r>
              <a:rPr lang="tr-TR" sz="1200" i="1" dirty="0" err="1">
                <a:latin typeface="Comic Sans MS" panose="030F0902030302020204" pitchFamily="66" charset="0"/>
              </a:rPr>
              <a:t>Comparative</a:t>
            </a:r>
            <a:r>
              <a:rPr lang="tr-TR" sz="1200" i="1" dirty="0">
                <a:latin typeface="Comic Sans MS" panose="030F0902030302020204" pitchFamily="66" charset="0"/>
              </a:rPr>
              <a:t> </a:t>
            </a:r>
            <a:r>
              <a:rPr lang="tr-TR" sz="1200" i="1" dirty="0" err="1">
                <a:latin typeface="Comic Sans MS" panose="030F0902030302020204" pitchFamily="66" charset="0"/>
              </a:rPr>
              <a:t>and</a:t>
            </a:r>
            <a:r>
              <a:rPr lang="tr-TR" sz="1200" i="1" dirty="0">
                <a:latin typeface="Comic Sans MS" panose="030F0902030302020204" pitchFamily="66" charset="0"/>
              </a:rPr>
              <a:t> International </a:t>
            </a:r>
            <a:r>
              <a:rPr lang="tr-TR" sz="1200" i="1" dirty="0" err="1">
                <a:latin typeface="Comic Sans MS" panose="030F0902030302020204" pitchFamily="66" charset="0"/>
              </a:rPr>
              <a:t>Education</a:t>
            </a:r>
            <a:r>
              <a:rPr lang="tr-TR" sz="1200" i="1" dirty="0">
                <a:latin typeface="Comic Sans MS" panose="030F0902030302020204" pitchFamily="66" charset="0"/>
              </a:rPr>
              <a:t>, 47(5), </a:t>
            </a:r>
            <a:r>
              <a:rPr lang="tr-TR" sz="1200" dirty="0">
                <a:latin typeface="Comic Sans MS" panose="030F0902030302020204" pitchFamily="66" charset="0"/>
              </a:rPr>
              <a:t>684-702. </a:t>
            </a:r>
          </a:p>
          <a:p>
            <a:pPr marL="285750" indent="-285750" algn="just">
              <a:spcBef>
                <a:spcPts val="600"/>
              </a:spcBef>
              <a:spcAft>
                <a:spcPts val="600"/>
              </a:spcAft>
              <a:buFont typeface="Arial" panose="020B0604020202020204" pitchFamily="34" charset="0"/>
              <a:buChar char="•"/>
            </a:pPr>
            <a:r>
              <a:rPr lang="tr-TR" sz="1200" dirty="0">
                <a:latin typeface="Comic Sans MS" panose="030F0902030302020204" pitchFamily="66" charset="0"/>
              </a:rPr>
              <a:t>İlik, Ş.Ş. ve Sarı, H. (2017). </a:t>
            </a:r>
            <a:r>
              <a:rPr lang="tr-TR" sz="1200" dirty="0" err="1">
                <a:latin typeface="Comic Sans MS" panose="030F0902030302020204" pitchFamily="66" charset="0"/>
              </a:rPr>
              <a:t>The</a:t>
            </a:r>
            <a:r>
              <a:rPr lang="tr-TR" sz="1200" dirty="0">
                <a:latin typeface="Comic Sans MS" panose="030F0902030302020204" pitchFamily="66" charset="0"/>
              </a:rPr>
              <a:t> </a:t>
            </a:r>
            <a:r>
              <a:rPr lang="tr-TR" sz="1200" dirty="0" err="1">
                <a:latin typeface="Comic Sans MS" panose="030F0902030302020204" pitchFamily="66" charset="0"/>
              </a:rPr>
              <a:t>training</a:t>
            </a:r>
            <a:r>
              <a:rPr lang="tr-TR" sz="1200" dirty="0">
                <a:latin typeface="Comic Sans MS" panose="030F0902030302020204" pitchFamily="66" charset="0"/>
              </a:rPr>
              <a:t> program </a:t>
            </a:r>
            <a:r>
              <a:rPr lang="tr-TR" sz="1200" dirty="0" err="1">
                <a:latin typeface="Comic Sans MS" panose="030F0902030302020204" pitchFamily="66" charset="0"/>
              </a:rPr>
              <a:t>for</a:t>
            </a:r>
            <a:r>
              <a:rPr lang="tr-TR" sz="1200" dirty="0">
                <a:latin typeface="Comic Sans MS" panose="030F0902030302020204" pitchFamily="66" charset="0"/>
              </a:rPr>
              <a:t> </a:t>
            </a:r>
            <a:r>
              <a:rPr lang="tr-TR" sz="1200" dirty="0" err="1">
                <a:latin typeface="Comic Sans MS" panose="030F0902030302020204" pitchFamily="66" charset="0"/>
              </a:rPr>
              <a:t>individualized</a:t>
            </a:r>
            <a:r>
              <a:rPr lang="tr-TR" sz="1200" dirty="0">
                <a:latin typeface="Comic Sans MS" panose="030F0902030302020204" pitchFamily="66" charset="0"/>
              </a:rPr>
              <a:t> </a:t>
            </a:r>
            <a:r>
              <a:rPr lang="tr-TR" sz="1200" dirty="0" err="1">
                <a:latin typeface="Comic Sans MS" panose="030F0902030302020204" pitchFamily="66" charset="0"/>
              </a:rPr>
              <a:t>education</a:t>
            </a:r>
            <a:r>
              <a:rPr lang="tr-TR" sz="1200" dirty="0">
                <a:latin typeface="Comic Sans MS" panose="030F0902030302020204" pitchFamily="66" charset="0"/>
              </a:rPr>
              <a:t> </a:t>
            </a:r>
            <a:r>
              <a:rPr lang="tr-TR" sz="1200" dirty="0" err="1">
                <a:latin typeface="Comic Sans MS" panose="030F0902030302020204" pitchFamily="66" charset="0"/>
              </a:rPr>
              <a:t>programs</a:t>
            </a:r>
            <a:r>
              <a:rPr lang="tr-TR" sz="1200" dirty="0">
                <a:latin typeface="Comic Sans MS" panose="030F0902030302020204" pitchFamily="66" charset="0"/>
              </a:rPr>
              <a:t> (</a:t>
            </a:r>
            <a:r>
              <a:rPr lang="tr-TR" sz="1200" dirty="0" err="1">
                <a:latin typeface="Comic Sans MS" panose="030F0902030302020204" pitchFamily="66" charset="0"/>
              </a:rPr>
              <a:t>IEPs</a:t>
            </a:r>
            <a:r>
              <a:rPr lang="tr-TR" sz="1200" dirty="0">
                <a:latin typeface="Comic Sans MS" panose="030F0902030302020204" pitchFamily="66" charset="0"/>
              </a:rPr>
              <a:t>): </a:t>
            </a:r>
            <a:r>
              <a:rPr lang="tr-TR" sz="1200" dirty="0" err="1">
                <a:latin typeface="Comic Sans MS" panose="030F0902030302020204" pitchFamily="66" charset="0"/>
              </a:rPr>
              <a:t>Its</a:t>
            </a:r>
            <a:r>
              <a:rPr lang="tr-TR" sz="1200" dirty="0">
                <a:latin typeface="Comic Sans MS" panose="030F0902030302020204" pitchFamily="66" charset="0"/>
              </a:rPr>
              <a:t> </a:t>
            </a:r>
            <a:r>
              <a:rPr lang="tr-TR" sz="1200" dirty="0" err="1">
                <a:latin typeface="Comic Sans MS" panose="030F0902030302020204" pitchFamily="66" charset="0"/>
              </a:rPr>
              <a:t>effect</a:t>
            </a:r>
            <a:r>
              <a:rPr lang="tr-TR" sz="1200" dirty="0">
                <a:latin typeface="Comic Sans MS" panose="030F0902030302020204" pitchFamily="66" charset="0"/>
              </a:rPr>
              <a:t> on how </a:t>
            </a:r>
            <a:r>
              <a:rPr lang="tr-TR" sz="1200" dirty="0" err="1">
                <a:latin typeface="Comic Sans MS" panose="030F0902030302020204" pitchFamily="66" charset="0"/>
              </a:rPr>
              <a:t>inclusive</a:t>
            </a:r>
            <a:r>
              <a:rPr lang="tr-TR" sz="1200" dirty="0">
                <a:latin typeface="Comic Sans MS" panose="030F0902030302020204" pitchFamily="66" charset="0"/>
              </a:rPr>
              <a:t> </a:t>
            </a:r>
            <a:r>
              <a:rPr lang="tr-TR" sz="1200" dirty="0" err="1">
                <a:latin typeface="Comic Sans MS" panose="030F0902030302020204" pitchFamily="66" charset="0"/>
              </a:rPr>
              <a:t>education</a:t>
            </a:r>
            <a:r>
              <a:rPr lang="tr-TR" sz="1200" dirty="0">
                <a:latin typeface="Comic Sans MS" panose="030F0902030302020204" pitchFamily="66" charset="0"/>
              </a:rPr>
              <a:t> </a:t>
            </a:r>
            <a:r>
              <a:rPr lang="tr-TR" sz="1200" dirty="0" err="1">
                <a:latin typeface="Comic Sans MS" panose="030F0902030302020204" pitchFamily="66" charset="0"/>
              </a:rPr>
              <a:t>teachers</a:t>
            </a:r>
            <a:r>
              <a:rPr lang="tr-TR" sz="1200" dirty="0">
                <a:latin typeface="Comic Sans MS" panose="030F0902030302020204" pitchFamily="66" charset="0"/>
              </a:rPr>
              <a:t> </a:t>
            </a:r>
            <a:r>
              <a:rPr lang="tr-TR" sz="1200" dirty="0" err="1">
                <a:latin typeface="Comic Sans MS" panose="030F0902030302020204" pitchFamily="66" charset="0"/>
              </a:rPr>
              <a:t>perceive</a:t>
            </a:r>
            <a:r>
              <a:rPr lang="tr-TR" sz="1200" dirty="0">
                <a:latin typeface="Comic Sans MS" panose="030F0902030302020204" pitchFamily="66" charset="0"/>
              </a:rPr>
              <a:t> </a:t>
            </a:r>
            <a:r>
              <a:rPr lang="tr-TR" sz="1200" dirty="0" err="1">
                <a:latin typeface="Comic Sans MS" panose="030F0902030302020204" pitchFamily="66" charset="0"/>
              </a:rPr>
              <a:t>their</a:t>
            </a:r>
            <a:r>
              <a:rPr lang="tr-TR" sz="1200" dirty="0">
                <a:latin typeface="Comic Sans MS" panose="030F0902030302020204" pitchFamily="66" charset="0"/>
              </a:rPr>
              <a:t> </a:t>
            </a:r>
            <a:r>
              <a:rPr lang="tr-TR" sz="1200" dirty="0" err="1">
                <a:latin typeface="Comic Sans MS" panose="030F0902030302020204" pitchFamily="66" charset="0"/>
              </a:rPr>
              <a:t>competencies</a:t>
            </a:r>
            <a:r>
              <a:rPr lang="tr-TR" sz="1200" dirty="0">
                <a:latin typeface="Comic Sans MS" panose="030F0902030302020204" pitchFamily="66" charset="0"/>
              </a:rPr>
              <a:t> in </a:t>
            </a:r>
            <a:r>
              <a:rPr lang="tr-TR" sz="1200" dirty="0" err="1">
                <a:latin typeface="Comic Sans MS" panose="030F0902030302020204" pitchFamily="66" charset="0"/>
              </a:rPr>
              <a:t>devising</a:t>
            </a:r>
            <a:r>
              <a:rPr lang="tr-TR" sz="1200" dirty="0">
                <a:latin typeface="Comic Sans MS" panose="030F0902030302020204" pitchFamily="66" charset="0"/>
              </a:rPr>
              <a:t> </a:t>
            </a:r>
            <a:r>
              <a:rPr lang="tr-TR" sz="1200" dirty="0" err="1">
                <a:latin typeface="Comic Sans MS" panose="030F0902030302020204" pitchFamily="66" charset="0"/>
              </a:rPr>
              <a:t>IEPs</a:t>
            </a:r>
            <a:r>
              <a:rPr lang="tr-TR" sz="1200" dirty="0">
                <a:latin typeface="Comic Sans MS" panose="030F0902030302020204" pitchFamily="66" charset="0"/>
              </a:rPr>
              <a:t>. </a:t>
            </a:r>
            <a:r>
              <a:rPr lang="es-AR" sz="1200" i="1" dirty="0">
                <a:latin typeface="Comic Sans MS" panose="030F0902030302020204" pitchFamily="66" charset="0"/>
              </a:rPr>
              <a:t>Kuram ve Uygulamada Eğitim Bilimleri, 17(5), </a:t>
            </a:r>
            <a:r>
              <a:rPr lang="es-AR" sz="1200" dirty="0">
                <a:latin typeface="Comic Sans MS" panose="030F0902030302020204" pitchFamily="66" charset="0"/>
              </a:rPr>
              <a:t>1547-1572. </a:t>
            </a:r>
          </a:p>
          <a:p>
            <a:pPr marL="285750" indent="-285750" algn="just">
              <a:spcBef>
                <a:spcPts val="600"/>
              </a:spcBef>
              <a:spcAft>
                <a:spcPts val="600"/>
              </a:spcAft>
              <a:buFont typeface="Arial" panose="020B0604020202020204" pitchFamily="34" charset="0"/>
              <a:buChar char="•"/>
            </a:pPr>
            <a:r>
              <a:rPr lang="tr-TR" sz="1200" dirty="0">
                <a:latin typeface="Comic Sans MS" panose="030F0902030302020204" pitchFamily="66" charset="0"/>
              </a:rPr>
              <a:t>Metin, E.N. (2018). Özel </a:t>
            </a:r>
            <a:r>
              <a:rPr lang="tr-TR" sz="1200" dirty="0" err="1">
                <a:latin typeface="Comic Sans MS" panose="030F0902030302020204" pitchFamily="66" charset="0"/>
              </a:rPr>
              <a:t>gereksinimli</a:t>
            </a:r>
            <a:r>
              <a:rPr lang="tr-TR" sz="1200" dirty="0">
                <a:latin typeface="Comic Sans MS" panose="030F0902030302020204" pitchFamily="66" charset="0"/>
              </a:rPr>
              <a:t> çocukların kaynaştırılması. E. N. Metin (Ed.). </a:t>
            </a:r>
            <a:r>
              <a:rPr lang="tr-TR" sz="1200" i="1" dirty="0">
                <a:latin typeface="Comic Sans MS" panose="030F0902030302020204" pitchFamily="66" charset="0"/>
              </a:rPr>
              <a:t>Özel </a:t>
            </a:r>
            <a:r>
              <a:rPr lang="tr-TR" sz="1200" i="1" dirty="0" err="1">
                <a:latin typeface="Comic Sans MS" panose="030F0902030302020204" pitchFamily="66" charset="0"/>
              </a:rPr>
              <a:t>gereksinimli</a:t>
            </a:r>
            <a:r>
              <a:rPr lang="tr-TR" sz="1200" i="1" dirty="0">
                <a:latin typeface="Comic Sans MS" panose="030F0902030302020204" pitchFamily="66" charset="0"/>
              </a:rPr>
              <a:t> çocuklar. </a:t>
            </a:r>
            <a:r>
              <a:rPr lang="tr-TR" sz="1200" dirty="0">
                <a:latin typeface="Comic Sans MS" panose="030F0902030302020204" pitchFamily="66" charset="0"/>
              </a:rPr>
              <a:t>İçinde (s. 439-476). (2. Baskı). Ankara: Anı Yayıncılık. </a:t>
            </a:r>
          </a:p>
          <a:p>
            <a:pPr marL="285750" indent="-285750" algn="just">
              <a:spcBef>
                <a:spcPts val="600"/>
              </a:spcBef>
              <a:spcAft>
                <a:spcPts val="600"/>
              </a:spcAft>
              <a:buFont typeface="Arial" panose="020B0604020202020204" pitchFamily="34" charset="0"/>
              <a:buChar char="•"/>
            </a:pPr>
            <a:r>
              <a:rPr lang="tr-TR" sz="1200" dirty="0">
                <a:latin typeface="Comic Sans MS" panose="030F0902030302020204" pitchFamily="66" charset="0"/>
              </a:rPr>
              <a:t>Sucuoğlu, B., ve Kargın, T. (2008).</a:t>
            </a:r>
            <a:r>
              <a:rPr lang="tr-TR" sz="1200" i="1" dirty="0">
                <a:latin typeface="Comic Sans MS" panose="030F0902030302020204" pitchFamily="66" charset="0"/>
              </a:rPr>
              <a:t> İlköğretimde kaynaştırma uygulamaları yaklaşımlar yöntemler teknikler</a:t>
            </a:r>
            <a:r>
              <a:rPr lang="tr-TR" sz="1200" dirty="0">
                <a:latin typeface="Comic Sans MS" panose="030F0902030302020204" pitchFamily="66" charset="0"/>
              </a:rPr>
              <a:t>. İstanbul : </a:t>
            </a:r>
            <a:r>
              <a:rPr lang="tr-TR" sz="1200" dirty="0" err="1">
                <a:latin typeface="Comic Sans MS" panose="030F0902030302020204" pitchFamily="66" charset="0"/>
              </a:rPr>
              <a:t>Morpa</a:t>
            </a:r>
            <a:r>
              <a:rPr lang="tr-TR" sz="1200" dirty="0">
                <a:latin typeface="Comic Sans MS" panose="030F0902030302020204" pitchFamily="66" charset="0"/>
              </a:rPr>
              <a:t> Kültür Yayınları.</a:t>
            </a:r>
          </a:p>
          <a:p>
            <a:pPr marL="285750" indent="-285750" algn="just">
              <a:spcBef>
                <a:spcPts val="600"/>
              </a:spcBef>
              <a:spcAft>
                <a:spcPts val="600"/>
              </a:spcAft>
              <a:buFont typeface="Arial" panose="020B0604020202020204" pitchFamily="34" charset="0"/>
              <a:buChar char="•"/>
            </a:pPr>
            <a:r>
              <a:rPr lang="en-US" sz="1200" dirty="0">
                <a:latin typeface="Comic Sans MS" panose="030F0902030302020204" pitchFamily="66" charset="0"/>
              </a:rPr>
              <a:t>Tamayo, M., </a:t>
            </a:r>
            <a:r>
              <a:rPr lang="en-US" sz="1200" dirty="0" err="1">
                <a:latin typeface="Comic Sans MS" panose="030F0902030302020204" pitchFamily="66" charset="0"/>
              </a:rPr>
              <a:t>Rebolledo</a:t>
            </a:r>
            <a:r>
              <a:rPr lang="en-US" sz="1200" dirty="0">
                <a:latin typeface="Comic Sans MS" panose="030F0902030302020204" pitchFamily="66" charset="0"/>
              </a:rPr>
              <a:t>, J. </a:t>
            </a:r>
            <a:r>
              <a:rPr lang="en-US" sz="1200" dirty="0" err="1">
                <a:latin typeface="Comic Sans MS" panose="030F0902030302020204" pitchFamily="66" charset="0"/>
              </a:rPr>
              <a:t>ve</a:t>
            </a:r>
            <a:r>
              <a:rPr lang="en-US" sz="1200" dirty="0">
                <a:latin typeface="Comic Sans MS" panose="030F0902030302020204" pitchFamily="66" charset="0"/>
              </a:rPr>
              <a:t> </a:t>
            </a:r>
            <a:r>
              <a:rPr lang="en-US" sz="1200" dirty="0" err="1">
                <a:latin typeface="Comic Sans MS" panose="030F0902030302020204" pitchFamily="66" charset="0"/>
              </a:rPr>
              <a:t>Besoain-Saldano</a:t>
            </a:r>
            <a:r>
              <a:rPr lang="en-US" sz="1200" dirty="0">
                <a:latin typeface="Comic Sans MS" panose="030F0902030302020204" pitchFamily="66" charset="0"/>
              </a:rPr>
              <a:t>, A. (2017). </a:t>
            </a:r>
            <a:r>
              <a:rPr lang="tr-TR" sz="1200" dirty="0" err="1">
                <a:latin typeface="Comic Sans MS" panose="030F0902030302020204" pitchFamily="66" charset="0"/>
              </a:rPr>
              <a:t>Monitoring</a:t>
            </a:r>
            <a:r>
              <a:rPr lang="tr-TR" sz="1200" dirty="0">
                <a:latin typeface="Comic Sans MS" panose="030F0902030302020204" pitchFamily="66" charset="0"/>
              </a:rPr>
              <a:t> </a:t>
            </a:r>
            <a:r>
              <a:rPr lang="tr-TR" sz="1200" dirty="0" err="1">
                <a:latin typeface="Comic Sans MS" panose="030F0902030302020204" pitchFamily="66" charset="0"/>
              </a:rPr>
              <a:t>inclusive</a:t>
            </a:r>
            <a:r>
              <a:rPr lang="tr-TR" sz="1200" dirty="0">
                <a:latin typeface="Comic Sans MS" panose="030F0902030302020204" pitchFamily="66" charset="0"/>
              </a:rPr>
              <a:t> </a:t>
            </a:r>
            <a:r>
              <a:rPr lang="tr-TR" sz="1200" dirty="0" err="1">
                <a:latin typeface="Comic Sans MS" panose="030F0902030302020204" pitchFamily="66" charset="0"/>
              </a:rPr>
              <a:t>education</a:t>
            </a:r>
            <a:r>
              <a:rPr lang="tr-TR" sz="1200" dirty="0">
                <a:latin typeface="Comic Sans MS" panose="030F0902030302020204" pitchFamily="66" charset="0"/>
              </a:rPr>
              <a:t> in </a:t>
            </a:r>
            <a:r>
              <a:rPr lang="tr-TR" sz="1200" dirty="0" err="1">
                <a:latin typeface="Comic Sans MS" panose="030F0902030302020204" pitchFamily="66" charset="0"/>
              </a:rPr>
              <a:t>Chile</a:t>
            </a:r>
            <a:r>
              <a:rPr lang="tr-TR" sz="1200" dirty="0">
                <a:latin typeface="Comic Sans MS" panose="030F0902030302020204" pitchFamily="66" charset="0"/>
              </a:rPr>
              <a:t>: </a:t>
            </a:r>
            <a:r>
              <a:rPr lang="tr-TR" sz="1200" dirty="0" err="1">
                <a:latin typeface="Comic Sans MS" panose="030F0902030302020204" pitchFamily="66" charset="0"/>
              </a:rPr>
              <a:t>Differences</a:t>
            </a:r>
            <a:r>
              <a:rPr lang="tr-TR" sz="1200" dirty="0">
                <a:latin typeface="Comic Sans MS" panose="030F0902030302020204" pitchFamily="66" charset="0"/>
              </a:rPr>
              <a:t> </a:t>
            </a:r>
            <a:r>
              <a:rPr lang="tr-TR" sz="1200" dirty="0" err="1">
                <a:latin typeface="Comic Sans MS" panose="030F0902030302020204" pitchFamily="66" charset="0"/>
              </a:rPr>
              <a:t>between</a:t>
            </a:r>
            <a:r>
              <a:rPr lang="tr-TR" sz="1200" dirty="0">
                <a:latin typeface="Comic Sans MS" panose="030F0902030302020204" pitchFamily="66" charset="0"/>
              </a:rPr>
              <a:t> urban </a:t>
            </a:r>
            <a:r>
              <a:rPr lang="tr-TR" sz="1200" dirty="0" err="1">
                <a:latin typeface="Comic Sans MS" panose="030F0902030302020204" pitchFamily="66" charset="0"/>
              </a:rPr>
              <a:t>and</a:t>
            </a:r>
            <a:r>
              <a:rPr lang="tr-TR" sz="1200" dirty="0">
                <a:latin typeface="Comic Sans MS" panose="030F0902030302020204" pitchFamily="66" charset="0"/>
              </a:rPr>
              <a:t> </a:t>
            </a:r>
            <a:r>
              <a:rPr lang="tr-TR" sz="1200" dirty="0" err="1">
                <a:latin typeface="Comic Sans MS" panose="030F0902030302020204" pitchFamily="66" charset="0"/>
              </a:rPr>
              <a:t>rural</a:t>
            </a:r>
            <a:r>
              <a:rPr lang="tr-TR" sz="1200" dirty="0">
                <a:latin typeface="Comic Sans MS" panose="030F0902030302020204" pitchFamily="66" charset="0"/>
              </a:rPr>
              <a:t> </a:t>
            </a:r>
            <a:r>
              <a:rPr lang="tr-TR" sz="1200" dirty="0" err="1">
                <a:latin typeface="Comic Sans MS" panose="030F0902030302020204" pitchFamily="66" charset="0"/>
              </a:rPr>
              <a:t>areas</a:t>
            </a:r>
            <a:r>
              <a:rPr lang="tr-TR" sz="1200" dirty="0">
                <a:latin typeface="Comic Sans MS" panose="030F0902030302020204" pitchFamily="66" charset="0"/>
              </a:rPr>
              <a:t>. </a:t>
            </a:r>
            <a:r>
              <a:rPr lang="tr-TR" sz="1200" i="1" dirty="0">
                <a:latin typeface="Comic Sans MS" panose="030F0902030302020204" pitchFamily="66" charset="0"/>
              </a:rPr>
              <a:t>International </a:t>
            </a:r>
            <a:r>
              <a:rPr lang="tr-TR" sz="1200" i="1" dirty="0" err="1">
                <a:latin typeface="Comic Sans MS" panose="030F0902030302020204" pitchFamily="66" charset="0"/>
              </a:rPr>
              <a:t>Journal</a:t>
            </a:r>
            <a:r>
              <a:rPr lang="tr-TR" sz="1200" i="1" dirty="0">
                <a:latin typeface="Comic Sans MS" panose="030F0902030302020204" pitchFamily="66" charset="0"/>
              </a:rPr>
              <a:t> of </a:t>
            </a:r>
            <a:r>
              <a:rPr lang="tr-TR" sz="1200" i="1" dirty="0" err="1">
                <a:latin typeface="Comic Sans MS" panose="030F0902030302020204" pitchFamily="66" charset="0"/>
              </a:rPr>
              <a:t>Educational</a:t>
            </a:r>
            <a:r>
              <a:rPr lang="tr-TR" sz="1200" i="1" dirty="0">
                <a:latin typeface="Comic Sans MS" panose="030F0902030302020204" pitchFamily="66" charset="0"/>
              </a:rPr>
              <a:t> Development, 53, </a:t>
            </a:r>
            <a:r>
              <a:rPr lang="tr-TR" sz="1200" dirty="0">
                <a:latin typeface="Comic Sans MS" panose="030F0902030302020204" pitchFamily="66" charset="0"/>
              </a:rPr>
              <a:t>110-116. </a:t>
            </a:r>
          </a:p>
          <a:p>
            <a:pPr marL="285750" indent="-285750" algn="just">
              <a:spcBef>
                <a:spcPts val="600"/>
              </a:spcBef>
              <a:spcAft>
                <a:spcPts val="600"/>
              </a:spcAft>
              <a:buFont typeface="Arial" panose="020B0604020202020204" pitchFamily="34" charset="0"/>
              <a:buChar char="•"/>
            </a:pPr>
            <a:r>
              <a:rPr lang="tr-TR" sz="1200" dirty="0">
                <a:latin typeface="Comic Sans MS" panose="030F0902030302020204" pitchFamily="66" charset="0"/>
              </a:rPr>
              <a:t>Yaşaran, Ö.Ö., Batu, S. ve Özen, A. (2014). Özel </a:t>
            </a:r>
            <a:r>
              <a:rPr lang="tr-TR" sz="1200" dirty="0" err="1">
                <a:latin typeface="Comic Sans MS" panose="030F0902030302020204" pitchFamily="66" charset="0"/>
              </a:rPr>
              <a:t>gereksinimli</a:t>
            </a:r>
            <a:r>
              <a:rPr lang="tr-TR" sz="1200" dirty="0">
                <a:latin typeface="Comic Sans MS" panose="030F0902030302020204" pitchFamily="66" charset="0"/>
              </a:rPr>
              <a:t> bireylerin sosyal kabullerini sağlamada normal gelişim gösteren öğrencilere sunulan kaynaştırmaya hazırlık etkinliklerinin etkisi. </a:t>
            </a:r>
            <a:r>
              <a:rPr lang="tr-TR" sz="1200" i="1" dirty="0">
                <a:latin typeface="Comic Sans MS" panose="030F0902030302020204" pitchFamily="66" charset="0"/>
              </a:rPr>
              <a:t>Anadolu Üniversitesi Sosyal Bilimler Dergisi, 14</a:t>
            </a:r>
            <a:r>
              <a:rPr lang="tr-TR" sz="1200" dirty="0">
                <a:latin typeface="Comic Sans MS" panose="030F0902030302020204" pitchFamily="66" charset="0"/>
              </a:rPr>
              <a:t>(3), 167-180. </a:t>
            </a:r>
          </a:p>
          <a:p>
            <a:pPr marL="285750" indent="-285750" algn="just">
              <a:spcBef>
                <a:spcPts val="600"/>
              </a:spcBef>
              <a:spcAft>
                <a:spcPts val="600"/>
              </a:spcAft>
              <a:buFont typeface="Arial" panose="020B0604020202020204" pitchFamily="34" charset="0"/>
              <a:buChar char="•"/>
            </a:pPr>
            <a:endParaRPr lang="es-AR" sz="1200" dirty="0">
              <a:latin typeface="Comic Sans MS" panose="030F0902030302020204" pitchFamily="66" charset="0"/>
            </a:endParaRPr>
          </a:p>
        </p:txBody>
      </p:sp>
      <p:sp>
        <p:nvSpPr>
          <p:cNvPr id="4" name="Dikdörtgen 3">
            <a:extLst>
              <a:ext uri="{FF2B5EF4-FFF2-40B4-BE49-F238E27FC236}">
                <a16:creationId xmlns:a16="http://schemas.microsoft.com/office/drawing/2014/main" id="{390AB2FE-EE01-C84A-AF3A-F950AFCE891C}"/>
              </a:ext>
            </a:extLst>
          </p:cNvPr>
          <p:cNvSpPr/>
          <p:nvPr/>
        </p:nvSpPr>
        <p:spPr>
          <a:xfrm>
            <a:off x="3863752" y="147612"/>
            <a:ext cx="3312368" cy="584775"/>
          </a:xfrm>
          <a:prstGeom prst="rect">
            <a:avLst/>
          </a:prstGeom>
        </p:spPr>
        <p:txBody>
          <a:bodyPr wrap="square">
            <a:spAutoFit/>
          </a:bodyPr>
          <a:lstStyle/>
          <a:p>
            <a:pPr algn="ctr"/>
            <a:r>
              <a:rPr lang="tr-TR" sz="3200" b="1" dirty="0">
                <a:latin typeface="Comic Sans MS" panose="030F0902030302020204" pitchFamily="66" charset="0"/>
              </a:rPr>
              <a:t>Kaynaklar</a:t>
            </a:r>
            <a:endParaRPr lang="tr-TR" sz="3200" dirty="0">
              <a:latin typeface="Comic Sans MS" panose="030F0902030302020204" pitchFamily="66" charset="0"/>
            </a:endParaRPr>
          </a:p>
        </p:txBody>
      </p:sp>
    </p:spTree>
    <p:extLst>
      <p:ext uri="{BB962C8B-B14F-4D97-AF65-F5344CB8AC3E}">
        <p14:creationId xmlns:p14="http://schemas.microsoft.com/office/powerpoint/2010/main" val="15830504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a:extLst>
              <a:ext uri="{FF2B5EF4-FFF2-40B4-BE49-F238E27FC236}">
                <a16:creationId xmlns:a16="http://schemas.microsoft.com/office/drawing/2014/main" id="{E7F0BC95-A941-4514-BD83-F34F54520B96}"/>
              </a:ext>
            </a:extLst>
          </p:cNvPr>
          <p:cNvGraphicFramePr>
            <a:graphicFrameLocks noGrp="1"/>
          </p:cNvGraphicFramePr>
          <p:nvPr>
            <p:ph idx="1"/>
          </p:nvPr>
        </p:nvGraphicFramePr>
        <p:xfrm>
          <a:off x="2152650" y="1207295"/>
          <a:ext cx="7886700" cy="42826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 Bilgi Yer Tutucusu 3">
            <a:extLst>
              <a:ext uri="{FF2B5EF4-FFF2-40B4-BE49-F238E27FC236}">
                <a16:creationId xmlns:a16="http://schemas.microsoft.com/office/drawing/2014/main" id="{99D5554C-2433-4A70-A587-F53DE781E116}"/>
              </a:ext>
            </a:extLst>
          </p:cNvPr>
          <p:cNvSpPr>
            <a:spLocks noGrp="1"/>
          </p:cNvSpPr>
          <p:nvPr>
            <p:ph type="ftr" sz="quarter" idx="11"/>
          </p:nvPr>
        </p:nvSpPr>
        <p:spPr/>
        <p:txBody>
          <a:bodyPr/>
          <a:lstStyle/>
          <a:p>
            <a:r>
              <a:rPr lang="tr-TR"/>
              <a:t>Prof. Dr. Neriman ARAL- Kaynaştırma Uygulamaları</a:t>
            </a:r>
          </a:p>
        </p:txBody>
      </p:sp>
    </p:spTree>
    <p:extLst>
      <p:ext uri="{BB962C8B-B14F-4D97-AF65-F5344CB8AC3E}">
        <p14:creationId xmlns:p14="http://schemas.microsoft.com/office/powerpoint/2010/main" val="21138251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631504" y="269776"/>
            <a:ext cx="8507288" cy="879945"/>
          </a:xfrm>
        </p:spPr>
        <p:txBody>
          <a:bodyPr>
            <a:normAutofit/>
          </a:bodyPr>
          <a:lstStyle/>
          <a:p>
            <a:r>
              <a:rPr lang="tr-TR" b="1" dirty="0">
                <a:latin typeface="Comic Sans MS" panose="030F0902030302020204" pitchFamily="66" charset="0"/>
                <a:cs typeface="Arial" charset="0"/>
              </a:rPr>
              <a:t>Kazanımlar </a:t>
            </a:r>
            <a:endParaRPr lang="tr-TR" dirty="0">
              <a:latin typeface="Comic Sans MS" panose="030F0902030302020204" pitchFamily="66" charset="0"/>
            </a:endParaRPr>
          </a:p>
        </p:txBody>
      </p:sp>
      <p:sp>
        <p:nvSpPr>
          <p:cNvPr id="3" name="2 İçerik Yer Tutucusu"/>
          <p:cNvSpPr>
            <a:spLocks noGrp="1"/>
          </p:cNvSpPr>
          <p:nvPr>
            <p:ph idx="1"/>
          </p:nvPr>
        </p:nvSpPr>
        <p:spPr>
          <a:xfrm>
            <a:off x="1055440" y="1412776"/>
            <a:ext cx="10585176" cy="4680520"/>
          </a:xfrm>
          <a:solidFill>
            <a:schemeClr val="accent4">
              <a:lumMod val="20000"/>
              <a:lumOff val="80000"/>
            </a:schemeClr>
          </a:solidFill>
        </p:spPr>
        <p:txBody>
          <a:bodyPr>
            <a:normAutofit lnSpcReduction="10000"/>
          </a:bodyPr>
          <a:lstStyle/>
          <a:p>
            <a:pPr lvl="0"/>
            <a:r>
              <a:rPr lang="tr-TR" dirty="0">
                <a:latin typeface="Comic Sans MS" panose="030F0902030302020204" pitchFamily="66" charset="0"/>
              </a:rPr>
              <a:t>Kaynaştırma eğitimine hazırlığın önemini açıklar.</a:t>
            </a:r>
          </a:p>
          <a:p>
            <a:pPr lvl="0"/>
            <a:r>
              <a:rPr lang="tr-TR" dirty="0">
                <a:latin typeface="Comic Sans MS" panose="030F0902030302020204" pitchFamily="66" charset="0"/>
              </a:rPr>
              <a:t>Öğretmenlerin kaynaştırma eğitimindeki rolünü tartışır.</a:t>
            </a:r>
          </a:p>
          <a:p>
            <a:pPr lvl="0"/>
            <a:r>
              <a:rPr lang="tr-TR" dirty="0">
                <a:latin typeface="Comic Sans MS" panose="030F0902030302020204" pitchFamily="66" charset="0"/>
              </a:rPr>
              <a:t>Normal gelişim gösteren çocukların kaynaştırma eğitimine hazırlanmasındaki önemini açıklar.</a:t>
            </a:r>
          </a:p>
          <a:p>
            <a:pPr lvl="0"/>
            <a:r>
              <a:rPr lang="tr-TR" dirty="0">
                <a:latin typeface="Comic Sans MS" panose="030F0902030302020204" pitchFamily="66" charset="0"/>
              </a:rPr>
              <a:t>Özel gereksinime sahip olan çocuğun kaynaştırma eğitimine nasıl hazırlandığını açıklar.</a:t>
            </a:r>
          </a:p>
          <a:p>
            <a:pPr lvl="0"/>
            <a:r>
              <a:rPr lang="tr-TR" dirty="0">
                <a:latin typeface="Comic Sans MS" panose="030F0902030302020204" pitchFamily="66" charset="0"/>
              </a:rPr>
              <a:t>Ailelerin kaynaştırma eğitimine hazırlanmasının önemini tartışır.</a:t>
            </a:r>
          </a:p>
          <a:p>
            <a:endParaRPr lang="tr-TR" dirty="0">
              <a:latin typeface="Arial" charset="0"/>
              <a:cs typeface="Arial" charset="0"/>
            </a:endParaRPr>
          </a:p>
        </p:txBody>
      </p:sp>
      <p:sp>
        <p:nvSpPr>
          <p:cNvPr id="4" name="Altbilgi Yer Tutucusu 3"/>
          <p:cNvSpPr>
            <a:spLocks noGrp="1"/>
          </p:cNvSpPr>
          <p:nvPr>
            <p:ph type="ftr" sz="quarter" idx="11"/>
          </p:nvPr>
        </p:nvSpPr>
        <p:spPr/>
        <p:txBody>
          <a:bodyPr/>
          <a:lstStyle/>
          <a:p>
            <a:r>
              <a:rPr lang="tr-TR"/>
              <a:t>Prof. Dr. Neriman ARAL- Kaynaştırma Uygulamaları</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a:t>Prof. Dr. Neriman ARAL- Kaynaştırma Uygulamaları</a:t>
            </a:r>
          </a:p>
        </p:txBody>
      </p:sp>
      <p:graphicFrame>
        <p:nvGraphicFramePr>
          <p:cNvPr id="5" name="Diyagram 4"/>
          <p:cNvGraphicFramePr/>
          <p:nvPr>
            <p:extLst>
              <p:ext uri="{D42A27DB-BD31-4B8C-83A1-F6EECF244321}">
                <p14:modId xmlns:p14="http://schemas.microsoft.com/office/powerpoint/2010/main" val="3768476847"/>
              </p:ext>
            </p:extLst>
          </p:nvPr>
        </p:nvGraphicFramePr>
        <p:xfrm>
          <a:off x="623392" y="980728"/>
          <a:ext cx="11881320" cy="47525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Oval 5"/>
          <p:cNvSpPr/>
          <p:nvPr/>
        </p:nvSpPr>
        <p:spPr>
          <a:xfrm>
            <a:off x="767408" y="620688"/>
            <a:ext cx="2520280" cy="1656184"/>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200" dirty="0">
                <a:latin typeface="Comic Sans MS" panose="030F0902030302020204" pitchFamily="66" charset="0"/>
              </a:rPr>
              <a:t>Hazırlık Süreci</a:t>
            </a:r>
          </a:p>
        </p:txBody>
      </p:sp>
    </p:spTree>
    <p:extLst>
      <p:ext uri="{BB962C8B-B14F-4D97-AF65-F5344CB8AC3E}">
        <p14:creationId xmlns:p14="http://schemas.microsoft.com/office/powerpoint/2010/main" val="37120532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3" name="Yuvarlatılmış Dikdörtgen 2"/>
          <p:cNvSpPr/>
          <p:nvPr/>
        </p:nvSpPr>
        <p:spPr>
          <a:xfrm>
            <a:off x="2963652" y="836712"/>
            <a:ext cx="6264696" cy="792088"/>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800" b="1" dirty="0">
                <a:latin typeface="Comic Sans MS" pitchFamily="66" charset="0"/>
              </a:rPr>
              <a:t>Öğretmenin Hazırlanması</a:t>
            </a:r>
            <a:endParaRPr lang="tr-TR" sz="2800" dirty="0">
              <a:latin typeface="Comic Sans MS" pitchFamily="66" charset="0"/>
            </a:endParaRPr>
          </a:p>
        </p:txBody>
      </p:sp>
      <p:sp>
        <p:nvSpPr>
          <p:cNvPr id="4" name="Dikdörtgen 3"/>
          <p:cNvSpPr/>
          <p:nvPr/>
        </p:nvSpPr>
        <p:spPr>
          <a:xfrm>
            <a:off x="839416" y="2274839"/>
            <a:ext cx="10729192" cy="3262432"/>
          </a:xfrm>
          <a:prstGeom prst="rect">
            <a:avLst/>
          </a:prstGeom>
        </p:spPr>
        <p:txBody>
          <a:bodyPr wrap="square">
            <a:spAutoFit/>
          </a:bodyPr>
          <a:lstStyle/>
          <a:p>
            <a:pPr marL="457200" indent="-457200" algn="just">
              <a:spcBef>
                <a:spcPts val="600"/>
              </a:spcBef>
              <a:spcAft>
                <a:spcPts val="600"/>
              </a:spcAft>
              <a:buFont typeface="Arial" panose="020B0604020202020204" pitchFamily="34" charset="0"/>
              <a:buChar char="•"/>
            </a:pPr>
            <a:r>
              <a:rPr lang="tr-TR" sz="2800" dirty="0">
                <a:latin typeface="Comic Sans MS" panose="030F0902030302020204" pitchFamily="66" charset="0"/>
              </a:rPr>
              <a:t>Eğitim faaliyetlerinin başarıya ulaşmasında kilit rol öğretmenin tutum ve davranışlarıdır. </a:t>
            </a:r>
          </a:p>
          <a:p>
            <a:pPr marL="457200" indent="-457200" algn="just">
              <a:spcBef>
                <a:spcPts val="600"/>
              </a:spcBef>
              <a:spcAft>
                <a:spcPts val="600"/>
              </a:spcAft>
              <a:buFont typeface="Arial" panose="020B0604020202020204" pitchFamily="34" charset="0"/>
              <a:buChar char="•"/>
            </a:pPr>
            <a:r>
              <a:rPr lang="tr-TR" sz="2800" dirty="0">
                <a:latin typeface="Comic Sans MS" panose="030F0902030302020204" pitchFamily="66" charset="0"/>
              </a:rPr>
              <a:t>Öğretmenin sınıf içinde tüm çocuklara eşit mesafede ve destekleyici davranması, hem öğretimin kalitesini arttırmakta, hem de çocukların birbirlerine sevgi ve saygıyla yaklaşmalarında, farklılıkları kabul etmelerinde anahtar rol oynamaktadır (Aral, 2011).</a:t>
            </a:r>
          </a:p>
        </p:txBody>
      </p:sp>
    </p:spTree>
    <p:extLst>
      <p:ext uri="{BB962C8B-B14F-4D97-AF65-F5344CB8AC3E}">
        <p14:creationId xmlns:p14="http://schemas.microsoft.com/office/powerpoint/2010/main" val="39447889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3" name="Dikdörtgen 2"/>
          <p:cNvSpPr/>
          <p:nvPr/>
        </p:nvSpPr>
        <p:spPr>
          <a:xfrm>
            <a:off x="551384" y="1422061"/>
            <a:ext cx="11089232" cy="4708981"/>
          </a:xfrm>
          <a:prstGeom prst="rect">
            <a:avLst/>
          </a:prstGeom>
        </p:spPr>
        <p:txBody>
          <a:bodyPr wrap="square">
            <a:spAutoFit/>
          </a:bodyPr>
          <a:lstStyle/>
          <a:p>
            <a:pPr marL="457200" indent="-457200" algn="just">
              <a:spcBef>
                <a:spcPts val="600"/>
              </a:spcBef>
              <a:spcAft>
                <a:spcPts val="600"/>
              </a:spcAft>
              <a:buFont typeface="Arial" panose="020B0604020202020204" pitchFamily="34" charset="0"/>
              <a:buChar char="•"/>
            </a:pPr>
            <a:r>
              <a:rPr lang="tr-TR" sz="2800" dirty="0">
                <a:latin typeface="Comic Sans MS" panose="030F0902030302020204" pitchFamily="66" charset="0"/>
              </a:rPr>
              <a:t>Öğretmenlerin ön yargılarından uzaklaşarak, her çocuğun desteklenerek başarılı olabileceklerine inanmaları oldukça önemlidir. </a:t>
            </a:r>
          </a:p>
          <a:p>
            <a:pPr marL="457200" indent="-457200" algn="just">
              <a:spcBef>
                <a:spcPts val="600"/>
              </a:spcBef>
              <a:spcAft>
                <a:spcPts val="600"/>
              </a:spcAft>
              <a:buFont typeface="Arial" panose="020B0604020202020204" pitchFamily="34" charset="0"/>
              <a:buChar char="•"/>
            </a:pPr>
            <a:r>
              <a:rPr lang="tr-TR" sz="2800" dirty="0">
                <a:latin typeface="Comic Sans MS" panose="030F0902030302020204" pitchFamily="66" charset="0"/>
              </a:rPr>
              <a:t>Bu şekilde yaklaşım sınıf atmosferinin de olumu yönde yapılanmasına katkıda bulunabilecektir (Dağlıoğlu vd., 2017; </a:t>
            </a:r>
            <a:r>
              <a:rPr lang="tr-TR" sz="2800" dirty="0" err="1">
                <a:latin typeface="Comic Sans MS" panose="030F0902030302020204" pitchFamily="66" charset="0"/>
              </a:rPr>
              <a:t>Darrow</a:t>
            </a:r>
            <a:r>
              <a:rPr lang="tr-TR" sz="2800" dirty="0">
                <a:latin typeface="Comic Sans MS" panose="030F0902030302020204" pitchFamily="66" charset="0"/>
              </a:rPr>
              <a:t> ve </a:t>
            </a:r>
            <a:r>
              <a:rPr lang="tr-TR" sz="2800" dirty="0" err="1">
                <a:latin typeface="Comic Sans MS" panose="030F0902030302020204" pitchFamily="66" charset="0"/>
              </a:rPr>
              <a:t>Adamek</a:t>
            </a:r>
            <a:r>
              <a:rPr lang="tr-TR" sz="2800" dirty="0">
                <a:latin typeface="Comic Sans MS" panose="030F0902030302020204" pitchFamily="66" charset="0"/>
              </a:rPr>
              <a:t>, 2018; </a:t>
            </a:r>
            <a:r>
              <a:rPr lang="tr-TR" sz="2800" dirty="0">
                <a:highlight>
                  <a:srgbClr val="FFFF00"/>
                </a:highlight>
                <a:latin typeface="Comic Sans MS" panose="030F0902030302020204" pitchFamily="66" charset="0"/>
              </a:rPr>
              <a:t>İlik</a:t>
            </a:r>
            <a:r>
              <a:rPr lang="tr-TR" sz="2800" dirty="0">
                <a:latin typeface="Comic Sans MS" panose="030F0902030302020204" pitchFamily="66" charset="0"/>
              </a:rPr>
              <a:t> ve Sarı, 2017; </a:t>
            </a:r>
            <a:r>
              <a:rPr lang="tr-TR" sz="2800" dirty="0" err="1">
                <a:latin typeface="Comic Sans MS" panose="030F0902030302020204" pitchFamily="66" charset="0"/>
              </a:rPr>
              <a:t>Tamayo</a:t>
            </a:r>
            <a:r>
              <a:rPr lang="tr-TR" sz="2800" dirty="0">
                <a:latin typeface="Comic Sans MS" panose="030F0902030302020204" pitchFamily="66" charset="0"/>
              </a:rPr>
              <a:t> vd., 2017). </a:t>
            </a:r>
          </a:p>
          <a:p>
            <a:pPr marL="457200" indent="-457200" algn="just">
              <a:spcBef>
                <a:spcPts val="600"/>
              </a:spcBef>
              <a:spcAft>
                <a:spcPts val="600"/>
              </a:spcAft>
              <a:buFont typeface="Arial" panose="020B0604020202020204" pitchFamily="34" charset="0"/>
              <a:buChar char="•"/>
            </a:pPr>
            <a:r>
              <a:rPr lang="tr-TR" sz="2800" dirty="0">
                <a:latin typeface="Comic Sans MS" panose="030F0902030302020204" pitchFamily="66" charset="0"/>
              </a:rPr>
              <a:t>Ancak öğretmenlerin özel </a:t>
            </a:r>
            <a:r>
              <a:rPr lang="tr-TR" sz="2800" dirty="0" err="1">
                <a:latin typeface="Comic Sans MS" panose="030F0902030302020204" pitchFamily="66" charset="0"/>
              </a:rPr>
              <a:t>gereksinimli</a:t>
            </a:r>
            <a:r>
              <a:rPr lang="tr-TR" sz="2800" dirty="0">
                <a:latin typeface="Comic Sans MS" panose="030F0902030302020204" pitchFamily="66" charset="0"/>
              </a:rPr>
              <a:t> çocuk ve onun bireysel ihtiyaçları konusunda zorlanmaları kaynaştırma eğitiminin önündeki engel olarak görülmektedir</a:t>
            </a:r>
          </a:p>
        </p:txBody>
      </p:sp>
      <p:sp>
        <p:nvSpPr>
          <p:cNvPr id="4" name="Yuvarlatılmış Dikdörtgen 3">
            <a:extLst>
              <a:ext uri="{FF2B5EF4-FFF2-40B4-BE49-F238E27FC236}">
                <a16:creationId xmlns:a16="http://schemas.microsoft.com/office/drawing/2014/main" id="{B252FE32-4E32-EE4D-84C7-2EFED3571720}"/>
              </a:ext>
            </a:extLst>
          </p:cNvPr>
          <p:cNvSpPr/>
          <p:nvPr/>
        </p:nvSpPr>
        <p:spPr>
          <a:xfrm>
            <a:off x="2963652" y="404664"/>
            <a:ext cx="6264696" cy="792088"/>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800" b="1" dirty="0">
                <a:latin typeface="Comic Sans MS" pitchFamily="66" charset="0"/>
              </a:rPr>
              <a:t>Öğretmenin Hazırlanması</a:t>
            </a:r>
            <a:endParaRPr lang="tr-TR" sz="2800" dirty="0">
              <a:latin typeface="Comic Sans MS" pitchFamily="66" charset="0"/>
            </a:endParaRPr>
          </a:p>
        </p:txBody>
      </p:sp>
    </p:spTree>
    <p:extLst>
      <p:ext uri="{BB962C8B-B14F-4D97-AF65-F5344CB8AC3E}">
        <p14:creationId xmlns:p14="http://schemas.microsoft.com/office/powerpoint/2010/main" val="11763070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graphicFrame>
        <p:nvGraphicFramePr>
          <p:cNvPr id="3" name="Diyagram 2"/>
          <p:cNvGraphicFramePr/>
          <p:nvPr>
            <p:extLst>
              <p:ext uri="{D42A27DB-BD31-4B8C-83A1-F6EECF244321}">
                <p14:modId xmlns:p14="http://schemas.microsoft.com/office/powerpoint/2010/main" val="57817245"/>
              </p:ext>
            </p:extLst>
          </p:nvPr>
        </p:nvGraphicFramePr>
        <p:xfrm>
          <a:off x="1415480" y="548680"/>
          <a:ext cx="9865096" cy="53285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38876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3" name="Dikdörtgen 2"/>
          <p:cNvSpPr/>
          <p:nvPr/>
        </p:nvSpPr>
        <p:spPr>
          <a:xfrm>
            <a:off x="767408" y="2222860"/>
            <a:ext cx="10657184" cy="3539430"/>
          </a:xfrm>
          <a:prstGeom prst="rect">
            <a:avLst/>
          </a:prstGeom>
        </p:spPr>
        <p:txBody>
          <a:bodyPr wrap="square">
            <a:spAutoFit/>
          </a:bodyPr>
          <a:lstStyle/>
          <a:p>
            <a:pPr marL="457200" indent="-457200" algn="just">
              <a:buFont typeface="Arial" panose="020B0604020202020204" pitchFamily="34" charset="0"/>
              <a:buChar char="•"/>
            </a:pPr>
            <a:r>
              <a:rPr lang="tr-TR" sz="2800" dirty="0">
                <a:latin typeface="Comic Sans MS" panose="030F0902030302020204" pitchFamily="66" charset="0"/>
              </a:rPr>
              <a:t>Öğretmenlerin özel gereksinime sahip olan çocuğa olumlu yönde tutum geliştirebilmeleri için </a:t>
            </a:r>
            <a:r>
              <a:rPr lang="tr-TR" sz="2800" b="1" dirty="0">
                <a:solidFill>
                  <a:srgbClr val="C00000"/>
                </a:solidFill>
                <a:latin typeface="Comic Sans MS" panose="030F0902030302020204" pitchFamily="66" charset="0"/>
              </a:rPr>
              <a:t>öğretmene gereksinim duyduğu zaman verilmeli,</a:t>
            </a:r>
            <a:r>
              <a:rPr lang="tr-TR" sz="2800" dirty="0">
                <a:solidFill>
                  <a:srgbClr val="C00000"/>
                </a:solidFill>
                <a:latin typeface="Comic Sans MS" panose="030F0902030302020204" pitchFamily="66" charset="0"/>
              </a:rPr>
              <a:t> </a:t>
            </a:r>
            <a:r>
              <a:rPr lang="tr-TR" sz="2800" b="1" dirty="0">
                <a:solidFill>
                  <a:srgbClr val="C00000"/>
                </a:solidFill>
                <a:latin typeface="Comic Sans MS" panose="030F0902030302020204" pitchFamily="66" charset="0"/>
              </a:rPr>
              <a:t>eğitim için personelin ihtiyaç duyduğu materyalin ve desteğin sağlanması gerekmektedir.</a:t>
            </a:r>
            <a:endParaRPr lang="tr-TR" sz="2800" dirty="0">
              <a:latin typeface="Comic Sans MS" panose="030F0902030302020204" pitchFamily="66" charset="0"/>
            </a:endParaRPr>
          </a:p>
          <a:p>
            <a:pPr marL="457200" indent="-457200" algn="just">
              <a:buFont typeface="Arial" panose="020B0604020202020204" pitchFamily="34" charset="0"/>
              <a:buChar char="•"/>
            </a:pPr>
            <a:endParaRPr lang="tr-TR" sz="2800" dirty="0">
              <a:latin typeface="Comic Sans MS" panose="030F0902030302020204" pitchFamily="66" charset="0"/>
            </a:endParaRPr>
          </a:p>
          <a:p>
            <a:pPr marL="457200" indent="-457200" algn="just">
              <a:buFont typeface="Arial" panose="020B0604020202020204" pitchFamily="34" charset="0"/>
              <a:buChar char="•"/>
            </a:pPr>
            <a:r>
              <a:rPr lang="tr-TR" sz="2800" dirty="0">
                <a:latin typeface="Comic Sans MS" panose="030F0902030302020204" pitchFamily="66" charset="0"/>
              </a:rPr>
              <a:t>Tüm bunların yanında </a:t>
            </a:r>
            <a:r>
              <a:rPr lang="tr-TR" sz="2800" b="1" dirty="0">
                <a:solidFill>
                  <a:srgbClr val="C00000"/>
                </a:solidFill>
                <a:latin typeface="Comic Sans MS" panose="030F0902030302020204" pitchFamily="66" charset="0"/>
              </a:rPr>
              <a:t>sınıflara özel </a:t>
            </a:r>
            <a:r>
              <a:rPr lang="tr-TR" sz="2800" b="1" dirty="0" err="1">
                <a:solidFill>
                  <a:srgbClr val="C00000"/>
                </a:solidFill>
                <a:latin typeface="Comic Sans MS" panose="030F0902030302020204" pitchFamily="66" charset="0"/>
              </a:rPr>
              <a:t>gereksinimli</a:t>
            </a:r>
            <a:r>
              <a:rPr lang="tr-TR" sz="2800" b="1" dirty="0">
                <a:solidFill>
                  <a:srgbClr val="C00000"/>
                </a:solidFill>
                <a:latin typeface="Comic Sans MS" panose="030F0902030302020204" pitchFamily="66" charset="0"/>
              </a:rPr>
              <a:t> çocukların belirli sayılarda yerleştirilmesi</a:t>
            </a:r>
            <a:r>
              <a:rPr lang="tr-TR" sz="2800" dirty="0">
                <a:solidFill>
                  <a:srgbClr val="C00000"/>
                </a:solidFill>
                <a:latin typeface="Comic Sans MS" panose="030F0902030302020204" pitchFamily="66" charset="0"/>
              </a:rPr>
              <a:t> </a:t>
            </a:r>
            <a:r>
              <a:rPr lang="tr-TR" sz="2800" dirty="0">
                <a:latin typeface="Comic Sans MS" panose="030F0902030302020204" pitchFamily="66" charset="0"/>
              </a:rPr>
              <a:t>de alınabilecek önlemlerden bir diğeridir (Metin, 2018; Sucuoğlu ve Kargın, 2008).  </a:t>
            </a:r>
          </a:p>
        </p:txBody>
      </p:sp>
      <p:sp>
        <p:nvSpPr>
          <p:cNvPr id="4" name="Yuvarlatılmış Dikdörtgen 3">
            <a:extLst>
              <a:ext uri="{FF2B5EF4-FFF2-40B4-BE49-F238E27FC236}">
                <a16:creationId xmlns:a16="http://schemas.microsoft.com/office/drawing/2014/main" id="{221C671C-810B-484C-8415-42B35A6C4EEB}"/>
              </a:ext>
            </a:extLst>
          </p:cNvPr>
          <p:cNvSpPr/>
          <p:nvPr/>
        </p:nvSpPr>
        <p:spPr>
          <a:xfrm>
            <a:off x="2963652" y="836712"/>
            <a:ext cx="6264696" cy="792088"/>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800" b="1" dirty="0">
                <a:latin typeface="Comic Sans MS" pitchFamily="66" charset="0"/>
              </a:rPr>
              <a:t>Öğretmenin Hazırlanması</a:t>
            </a:r>
            <a:endParaRPr lang="tr-TR" sz="2800" dirty="0">
              <a:latin typeface="Comic Sans MS" pitchFamily="66" charset="0"/>
            </a:endParaRPr>
          </a:p>
        </p:txBody>
      </p:sp>
    </p:spTree>
    <p:extLst>
      <p:ext uri="{BB962C8B-B14F-4D97-AF65-F5344CB8AC3E}">
        <p14:creationId xmlns:p14="http://schemas.microsoft.com/office/powerpoint/2010/main" val="6152817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a:t>Prof. Dr. Neriman ARAL- Kaynaştırma Uygulamaları</a:t>
            </a:r>
          </a:p>
        </p:txBody>
      </p:sp>
      <p:sp>
        <p:nvSpPr>
          <p:cNvPr id="3" name="Dikdörtgen 2"/>
          <p:cNvSpPr/>
          <p:nvPr/>
        </p:nvSpPr>
        <p:spPr>
          <a:xfrm>
            <a:off x="811422" y="2090172"/>
            <a:ext cx="11377264" cy="2677656"/>
          </a:xfrm>
          <a:prstGeom prst="rect">
            <a:avLst/>
          </a:prstGeom>
        </p:spPr>
        <p:txBody>
          <a:bodyPr wrap="square">
            <a:spAutoFit/>
          </a:bodyPr>
          <a:lstStyle/>
          <a:p>
            <a:pPr algn="just"/>
            <a:r>
              <a:rPr lang="tr-TR" sz="2800" dirty="0">
                <a:latin typeface="Comic Sans MS" panose="030F0902030302020204" pitchFamily="66" charset="0"/>
              </a:rPr>
              <a:t>Kaynaştırma uygulaması yürüten </a:t>
            </a:r>
            <a:r>
              <a:rPr lang="tr-TR" sz="2800" b="1" dirty="0">
                <a:solidFill>
                  <a:srgbClr val="C00000"/>
                </a:solidFill>
                <a:latin typeface="Comic Sans MS" panose="030F0902030302020204" pitchFamily="66" charset="0"/>
              </a:rPr>
              <a:t>öğretmenlerin izlenmesi ve desteklenmesi, belirli sürelerde toplantılar yapılarak yaşadığı problemlerin saptanması ve etkili çözüm önerileri getirilmesi, rehberlik ve psikolojik danışma servislerinin ve özel eğitim öğretmenlerinin öğretmenlerle birlikte çalışması</a:t>
            </a:r>
            <a:r>
              <a:rPr lang="tr-TR" sz="2800" dirty="0">
                <a:solidFill>
                  <a:srgbClr val="C00000"/>
                </a:solidFill>
                <a:latin typeface="Comic Sans MS" panose="030F0902030302020204" pitchFamily="66" charset="0"/>
              </a:rPr>
              <a:t> </a:t>
            </a:r>
            <a:r>
              <a:rPr lang="tr-TR" sz="2800" dirty="0">
                <a:latin typeface="Comic Sans MS" panose="030F0902030302020204" pitchFamily="66" charset="0"/>
              </a:rPr>
              <a:t>da öğretmenlerin olumlu yönde tutum geliştirmesi açısından önemlidir (Aral, 2011).</a:t>
            </a:r>
          </a:p>
        </p:txBody>
      </p:sp>
      <p:sp>
        <p:nvSpPr>
          <p:cNvPr id="4" name="Yuvarlatılmış Dikdörtgen 3">
            <a:extLst>
              <a:ext uri="{FF2B5EF4-FFF2-40B4-BE49-F238E27FC236}">
                <a16:creationId xmlns:a16="http://schemas.microsoft.com/office/drawing/2014/main" id="{B784AA7C-02BD-7F48-A199-05E37FC77D6D}"/>
              </a:ext>
            </a:extLst>
          </p:cNvPr>
          <p:cNvSpPr/>
          <p:nvPr/>
        </p:nvSpPr>
        <p:spPr>
          <a:xfrm>
            <a:off x="2963652" y="764704"/>
            <a:ext cx="6264696" cy="792088"/>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800" b="1" dirty="0">
                <a:latin typeface="Comic Sans MS" pitchFamily="66" charset="0"/>
              </a:rPr>
              <a:t>Öğretmenin Hazırlanması</a:t>
            </a:r>
            <a:endParaRPr lang="tr-TR" sz="2800" dirty="0">
              <a:latin typeface="Comic Sans MS" pitchFamily="66" charset="0"/>
            </a:endParaRPr>
          </a:p>
        </p:txBody>
      </p:sp>
    </p:spTree>
    <p:extLst>
      <p:ext uri="{BB962C8B-B14F-4D97-AF65-F5344CB8AC3E}">
        <p14:creationId xmlns:p14="http://schemas.microsoft.com/office/powerpoint/2010/main" val="3336908506"/>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TotalTime>
  <Words>1670</Words>
  <Application>Microsoft Macintosh PowerPoint</Application>
  <PresentationFormat>Geniş ekran</PresentationFormat>
  <Paragraphs>122</Paragraphs>
  <Slides>23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23</vt:i4>
      </vt:variant>
    </vt:vector>
  </HeadingPairs>
  <TitlesOfParts>
    <vt:vector size="27" baseType="lpstr">
      <vt:lpstr>Arial</vt:lpstr>
      <vt:lpstr>Calibri</vt:lpstr>
      <vt:lpstr>Comic Sans MS</vt:lpstr>
      <vt:lpstr>Ofis Teması</vt:lpstr>
      <vt:lpstr>KAYNAŞTIRMAYA HAZIRLIK SÜRECİ</vt:lpstr>
      <vt:lpstr>SUNU AKIŞI</vt:lpstr>
      <vt:lpstr>Kazanımlar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KAYNAŞTIRMA</dc:title>
  <dc:creator>ezgi</dc:creator>
  <cp:lastModifiedBy>Microsoft Office User</cp:lastModifiedBy>
  <cp:revision>25</cp:revision>
  <dcterms:created xsi:type="dcterms:W3CDTF">2017-01-09T09:12:44Z</dcterms:created>
  <dcterms:modified xsi:type="dcterms:W3CDTF">2020-12-06T16:06:59Z</dcterms:modified>
</cp:coreProperties>
</file>