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992B-7FCF-4A59-AC03-A2ED41DC1158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1EDA-D0D8-4068-8E8C-695E3F7171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4770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992B-7FCF-4A59-AC03-A2ED41DC1158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1EDA-D0D8-4068-8E8C-695E3F7171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5350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992B-7FCF-4A59-AC03-A2ED41DC1158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1EDA-D0D8-4068-8E8C-695E3F7171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5023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992B-7FCF-4A59-AC03-A2ED41DC1158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1EDA-D0D8-4068-8E8C-695E3F7171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1047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992B-7FCF-4A59-AC03-A2ED41DC1158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1EDA-D0D8-4068-8E8C-695E3F7171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1815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992B-7FCF-4A59-AC03-A2ED41DC1158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1EDA-D0D8-4068-8E8C-695E3F7171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2113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992B-7FCF-4A59-AC03-A2ED41DC1158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1EDA-D0D8-4068-8E8C-695E3F7171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8816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992B-7FCF-4A59-AC03-A2ED41DC1158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1EDA-D0D8-4068-8E8C-695E3F7171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0872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992B-7FCF-4A59-AC03-A2ED41DC1158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1EDA-D0D8-4068-8E8C-695E3F7171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7396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992B-7FCF-4A59-AC03-A2ED41DC1158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1EDA-D0D8-4068-8E8C-695E3F7171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5030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992B-7FCF-4A59-AC03-A2ED41DC1158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1EDA-D0D8-4068-8E8C-695E3F7171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1615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AE992B-7FCF-4A59-AC03-A2ED41DC1158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A1EDA-D0D8-4068-8E8C-695E3F7171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1337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000" b="1" dirty="0"/>
              <a:t>BÖLÜM 2 </a:t>
            </a:r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tr-TR" sz="4000" b="1" dirty="0" smtClean="0"/>
              <a:t>ÖRGÜTSEL </a:t>
            </a:r>
            <a:r>
              <a:rPr lang="tr-TR" sz="4000" b="1" dirty="0"/>
              <a:t>GELİŞME VE SİSTEM YAKLAŞIMI</a:t>
            </a:r>
            <a:r>
              <a:rPr lang="tr-TR" sz="4000" dirty="0"/>
              <a:t/>
            </a:r>
            <a:br>
              <a:rPr lang="tr-TR" sz="4000" dirty="0"/>
            </a:b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Ali Balcı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97576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100" b="1" dirty="0"/>
              <a:t>BÖLÜM 2 </a:t>
            </a:r>
            <a:r>
              <a:rPr lang="tr-TR" sz="3100" b="1" dirty="0" smtClean="0"/>
              <a:t/>
            </a:r>
            <a:br>
              <a:rPr lang="tr-TR" sz="3100" b="1" dirty="0" smtClean="0"/>
            </a:br>
            <a:r>
              <a:rPr lang="tr-TR" sz="3100" b="1" dirty="0" smtClean="0"/>
              <a:t>ÖRGÜTSEL </a:t>
            </a:r>
            <a:r>
              <a:rPr lang="tr-TR" sz="3100" b="1" dirty="0"/>
              <a:t>GELİŞME VE SİSTEM YAKLAŞIMI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Katz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 err="1"/>
              <a:t>Kahn</a:t>
            </a:r>
            <a:r>
              <a:rPr lang="tr-TR" dirty="0"/>
              <a:t>, sistemi-örgütü anlamada, içinde çıktıdan bir kısmının yeniden girdi olarak sisteme girdiği ve sistemi yeniden aktifleştirdiği enerjik bir girdi- çıktı sistemi olan kavramsal bir model önerdiler. </a:t>
            </a:r>
          </a:p>
        </p:txBody>
      </p:sp>
    </p:spTree>
    <p:extLst>
      <p:ext uri="{BB962C8B-B14F-4D97-AF65-F5344CB8AC3E}">
        <p14:creationId xmlns:p14="http://schemas.microsoft.com/office/powerpoint/2010/main" val="1700133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/>
              <a:t>BÖLÜM 2 </a:t>
            </a:r>
            <a:r>
              <a:rPr lang="tr-TR" sz="2800" b="1" dirty="0" smtClean="0"/>
              <a:t/>
            </a:r>
            <a:br>
              <a:rPr lang="tr-TR" sz="2800" b="1" dirty="0" smtClean="0"/>
            </a:br>
            <a:r>
              <a:rPr lang="tr-TR" sz="2800" b="1" dirty="0" smtClean="0"/>
              <a:t>ÖRGÜTSEL </a:t>
            </a:r>
            <a:r>
              <a:rPr lang="tr-TR" sz="2800" b="1" dirty="0"/>
              <a:t>GELİŞME VE SİSTEM YAKLAŞIMI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i="1" dirty="0" smtClean="0"/>
          </a:p>
          <a:p>
            <a:endParaRPr lang="tr-TR" i="1" dirty="0"/>
          </a:p>
          <a:p>
            <a:r>
              <a:rPr lang="tr-TR" i="1" dirty="0" smtClean="0"/>
              <a:t>Sosyal </a:t>
            </a:r>
            <a:r>
              <a:rPr lang="tr-TR" i="1" dirty="0"/>
              <a:t>sistemlerin iki ölçütü vardır:</a:t>
            </a:r>
            <a:r>
              <a:rPr lang="tr-TR" dirty="0"/>
              <a:t> (1) İnsanların eylem ya da enerji değişiminin çıktıya dönüşmesi kalıplarının izlenmesi ve (2) Çıktının nasıl enerjiye dönüşerek sistemi yeniden harekete geçirdiğinin açıklığa kavuşturulması. </a:t>
            </a:r>
          </a:p>
        </p:txBody>
      </p:sp>
    </p:spTree>
    <p:extLst>
      <p:ext uri="{BB962C8B-B14F-4D97-AF65-F5344CB8AC3E}">
        <p14:creationId xmlns:p14="http://schemas.microsoft.com/office/powerpoint/2010/main" val="1142630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/>
              <a:t>BÖLÜM 2 </a:t>
            </a:r>
            <a:r>
              <a:rPr lang="tr-TR" sz="2800" b="1" dirty="0" smtClean="0"/>
              <a:t/>
            </a:r>
            <a:br>
              <a:rPr lang="tr-TR" sz="2800" b="1" dirty="0" smtClean="0"/>
            </a:br>
            <a:r>
              <a:rPr lang="tr-TR" sz="2800" b="1" dirty="0" smtClean="0"/>
              <a:t>ÖRGÜTSEL </a:t>
            </a:r>
            <a:r>
              <a:rPr lang="tr-TR" sz="2800" b="1" dirty="0"/>
              <a:t>GELİŞME VE SİSTEM YAKLAŞIMI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Sistem </a:t>
            </a:r>
            <a:r>
              <a:rPr lang="tr-TR" dirty="0"/>
              <a:t>yaklaşımı yönetici ve OD uygulayıcısına, örgüt içindeki güçlerin karşılıklı etkisini anlamalarını ve örgütü değiştirmeye yarayacak özel yaklaşımın seçimini başarmalarını sağlayabilir (</a:t>
            </a:r>
            <a:r>
              <a:rPr lang="tr-TR" dirty="0" err="1"/>
              <a:t>Huse</a:t>
            </a:r>
            <a:r>
              <a:rPr lang="tr-TR" dirty="0"/>
              <a:t> 1980, 45).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0289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100" b="1" dirty="0"/>
              <a:t>BÖLÜM 2 </a:t>
            </a:r>
            <a:r>
              <a:rPr lang="tr-TR" sz="3100" b="1" dirty="0" smtClean="0"/>
              <a:t/>
            </a:r>
            <a:br>
              <a:rPr lang="tr-TR" sz="3100" b="1" dirty="0" smtClean="0"/>
            </a:br>
            <a:r>
              <a:rPr lang="tr-TR" sz="3100" b="1" dirty="0" smtClean="0"/>
              <a:t>ÖRGÜTSEL </a:t>
            </a:r>
            <a:r>
              <a:rPr lang="tr-TR" sz="3100" b="1" dirty="0"/>
              <a:t>GELİŞME VE SİSTEM YAKLAŞIMI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İstenen </a:t>
            </a:r>
            <a:r>
              <a:rPr lang="tr-TR" dirty="0"/>
              <a:t>analiz düzeyinin seçilebilmesi, sistem yaklaşımının üstünlükleri arasındadır. Analiz düzeyi toplam örgüt olabileceği gibi, bir alt sistem de olabilir. Açık sistemde bir özellik de </a:t>
            </a:r>
            <a:r>
              <a:rPr lang="tr-TR" dirty="0" err="1"/>
              <a:t>synergizmdir</a:t>
            </a:r>
            <a:r>
              <a:rPr lang="tr-TR" dirty="0"/>
              <a:t>, yani bütün, parçaların toplamından daha büyüktür.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01674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147</Words>
  <Application>Microsoft Office PowerPoint</Application>
  <PresentationFormat>Geniş ekran</PresentationFormat>
  <Paragraphs>18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BÖLÜM 2  ÖRGÜTSEL GELİŞME VE SİSTEM YAKLAŞIMI </vt:lpstr>
      <vt:lpstr>BÖLÜM 2  ÖRGÜTSEL GELİŞME VE SİSTEM YAKLAŞIMI </vt:lpstr>
      <vt:lpstr>BÖLÜM 2  ÖRGÜTSEL GELİŞME VE SİSTEM YAKLAŞIMI </vt:lpstr>
      <vt:lpstr>BÖLÜM 2  ÖRGÜTSEL GELİŞME VE SİSTEM YAKLAŞIMI </vt:lpstr>
      <vt:lpstr>BÖLÜM 2  ÖRGÜTSEL GELİŞME VE SİSTEM YAKLAŞIMI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inci �z</dc:creator>
  <cp:lastModifiedBy>ebf</cp:lastModifiedBy>
  <cp:revision>9</cp:revision>
  <dcterms:created xsi:type="dcterms:W3CDTF">2018-02-01T16:06:18Z</dcterms:created>
  <dcterms:modified xsi:type="dcterms:W3CDTF">2018-02-02T06:13:56Z</dcterms:modified>
</cp:coreProperties>
</file>