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5" r:id="rId3"/>
    <p:sldId id="266" r:id="rId4"/>
    <p:sldId id="267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01" autoAdjust="0"/>
  </p:normalViewPr>
  <p:slideViewPr>
    <p:cSldViewPr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D2E03-977E-4C71-8223-57B0BCA36740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205B8-EECD-4111-A85C-D4B56CBC8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566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49E7-8A63-40D3-AC70-39E0639E292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65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49E7-8A63-40D3-AC70-39E0639E292A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964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III.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727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Hipotez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onstantia" panose="02030602050306030303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Sıfır hipotezi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Alternatif hipotez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6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Amaç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onstantia" panose="02030602050306030303" pitchFamily="18" charset="0"/>
            </a:endParaRPr>
          </a:p>
          <a:p>
            <a:r>
              <a:rPr lang="tr-TR" dirty="0" smtClean="0">
                <a:latin typeface="Constantia" panose="02030602050306030303" pitchFamily="18" charset="0"/>
              </a:rPr>
              <a:t>Çalışmanın hedeflerini ortaya koymalı</a:t>
            </a:r>
          </a:p>
        </p:txBody>
      </p:sp>
    </p:spTree>
    <p:extLst>
      <p:ext uri="{BB962C8B-B14F-4D97-AF65-F5344CB8AC3E}">
        <p14:creationId xmlns:p14="http://schemas.microsoft.com/office/powerpoint/2010/main" val="22499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Önem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dirty="0" smtClean="0">
                <a:latin typeface="Constantia" panose="02030602050306030303" pitchFamily="18" charset="0"/>
              </a:rPr>
              <a:t>İlgili bilim dalına getireceği katkıları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17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chemeClr val="accent1"/>
                </a:solidFill>
              </a:rPr>
              <a:t>ETİK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Bilimde Etik Davranış</a:t>
            </a:r>
          </a:p>
          <a:p>
            <a:pPr lvl="1"/>
            <a:r>
              <a:rPr lang="tr-TR" dirty="0" smtClean="0"/>
              <a:t>Bilimde etik dışı davranışlar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571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Yanıltma Biçimleri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Yazarlık Hakkı Sorunları (Sorumsuz Yazarlık)</a:t>
            </a:r>
          </a:p>
          <a:p>
            <a:r>
              <a:rPr lang="tr-TR" dirty="0" smtClean="0"/>
              <a:t>Korsanlık (</a:t>
            </a:r>
            <a:r>
              <a:rPr lang="tr-TR" dirty="0" err="1" smtClean="0"/>
              <a:t>plajerizm</a:t>
            </a:r>
            <a:r>
              <a:rPr lang="tr-TR" dirty="0" smtClean="0"/>
              <a:t>)</a:t>
            </a:r>
          </a:p>
          <a:p>
            <a:r>
              <a:rPr lang="tr-TR" dirty="0" smtClean="0"/>
              <a:t>Uydurmacılık (fabrikasyon)</a:t>
            </a:r>
          </a:p>
          <a:p>
            <a:r>
              <a:rPr lang="tr-TR" dirty="0" smtClean="0"/>
              <a:t>Çoklu yayın (</a:t>
            </a:r>
            <a:r>
              <a:rPr lang="tr-TR" dirty="0" err="1" smtClean="0"/>
              <a:t>duplikasyon</a:t>
            </a:r>
            <a:r>
              <a:rPr lang="tr-TR" dirty="0" smtClean="0"/>
              <a:t>)</a:t>
            </a:r>
          </a:p>
          <a:p>
            <a:r>
              <a:rPr lang="tr-TR" dirty="0" smtClean="0"/>
              <a:t>Bölerek yayınlama (</a:t>
            </a:r>
            <a:r>
              <a:rPr lang="tr-TR" dirty="0" err="1" smtClean="0"/>
              <a:t>salamizasyon</a:t>
            </a:r>
            <a:r>
              <a:rPr lang="tr-TR" dirty="0" smtClean="0"/>
              <a:t>)</a:t>
            </a:r>
          </a:p>
          <a:p>
            <a:r>
              <a:rPr lang="tr-TR" dirty="0" smtClean="0"/>
              <a:t>İnsan-hayvan etiğine saygısızlık</a:t>
            </a:r>
          </a:p>
          <a:p>
            <a:r>
              <a:rPr lang="tr-TR" dirty="0" smtClean="0"/>
              <a:t>Kaynakların taraflı seçilmesi</a:t>
            </a:r>
          </a:p>
          <a:p>
            <a:r>
              <a:rPr lang="tr-TR" dirty="0" smtClean="0"/>
              <a:t>Taraflı yayın (çıkar çatışması)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017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BİLİMSEL ARAŞTIRMA ETİĞİ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Araştırmaya katılımcıların;</a:t>
            </a:r>
          </a:p>
          <a:p>
            <a:pPr lvl="1"/>
            <a:r>
              <a:rPr lang="tr-TR" sz="2400" dirty="0" smtClean="0"/>
              <a:t>Gönüllülük prensibi</a:t>
            </a:r>
          </a:p>
          <a:p>
            <a:pPr lvl="1"/>
            <a:r>
              <a:rPr lang="tr-TR" sz="2400" dirty="0" smtClean="0"/>
              <a:t>Araştırma hakkında temel bilgiye sahip olmaları</a:t>
            </a:r>
          </a:p>
          <a:p>
            <a:pPr lvl="1"/>
            <a:r>
              <a:rPr lang="tr-TR" sz="2400" dirty="0" smtClean="0"/>
              <a:t>Güvenliği</a:t>
            </a:r>
          </a:p>
          <a:p>
            <a:pPr lvl="1"/>
            <a:r>
              <a:rPr lang="tr-TR" sz="2400" dirty="0" smtClean="0"/>
              <a:t>Gizlilik ve güvenilirlik ilkesi</a:t>
            </a:r>
          </a:p>
          <a:p>
            <a:pPr lvl="1"/>
            <a:r>
              <a:rPr lang="tr-TR" sz="2400" dirty="0" smtClean="0"/>
              <a:t>Bilime katkı payları</a:t>
            </a:r>
          </a:p>
          <a:p>
            <a:pPr lvl="1"/>
            <a:r>
              <a:rPr lang="tr-TR" sz="2400" dirty="0" smtClean="0"/>
              <a:t>Toplumsal ayrılığa yol açmama ilkesi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024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Problemi Tanımlama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52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Problem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Bilimsel araştırma problem ile başlar.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03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Literatür Taraması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Araştırma problemi ile ilgili tarama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Araştırma konusu ve alt konulara ilişkin tarama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…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14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Değişkenler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dirty="0" smtClean="0">
                <a:latin typeface="Constantia" panose="02030602050306030303" pitchFamily="18" charset="0"/>
              </a:rPr>
              <a:t>Değişkenlerin sınıflandırılması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2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332657"/>
            <a:ext cx="8928992" cy="1440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>
                <a:latin typeface="Constantia" panose="02030602050306030303" pitchFamily="18" charset="0"/>
              </a:rPr>
              <a:t>Değişkenler</a:t>
            </a:r>
          </a:p>
          <a:p>
            <a:pPr marL="0" indent="0" algn="ctr">
              <a:buNone/>
            </a:pPr>
            <a:r>
              <a:rPr lang="tr-TR" dirty="0" smtClean="0">
                <a:latin typeface="Constantia" panose="02030602050306030303" pitchFamily="18" charset="0"/>
              </a:rPr>
              <a:t>Yapı/Özellik	 Değer	Neden/Sonuç</a:t>
            </a:r>
            <a:endParaRPr lang="tr-TR" dirty="0">
              <a:latin typeface="Constantia" panose="02030602050306030303" pitchFamily="18" charset="0"/>
            </a:endParaRPr>
          </a:p>
        </p:txBody>
      </p:sp>
      <p:cxnSp>
        <p:nvCxnSpPr>
          <p:cNvPr id="9" name="Düz Ok Bağlayıcısı 8"/>
          <p:cNvCxnSpPr/>
          <p:nvPr/>
        </p:nvCxnSpPr>
        <p:spPr>
          <a:xfrm flipH="1">
            <a:off x="1043608" y="1628800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2051720" y="1628800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684349" y="2915652"/>
            <a:ext cx="647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Nicel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2483768" y="29249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Nitel</a:t>
            </a:r>
            <a:endParaRPr lang="tr-TR" dirty="0"/>
          </a:p>
        </p:txBody>
      </p:sp>
      <p:cxnSp>
        <p:nvCxnSpPr>
          <p:cNvPr id="16" name="Düz Ok Bağlayıcısı 15"/>
          <p:cNvCxnSpPr/>
          <p:nvPr/>
        </p:nvCxnSpPr>
        <p:spPr>
          <a:xfrm>
            <a:off x="7308304" y="1637184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4716016" y="1637184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 flipH="1">
            <a:off x="6300192" y="1637184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 flipH="1">
            <a:off x="3779912" y="1637184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3419872" y="2924944"/>
            <a:ext cx="935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Sürekli</a:t>
            </a:r>
            <a:endParaRPr lang="tr-TR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4860032" y="2915652"/>
            <a:ext cx="1008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Süreksiz</a:t>
            </a:r>
            <a:endParaRPr lang="tr-TR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6012160" y="2924944"/>
            <a:ext cx="935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Bağımlı</a:t>
            </a:r>
            <a:endParaRPr lang="tr-TR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7597117" y="2924944"/>
            <a:ext cx="1151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Bağımsız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07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145</Words>
  <Application>Microsoft Office PowerPoint</Application>
  <PresentationFormat>Ekran Gösterisi (4:3)</PresentationFormat>
  <Paragraphs>51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Constantia</vt:lpstr>
      <vt:lpstr>Ofis Teması</vt:lpstr>
      <vt:lpstr>ANT332 FİZİK ANTROPOLOJİDE ARAŞTIRMA YÖNTEM VE TEKNİKLERİ</vt:lpstr>
      <vt:lpstr>ETİK</vt:lpstr>
      <vt:lpstr>Bilimsel Yanıltma Biçimleri</vt:lpstr>
      <vt:lpstr>BİLİMSEL ARAŞTIRMA ETİĞİ</vt:lpstr>
      <vt:lpstr>Problemi Tanımlama</vt:lpstr>
      <vt:lpstr>PowerPoint Sunusu</vt:lpstr>
      <vt:lpstr>PowerPoint Sunusu</vt:lpstr>
      <vt:lpstr>Değişkenler</vt:lpstr>
      <vt:lpstr>PowerPoint Sunusu</vt:lpstr>
      <vt:lpstr>Hipotez</vt:lpstr>
      <vt:lpstr>Amaç</vt:lpstr>
      <vt:lpstr>Önem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Tanımlama</dc:title>
  <dc:creator>basak koca ozer</dc:creator>
  <cp:lastModifiedBy>Başak</cp:lastModifiedBy>
  <cp:revision>9</cp:revision>
  <dcterms:created xsi:type="dcterms:W3CDTF">2017-11-15T09:55:57Z</dcterms:created>
  <dcterms:modified xsi:type="dcterms:W3CDTF">2020-02-07T07:33:15Z</dcterms:modified>
</cp:coreProperties>
</file>