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29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89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31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36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17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32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2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44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4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29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81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21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6066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Kapitalizmi tanımlamak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194560"/>
            <a:ext cx="9144000" cy="3724102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Kapitalizm, emek gücünün meta haline gelmesiyle, meta üretiminin evrensel biçim haline geldiği ve toplumun bu temelde örgütlendiği ilişikler bütünüdür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Kapitalizm tarihsel bir olgudur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37541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Kapitalist sistemin yeniden üretimi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Kapitalist sistem sadece iktisadi bir sürece indirgenemez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Bir üretim ilişkisi olarak mülkiyet ilişkileri temeldir </a:t>
            </a:r>
          </a:p>
          <a:p>
            <a:pPr marL="0" indent="0">
              <a:buNone/>
            </a:pPr>
            <a:r>
              <a:rPr lang="tr-TR" dirty="0" smtClean="0"/>
              <a:t>İktisadi ilişkiler, belirli dolayımlar temelinde gerçekleşir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Sistemi salt iktisadi düzleme </a:t>
            </a:r>
            <a:r>
              <a:rPr lang="tr-TR" smtClean="0"/>
              <a:t>indirgemenin sorunları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05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 ilişkilerinin egemenliği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Bu toplumsal sistemde, neyin ne kadar üretileceği, nasıl bölüşüleceği, kaynakların nerede toplanacağı vb. süreçler, piyasa ilişikleri temelinde gerçekleşir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Fiyatlar, iktisadi aktörler için temel sinyallerdir; aktörler bunlara göre karar verirler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Kâr ve fayda maksimizasyonu, iktisadi aktörlerin karar alma süreçlerinin içeriğini belirler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22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Piyasaya yönelik meta üretimi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Bu sistemde her ürün meta biçimini almıştır; üreticiler doğrudan kendileri için değil, başkalarına satmak için üretim yaparlar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Meta üretimi, meta mübadelesini zorunlu hale getirir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Piyasa ilişkilerinin egemen olması, meta olarak üretilmeyen/var olmayan şeyleri de meta haline getirir; bir fiyat almasına sebep olur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051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Üretim araçların özel mülkiyeti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Kapitalist sistemi tanımlayan ikinci özellik, üretim araçlarının özel mülk oluşudur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olgu, toplumun önemli bir kesiminin, üretim araçlarından yoksun olduğu anlamına gelir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Sermaye ilişkisi bu temelde ortaya çıkar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88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Toplumun önemli kesiminin ücretli emekçi oluşu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Üretim araçlarının özel mülkiyeti, toplumun önemli bir kesiminin kendi emek gücünü satmadıkça geçinmelerini imkansız hale getirir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Üretim ve geçim araçlarından yoksun olan bu kesim, ‘emek </a:t>
            </a:r>
            <a:r>
              <a:rPr lang="tr-TR" dirty="0" err="1" smtClean="0"/>
              <a:t>piyasası’nı</a:t>
            </a:r>
            <a:r>
              <a:rPr lang="tr-TR" dirty="0" smtClean="0"/>
              <a:t> oluşturur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Geçinebilmeleri için istihdam edilmeleri gerekir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822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Maksimizasyoncu</a:t>
            </a:r>
            <a:r>
              <a:rPr lang="tr-TR" dirty="0" smtClean="0"/>
              <a:t> davranış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İktisadi sistem içinde bireyler, </a:t>
            </a:r>
            <a:r>
              <a:rPr lang="tr-TR" dirty="0" err="1" smtClean="0"/>
              <a:t>maksimizasyoncu</a:t>
            </a:r>
            <a:r>
              <a:rPr lang="tr-TR" dirty="0" smtClean="0"/>
              <a:t> davranışla tanımlanır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Tüketiciler fayda maksimize etmek, firmalar kâr maksimize etmek için uğraşırlar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olgu, açgözlü, kendi çıkarını düşünen bireyler yaratır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241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Kapitalizmin tarihi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Kapitalist üretim ilişkileri, kendinden önceki toplumsal yapıda şekillenmeye başlamış, zamanla bu toplumsal sistemin yerini almıştır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Feodal sistem, malikaneler temelinde örgütlenmiş yapılar </a:t>
            </a:r>
          </a:p>
          <a:p>
            <a:pPr marL="0" indent="0">
              <a:buNone/>
            </a:pPr>
            <a:r>
              <a:rPr lang="tr-TR" dirty="0" smtClean="0"/>
              <a:t>Meta üretimi belirleyici değil; serfler ücretli emekçi değil </a:t>
            </a:r>
          </a:p>
          <a:p>
            <a:pPr marL="0" indent="0">
              <a:buNone/>
            </a:pPr>
            <a:r>
              <a:rPr lang="tr-TR" dirty="0" smtClean="0"/>
              <a:t>Tarım temelli bir sistem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artık, </a:t>
            </a:r>
            <a:r>
              <a:rPr lang="tr-TR" dirty="0" err="1" smtClean="0"/>
              <a:t>lordlara</a:t>
            </a:r>
            <a:r>
              <a:rPr lang="tr-TR" dirty="0" smtClean="0"/>
              <a:t> ait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68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Feodal üretim ilişkilerin çözülmesi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Kapitalist üretim ilişkilerinin kökeni, tarımsal yapıda kapitalist ilişkilerin doğuşuna götürülebilir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İngiltere tarımda kapitalist ilişkilerin tipik örneği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Toprakların, kâr amaçlı çevrilmesi; üretim araçlarından yoksun bir sınıfın yaratılması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94128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Sanayi Devrimi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Sanayi Devrimi toplumsal bir olgudur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İç pazarın yaratılması esastır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Tarım Devrimi </a:t>
            </a:r>
          </a:p>
          <a:p>
            <a:pPr marL="0" indent="0">
              <a:buNone/>
            </a:pPr>
            <a:r>
              <a:rPr lang="tr-TR" dirty="0" smtClean="0"/>
              <a:t>Pazar, satın almak zorunda olan ve satın alma gücüne sahip bir kesimi gerektirir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Üretimin yapısını değiştiren teknolojik değişimler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341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376</Words>
  <Application>Microsoft Office PowerPoint</Application>
  <PresentationFormat>Geniş ekran</PresentationFormat>
  <Paragraphs>64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Kapitalizmi tanımlamak </vt:lpstr>
      <vt:lpstr>Piyasa ilişkilerinin egemenliği </vt:lpstr>
      <vt:lpstr>Piyasaya yönelik meta üretimi </vt:lpstr>
      <vt:lpstr>Üretim araçların özel mülkiyeti </vt:lpstr>
      <vt:lpstr>Toplumun önemli kesiminin ücretli emekçi oluşu </vt:lpstr>
      <vt:lpstr>Maksimizasyoncu davranış </vt:lpstr>
      <vt:lpstr>Kapitalizmin tarihi </vt:lpstr>
      <vt:lpstr>Feodal üretim ilişkilerin çözülmesi </vt:lpstr>
      <vt:lpstr>Sanayi Devrimi </vt:lpstr>
      <vt:lpstr>Kapitalist sistemin yeniden üretimi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7</cp:revision>
  <dcterms:created xsi:type="dcterms:W3CDTF">2019-05-16T14:26:42Z</dcterms:created>
  <dcterms:modified xsi:type="dcterms:W3CDTF">2019-05-19T12:59:23Z</dcterms:modified>
</cp:coreProperties>
</file>