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8" d="100"/>
          <a:sy n="58" d="100"/>
        </p:scale>
        <p:origin x="96" y="10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D31C54-F585-425F-86DB-3659B27E5075}" type="datetimeFigureOut">
              <a:rPr lang="tr-TR" smtClean="0"/>
              <a:t>19.05.2019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D2AD2E-EC18-457A-8658-AE71642869D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892956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D31C54-F585-425F-86DB-3659B27E5075}" type="datetimeFigureOut">
              <a:rPr lang="tr-TR" smtClean="0"/>
              <a:t>19.05.2019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D2AD2E-EC18-457A-8658-AE71642869D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528992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D31C54-F585-425F-86DB-3659B27E5075}" type="datetimeFigureOut">
              <a:rPr lang="tr-TR" smtClean="0"/>
              <a:t>19.05.2019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D2AD2E-EC18-457A-8658-AE71642869D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813119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D31C54-F585-425F-86DB-3659B27E5075}" type="datetimeFigureOut">
              <a:rPr lang="tr-TR" smtClean="0"/>
              <a:t>19.05.2019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D2AD2E-EC18-457A-8658-AE71642869D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873620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D31C54-F585-425F-86DB-3659B27E5075}" type="datetimeFigureOut">
              <a:rPr lang="tr-TR" smtClean="0"/>
              <a:t>19.05.2019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D2AD2E-EC18-457A-8658-AE71642869D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821748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D31C54-F585-425F-86DB-3659B27E5075}" type="datetimeFigureOut">
              <a:rPr lang="tr-TR" smtClean="0"/>
              <a:t>19.05.2019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D2AD2E-EC18-457A-8658-AE71642869D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763287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D31C54-F585-425F-86DB-3659B27E5075}" type="datetimeFigureOut">
              <a:rPr lang="tr-TR" smtClean="0"/>
              <a:t>19.05.2019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D2AD2E-EC18-457A-8658-AE71642869D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70233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D31C54-F585-425F-86DB-3659B27E5075}" type="datetimeFigureOut">
              <a:rPr lang="tr-TR" smtClean="0"/>
              <a:t>19.05.2019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D2AD2E-EC18-457A-8658-AE71642869D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834483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D31C54-F585-425F-86DB-3659B27E5075}" type="datetimeFigureOut">
              <a:rPr lang="tr-TR" smtClean="0"/>
              <a:t>19.05.2019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D2AD2E-EC18-457A-8658-AE71642869D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88405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D31C54-F585-425F-86DB-3659B27E5075}" type="datetimeFigureOut">
              <a:rPr lang="tr-TR" smtClean="0"/>
              <a:t>19.05.2019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D2AD2E-EC18-457A-8658-AE71642869D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752919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D31C54-F585-425F-86DB-3659B27E5075}" type="datetimeFigureOut">
              <a:rPr lang="tr-TR" smtClean="0"/>
              <a:t>19.05.2019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D2AD2E-EC18-457A-8658-AE71642869D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998160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D31C54-F585-425F-86DB-3659B27E5075}" type="datetimeFigureOut">
              <a:rPr lang="tr-TR" smtClean="0"/>
              <a:t>19.05.2019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D2AD2E-EC18-457A-8658-AE71642869D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692160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856066"/>
          </a:xfrm>
        </p:spPr>
        <p:txBody>
          <a:bodyPr>
            <a:normAutofit/>
          </a:bodyPr>
          <a:lstStyle/>
          <a:p>
            <a:pPr algn="l"/>
            <a:r>
              <a:rPr lang="tr-TR" sz="4400" dirty="0" smtClean="0"/>
              <a:t>Kapitalizmi tanımlamak </a:t>
            </a:r>
            <a:endParaRPr lang="tr-TR" sz="4400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2194560"/>
            <a:ext cx="9144000" cy="3724102"/>
          </a:xfrm>
        </p:spPr>
        <p:txBody>
          <a:bodyPr>
            <a:normAutofit/>
          </a:bodyPr>
          <a:lstStyle/>
          <a:p>
            <a:pPr algn="l"/>
            <a:r>
              <a:rPr lang="tr-TR" sz="2800" dirty="0" smtClean="0"/>
              <a:t>Kapitalizm, emek gücünün meta haline gelmesiyle, meta üretiminin evrensel biçim haline geldiği ve toplumun bu temelde örgütlendiği ilişikler bütünüdür </a:t>
            </a:r>
          </a:p>
          <a:p>
            <a:pPr algn="l"/>
            <a:endParaRPr lang="tr-TR" sz="2800" dirty="0"/>
          </a:p>
          <a:p>
            <a:pPr algn="l"/>
            <a:r>
              <a:rPr lang="tr-TR" sz="2800" dirty="0" smtClean="0"/>
              <a:t>Kapitalizm tarihsel bir olgudur</a:t>
            </a:r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353754161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Kapitalist sistemin yeniden üretimi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smtClean="0"/>
              <a:t>Kapitalist sistem sadece iktisadi bir sürece indirgenemez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Bir üretim ilişkisi olarak mülkiyet ilişkileri temeldir </a:t>
            </a:r>
          </a:p>
          <a:p>
            <a:pPr marL="0" indent="0">
              <a:buNone/>
            </a:pPr>
            <a:r>
              <a:rPr lang="tr-TR" dirty="0" smtClean="0"/>
              <a:t>İktisadi ilişkiler, belirli dolayımlar temelinde gerçekleşir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Sistemi salt iktisadi düzleme </a:t>
            </a:r>
            <a:r>
              <a:rPr lang="tr-TR" smtClean="0"/>
              <a:t>indirgemenin sorunları 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930552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Piyasa ilişkilerinin egemenliği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smtClean="0"/>
              <a:t>Bu toplumsal sistemde, neyin ne kadar üretileceği, nasıl bölüşüleceği, kaynakların nerede toplanacağı vb. süreçler, piyasa ilişikleri temelinde gerçekleşir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Fiyatlar, iktisadi aktörler için temel sinyallerdir; aktörler bunlara göre karar verirler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Kâr ve fayda maksimizasyonu, iktisadi aktörlerin karar alma süreçlerinin içeriğini belirler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312291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Piyasaya yönelik meta üretimi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smtClean="0"/>
              <a:t>Bu sistemde her ürün meta biçimini almıştır; üreticiler doğrudan kendileri için değil, başkalarına satmak için üretim yaparlar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Meta üretimi, meta mübadelesini zorunlu hale getirir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Piyasa ilişkilerinin egemen olması, meta olarak üretilmeyen/var olmayan şeyleri de meta haline getirir; bir fiyat almasına sebep olur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7105106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Üretim araçların özel mülkiyeti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smtClean="0"/>
              <a:t>Kapitalist sistemi tanımlayan ikinci özellik, üretim araçlarının özel mülk oluşudur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Bu olgu, toplumun önemli bir kesiminin, üretim araçlarından yoksun olduğu anlamına gelir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Sermaye ilişkisi bu temelde ortaya çıkar 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08843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Toplumun önemli kesiminin ücretli emekçi oluşu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smtClean="0"/>
              <a:t>Üretim araçlarının özel mülkiyeti, toplumun önemli bir kesiminin kendi emek gücünü satmadıkça geçinmelerini imkansız hale getirir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Üretim ve geçim araçlarından yoksun olan bu kesim, ‘emek </a:t>
            </a:r>
            <a:r>
              <a:rPr lang="tr-TR" dirty="0" err="1" smtClean="0"/>
              <a:t>piyasası’nı</a:t>
            </a:r>
            <a:r>
              <a:rPr lang="tr-TR" dirty="0" smtClean="0"/>
              <a:t> oluşturur </a:t>
            </a:r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r>
              <a:rPr lang="tr-TR" dirty="0" smtClean="0"/>
              <a:t>Geçinebilmeleri için istihdam edilmeleri gerekir </a:t>
            </a:r>
            <a:endParaRPr lang="tr-TR" dirty="0"/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50822224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Maksimizasyoncu</a:t>
            </a:r>
            <a:r>
              <a:rPr lang="tr-TR" dirty="0" smtClean="0"/>
              <a:t> davranış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smtClean="0"/>
              <a:t>İktisadi sistem içinde bireyler, </a:t>
            </a:r>
            <a:r>
              <a:rPr lang="tr-TR" dirty="0" err="1" smtClean="0"/>
              <a:t>maksimizasyoncu</a:t>
            </a:r>
            <a:r>
              <a:rPr lang="tr-TR" dirty="0" smtClean="0"/>
              <a:t> davranışla tanımlanır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Tüketiciler fayda maksimize etmek, firmalar kâr maksimize etmek için uğraşırlar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Bu olgu, açgözlü, kendi çıkarını düşünen bireyler yaratır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2241670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Kapitalizmin tarihi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smtClean="0"/>
              <a:t>Kapitalist üretim ilişkileri, kendinden önceki toplumsal yapıda şekillenmeye başlamış, zamanla bu toplumsal sistemin yerini almıştır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Feodal sistem, malikaneler temelinde örgütlenmiş yapılar </a:t>
            </a:r>
          </a:p>
          <a:p>
            <a:pPr marL="0" indent="0">
              <a:buNone/>
            </a:pPr>
            <a:r>
              <a:rPr lang="tr-TR" dirty="0" smtClean="0"/>
              <a:t>Meta üretimi belirleyici değil; serfler ücretli emekçi değil </a:t>
            </a:r>
          </a:p>
          <a:p>
            <a:pPr marL="0" indent="0">
              <a:buNone/>
            </a:pPr>
            <a:r>
              <a:rPr lang="tr-TR" dirty="0" smtClean="0"/>
              <a:t>Tarım temelli bir sistem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Toplumsal artık, </a:t>
            </a:r>
            <a:r>
              <a:rPr lang="tr-TR" dirty="0" err="1" smtClean="0"/>
              <a:t>lordlara</a:t>
            </a:r>
            <a:r>
              <a:rPr lang="tr-TR" dirty="0" smtClean="0"/>
              <a:t> ait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6568240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Feodal üretim ilişkilerin çözülmesi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smtClean="0"/>
              <a:t>Kapitalist üretim ilişkilerinin kökeni, tarımsal yapıda kapitalist ilişkilerin doğuşuna götürülebilir </a:t>
            </a:r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r>
              <a:rPr lang="tr-TR" dirty="0" smtClean="0"/>
              <a:t>İngiltere tarımda kapitalist ilişkilerin tipik örneği </a:t>
            </a: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Toprakların, kâr amaçlı çevrilmesi; üretim araçlarından yoksun bir sınıfın yaratılması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219412814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Sanayi Devrimi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tr-TR" dirty="0" smtClean="0"/>
              <a:t>Sanayi Devrimi toplumsal bir olgudur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İç pazarın yaratılması esastır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Tarım Devrimi </a:t>
            </a:r>
          </a:p>
          <a:p>
            <a:pPr marL="0" indent="0">
              <a:buNone/>
            </a:pPr>
            <a:r>
              <a:rPr lang="tr-TR" dirty="0" smtClean="0"/>
              <a:t>Pazar, satın almak zorunda olan ve satın alma gücüne sahip bir kesimi gerektirir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Üretimin yapısını değiştiren teknolojik değişimler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934105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</TotalTime>
  <Words>376</Words>
  <Application>Microsoft Office PowerPoint</Application>
  <PresentationFormat>Geniş ekran</PresentationFormat>
  <Paragraphs>64</Paragraphs>
  <Slides>10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4" baseType="lpstr">
      <vt:lpstr>Arial</vt:lpstr>
      <vt:lpstr>Calibri</vt:lpstr>
      <vt:lpstr>Calibri Light</vt:lpstr>
      <vt:lpstr>Office Teması</vt:lpstr>
      <vt:lpstr>Kapitalizmi tanımlamak </vt:lpstr>
      <vt:lpstr>Piyasa ilişkilerinin egemenliği </vt:lpstr>
      <vt:lpstr>Piyasaya yönelik meta üretimi </vt:lpstr>
      <vt:lpstr>Üretim araçların özel mülkiyeti </vt:lpstr>
      <vt:lpstr>Toplumun önemli kesiminin ücretli emekçi oluşu </vt:lpstr>
      <vt:lpstr>Maksimizasyoncu davranış </vt:lpstr>
      <vt:lpstr>Kapitalizmin tarihi </vt:lpstr>
      <vt:lpstr>Feodal üretim ilişkilerin çözülmesi </vt:lpstr>
      <vt:lpstr>Sanayi Devrimi </vt:lpstr>
      <vt:lpstr>Kapitalist sistemin yeniden üretimi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User</dc:creator>
  <cp:lastModifiedBy>User</cp:lastModifiedBy>
  <cp:revision>7</cp:revision>
  <dcterms:created xsi:type="dcterms:W3CDTF">2019-05-16T14:26:42Z</dcterms:created>
  <dcterms:modified xsi:type="dcterms:W3CDTF">2019-05-19T12:59:23Z</dcterms:modified>
</cp:coreProperties>
</file>