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DB75F-DD8B-48E7-9777-F1291AEB871B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1399-DAEB-4112-B344-BEDE04C73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1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4AF9-BFE6-45DD-9810-B82B15436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157C5-FFD1-49BB-94EB-8348DF1E7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DCF27-521C-42B1-B733-89A78D85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AF2-A35F-43FA-848A-82202A77D09A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059C-67F8-4993-B3D3-1F26C96C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100F-E43F-441D-8DA3-BAB6EEAE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4F4E-1526-41AD-AD5A-0ADBFE2D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C9A05-C564-40B1-B336-F4301342B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F1877-4175-4F23-BA45-E3654C30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C1BD-98A7-4A9E-9CE1-423227F54975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489E-C58E-449B-A7D3-05F7C555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B6207-F6BD-4793-A844-8F144A56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7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43736-14F3-4510-A150-222DF1820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9E785-773B-46F9-BA6B-F6C53598D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6A87-F651-4426-B088-859BD6FE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F8DC-89DF-41E1-ABAE-B2F8C92ED14E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10347-686E-4AD8-B185-24CB1CD7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36B1A-DAB1-4421-861D-721FD8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3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F999-6B21-45C8-AB30-41242548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CCD6-2F96-4281-A95F-4DA7DF18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ADB6D-A41F-497D-8151-5FFD59DD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A6AA-8736-4878-B5A9-0F3EC04EB851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C690-F64D-4802-BAF9-6F7043DC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2246-9D72-4579-BB1A-D55C6FED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924A-E8FA-4C1C-BF98-265F53E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656A1-7000-46F2-B2AE-76361425B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8886-12EC-4727-B448-F2B3C2CB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444D-CCB9-4F53-B047-2BCF4A973566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990A-083C-4B64-9942-E2AD2D4F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59BAE-7E9E-491D-8F2E-8C238559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1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543D-F599-4162-AC7C-111F55E0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4010-AA91-4599-A91A-2EC167277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26970-9246-407E-918D-8F2D4228F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C3ADE-8DF7-41C3-ABE5-A7EECE6A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BF64-F165-46C0-B064-E50B99214D86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0CDA0-FCDA-44BE-94D2-FBF0F700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671B8-7964-4BC1-B04F-77A67B50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6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4B09-E457-404E-A594-53BFEFFA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6BAB2-BBE9-4E89-A6B2-FC839C82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C5562-DE7C-4C07-8AD7-6B2927777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DAF89-817B-42BD-9BFB-8B7EBB3FB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88766-5D8C-430D-926F-3CFE27ABE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571B7-C521-4882-BA58-CD42722C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9D8B-07EE-4C03-AA25-322CC7410037}" type="datetime1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4A0CB-6135-473B-B8F5-24A17F7B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F0CB0-99F5-4721-8FD2-B84C9B48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0DC0-1E3F-4B9A-88E0-24C131E6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6CC1A-59AD-4B85-BECB-6E779310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F266-68A0-4DE1-886B-23D4CE1EB9FD}" type="datetime1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DC0AE-A19F-4796-924C-37BBBB69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F486A-CF96-4C5F-98C9-F20DF5AD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9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3B4DE-021F-44D9-958D-FC66677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3E35-6ED9-4897-9F43-8050F2EA7831}" type="datetime1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EC622-F390-4874-BA2F-0FA9A9BD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F9B7-E36A-4FB0-B242-4A5CA523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1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AC80-7D0D-4683-AA7B-9F67C074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D5D5-9C2C-48E4-9F6E-A07BE7FD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60FF6-02D7-48A0-8B9F-B5CB7CD85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24118-C9FA-4413-90D6-DEE8F47E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530C-E714-4C55-B5BD-92FEB3EC0C2E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F09A-61EC-4EEE-9FAA-98A343B6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A6F1B-0FDC-4EE4-B5B5-A3967A06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2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DFC0-B163-48F3-8E85-2E804733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75D0-6C5F-41E4-9A05-7D0CB3A3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77AA3-E069-40EC-A7FE-95C78463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E6FC-EAD3-4892-965C-3B1AC060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139B-8120-430D-859C-FA9B3F7AC456}" type="datetime1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6AD1B-0344-4A50-AD07-DA0D5209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CD927-8F03-4688-B06D-8C850ABB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5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E4F61-C634-493E-AC15-5827AE21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D4846-630D-466E-AB45-88EB08758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1204-C4A9-4063-B786-C37CADE1E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690E-5FAC-400E-90D6-E0F57D40C45C}" type="datetime1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21E2D-B991-4940-9005-C9AB67D86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Reference Book: "Pattern Classification", Richard O. Duda, Peter E. Hart, David G. Stork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95F5-E9C7-42DB-927C-5C2C05BD8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BEE4-14A1-4388-BB81-9716DD765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6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2BDA-EC4A-4F83-A502-BB4055A5F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Multilayer Neural Networks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FFBCB-FF18-44C3-B5EF-6DDCDACF5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Hacer Yalım Keleş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66242-1D21-47DA-94B5-A621A802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</p:spTree>
    <p:extLst>
      <p:ext uri="{BB962C8B-B14F-4D97-AF65-F5344CB8AC3E}">
        <p14:creationId xmlns:p14="http://schemas.microsoft.com/office/powerpoint/2010/main" val="110290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03D9C-946D-4451-BCD2-64DD84354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58" y="0"/>
            <a:ext cx="737628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7C1042-853A-4952-AB23-5E973AD1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9075" y="4508500"/>
            <a:ext cx="4114800" cy="365125"/>
          </a:xfrm>
        </p:spPr>
        <p:txBody>
          <a:bodyPr/>
          <a:lstStyle/>
          <a:p>
            <a:r>
              <a:rPr lang="en-GB" dirty="0"/>
              <a:t>Reference Book: "Pattern Classification", Richard O. </a:t>
            </a:r>
            <a:r>
              <a:rPr lang="en-GB" dirty="0" err="1"/>
              <a:t>Duda</a:t>
            </a:r>
            <a:r>
              <a:rPr lang="en-GB" dirty="0"/>
              <a:t>, Peter E. Hart, David G. Stork</a:t>
            </a:r>
          </a:p>
        </p:txBody>
      </p:sp>
    </p:spTree>
    <p:extLst>
      <p:ext uri="{BB962C8B-B14F-4D97-AF65-F5344CB8AC3E}">
        <p14:creationId xmlns:p14="http://schemas.microsoft.com/office/powerpoint/2010/main" val="273461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41A8C4-548C-4782-B378-A060695C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8125" y="6280150"/>
            <a:ext cx="4114800" cy="365125"/>
          </a:xfrm>
        </p:spPr>
        <p:txBody>
          <a:bodyPr/>
          <a:lstStyle/>
          <a:p>
            <a:r>
              <a:rPr lang="en-GB" dirty="0"/>
              <a:t>Reference Book: "Pattern Classification", Richard O. </a:t>
            </a:r>
            <a:r>
              <a:rPr lang="en-GB" dirty="0" err="1"/>
              <a:t>Duda</a:t>
            </a:r>
            <a:r>
              <a:rPr lang="en-GB" dirty="0"/>
              <a:t>, Peter E. Hart, David G. Stork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53527-FF71-4E7C-9FA9-55C4C3D1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12725"/>
            <a:ext cx="58388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09B3B-D8A8-40BE-A0F2-154C0669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AF4C9-C48E-4677-AB1F-83EDFF20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509587"/>
            <a:ext cx="89820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DA30EC-BE6B-4349-9163-63A16EA2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40697-8DB8-4D0A-95BD-8B5FE4BE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4287"/>
            <a:ext cx="77057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9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E7FC9-E116-44E5-A6CF-1F8D549C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47637"/>
            <a:ext cx="9482138" cy="65397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AF7AB0-123D-4CEF-AB0F-A120C852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</p:spTree>
    <p:extLst>
      <p:ext uri="{BB962C8B-B14F-4D97-AF65-F5344CB8AC3E}">
        <p14:creationId xmlns:p14="http://schemas.microsoft.com/office/powerpoint/2010/main" val="375156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B236B-0FE8-4DEE-A43C-A416169E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81" y="0"/>
            <a:ext cx="6998138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B055D3-9869-4668-86C5-45AE94E6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269875"/>
            <a:ext cx="4114800" cy="365125"/>
          </a:xfrm>
        </p:spPr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29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49AC4D-7E2E-4F0B-8716-BB603DDE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507F9-1234-41B4-AE16-7CA24434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31" y="0"/>
            <a:ext cx="582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4FB750-BCBD-43B1-AA38-C18E9740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2AA38-3797-403D-8485-692AB76E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100137"/>
            <a:ext cx="88106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E59257-D4CF-4937-8637-C3849F4C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Reference Book: "Pattern Classification", Richard O. Duda, Peter E. Hart, David G. Stork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92C69-4070-4DA6-8AC9-1893B0DBE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433387"/>
            <a:ext cx="89820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CE943-3D73-42FB-AC07-560222BFF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02" y="0"/>
            <a:ext cx="770699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8290D9-BAEA-4928-94F1-F612BD32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2098" y="3994150"/>
            <a:ext cx="4114800" cy="365125"/>
          </a:xfrm>
        </p:spPr>
        <p:txBody>
          <a:bodyPr/>
          <a:lstStyle/>
          <a:p>
            <a:r>
              <a:rPr lang="en-GB" dirty="0"/>
              <a:t>Reference Book: "Pattern Classification", Richard O. </a:t>
            </a:r>
            <a:r>
              <a:rPr lang="en-GB" dirty="0" err="1"/>
              <a:t>Duda</a:t>
            </a:r>
            <a:r>
              <a:rPr lang="en-GB" dirty="0"/>
              <a:t>, Peter E. Hart, David G. </a:t>
            </a:r>
            <a:r>
              <a:rPr lang="en-GB" dirty="0" err="1"/>
              <a:t>Stor</a:t>
            </a:r>
            <a:r>
              <a:rPr lang="tr-TR" dirty="0"/>
              <a:t>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1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240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Multilayer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Hacer Yalim Keles</dc:creator>
  <cp:lastModifiedBy>Hacer Yalim Keles</cp:lastModifiedBy>
  <cp:revision>6</cp:revision>
  <dcterms:created xsi:type="dcterms:W3CDTF">2019-11-19T11:32:29Z</dcterms:created>
  <dcterms:modified xsi:type="dcterms:W3CDTF">2019-11-19T12:10:10Z</dcterms:modified>
</cp:coreProperties>
</file>