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7" r:id="rId7"/>
    <p:sldId id="268" r:id="rId8"/>
    <p:sldId id="260" r:id="rId9"/>
    <p:sldId id="269" r:id="rId10"/>
    <p:sldId id="270" r:id="rId11"/>
    <p:sldId id="261" r:id="rId12"/>
    <p:sldId id="262" r:id="rId13"/>
    <p:sldId id="263" r:id="rId14"/>
    <p:sldId id="283"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36585-6431-4157-979F-4CB8B9168C4F}" type="doc">
      <dgm:prSet loTypeId="urn:microsoft.com/office/officeart/2005/8/layout/hierarchy4" loCatId="hierarchy" qsTypeId="urn:microsoft.com/office/officeart/2005/8/quickstyle/simple1" qsCatId="simple" csTypeId="urn:microsoft.com/office/officeart/2005/8/colors/accent3_5" csCatId="accent3" phldr="1"/>
      <dgm:spPr/>
      <dgm:t>
        <a:bodyPr/>
        <a:lstStyle/>
        <a:p>
          <a:endParaRPr lang="tr-TR"/>
        </a:p>
      </dgm:t>
    </dgm:pt>
    <dgm:pt modelId="{E95ED7DD-D89D-464A-A84B-416F9238A8B1}">
      <dgm:prSet phldrT="[Metin]" custT="1"/>
      <dgm:spPr/>
      <dgm:t>
        <a:bodyPr/>
        <a:lstStyle/>
        <a:p>
          <a:r>
            <a:rPr lang="tr-TR" sz="3600" b="1"/>
            <a:t>Bilgisayarın Kullanım Alanları</a:t>
          </a:r>
          <a:endParaRPr lang="tr-TR" sz="3600" b="1" dirty="0"/>
        </a:p>
      </dgm:t>
    </dgm:pt>
    <dgm:pt modelId="{2C60B767-9542-4B45-9B88-294D715FC248}" type="parTrans" cxnId="{F7F599CF-99BE-483B-83BC-7203E1E7A2CC}">
      <dgm:prSet/>
      <dgm:spPr/>
      <dgm:t>
        <a:bodyPr/>
        <a:lstStyle/>
        <a:p>
          <a:endParaRPr lang="tr-TR"/>
        </a:p>
      </dgm:t>
    </dgm:pt>
    <dgm:pt modelId="{2925C6F5-3D3A-4B83-A9F8-E93C07327C3B}" type="sibTrans" cxnId="{F7F599CF-99BE-483B-83BC-7203E1E7A2CC}">
      <dgm:prSet/>
      <dgm:spPr/>
      <dgm:t>
        <a:bodyPr/>
        <a:lstStyle/>
        <a:p>
          <a:endParaRPr lang="tr-TR"/>
        </a:p>
      </dgm:t>
    </dgm:pt>
    <dgm:pt modelId="{1D2C2FA8-80CA-4C1B-8165-60F9E0CB4219}">
      <dgm:prSet phldrT="[Metin]" custT="1"/>
      <dgm:spPr/>
      <dgm:t>
        <a:bodyPr/>
        <a:lstStyle/>
        <a:p>
          <a:r>
            <a:rPr lang="tr-TR" sz="2800"/>
            <a:t>Konuşma Becerisi</a:t>
          </a:r>
          <a:endParaRPr lang="tr-TR" sz="2800" dirty="0"/>
        </a:p>
      </dgm:t>
    </dgm:pt>
    <dgm:pt modelId="{601BBBEA-A5E2-46E9-A4D0-5178148233C8}" type="parTrans" cxnId="{2E166323-AB3F-4556-8B01-C178B4015B22}">
      <dgm:prSet/>
      <dgm:spPr/>
      <dgm:t>
        <a:bodyPr/>
        <a:lstStyle/>
        <a:p>
          <a:endParaRPr lang="tr-TR"/>
        </a:p>
      </dgm:t>
    </dgm:pt>
    <dgm:pt modelId="{DD24EFD3-B80B-404F-890F-5A12F61EE495}" type="sibTrans" cxnId="{2E166323-AB3F-4556-8B01-C178B4015B22}">
      <dgm:prSet/>
      <dgm:spPr/>
      <dgm:t>
        <a:bodyPr/>
        <a:lstStyle/>
        <a:p>
          <a:endParaRPr lang="tr-TR"/>
        </a:p>
      </dgm:t>
    </dgm:pt>
    <dgm:pt modelId="{B287F4CF-1BA5-4664-BB1D-EE0129EF6B3E}">
      <dgm:prSet phldrT="[Metin]"/>
      <dgm:spPr/>
      <dgm:t>
        <a:bodyPr/>
        <a:lstStyle/>
        <a:p>
          <a:r>
            <a:rPr lang="tr-TR"/>
            <a:t>Matematik</a:t>
          </a:r>
          <a:endParaRPr lang="tr-TR" dirty="0"/>
        </a:p>
      </dgm:t>
    </dgm:pt>
    <dgm:pt modelId="{B3608EAA-2950-4A87-92E4-A298E7CD4A80}" type="parTrans" cxnId="{22BD3E64-FA4B-4720-8C7F-F81B675B46E6}">
      <dgm:prSet/>
      <dgm:spPr/>
      <dgm:t>
        <a:bodyPr/>
        <a:lstStyle/>
        <a:p>
          <a:endParaRPr lang="tr-TR"/>
        </a:p>
      </dgm:t>
    </dgm:pt>
    <dgm:pt modelId="{CF2E0AC0-463B-48C7-B940-19069648A796}" type="sibTrans" cxnId="{22BD3E64-FA4B-4720-8C7F-F81B675B46E6}">
      <dgm:prSet/>
      <dgm:spPr/>
      <dgm:t>
        <a:bodyPr/>
        <a:lstStyle/>
        <a:p>
          <a:endParaRPr lang="tr-TR"/>
        </a:p>
      </dgm:t>
    </dgm:pt>
    <dgm:pt modelId="{B19B8B4B-7EE8-490E-A339-EBC96677D7ED}">
      <dgm:prSet phldrT="[Metin]"/>
      <dgm:spPr/>
      <dgm:t>
        <a:bodyPr/>
        <a:lstStyle/>
        <a:p>
          <a:r>
            <a:rPr lang="tr-TR"/>
            <a:t>Sosyal/Duygusal Alan</a:t>
          </a:r>
          <a:endParaRPr lang="tr-TR" dirty="0"/>
        </a:p>
      </dgm:t>
    </dgm:pt>
    <dgm:pt modelId="{60094DA3-48BE-4EB9-B11D-E0A280587DFF}" type="parTrans" cxnId="{A7565A9A-3D37-4AA8-A8F4-BE6929E5F44C}">
      <dgm:prSet/>
      <dgm:spPr/>
      <dgm:t>
        <a:bodyPr/>
        <a:lstStyle/>
        <a:p>
          <a:endParaRPr lang="tr-TR"/>
        </a:p>
      </dgm:t>
    </dgm:pt>
    <dgm:pt modelId="{704B32BB-2625-471D-B9F3-FFF65EEC55FA}" type="sibTrans" cxnId="{A7565A9A-3D37-4AA8-A8F4-BE6929E5F44C}">
      <dgm:prSet/>
      <dgm:spPr/>
      <dgm:t>
        <a:bodyPr/>
        <a:lstStyle/>
        <a:p>
          <a:endParaRPr lang="tr-TR"/>
        </a:p>
      </dgm:t>
    </dgm:pt>
    <dgm:pt modelId="{34C02430-007F-4090-BC7A-0474D1EC88D6}">
      <dgm:prSet phldrT="[Metin]" custT="1"/>
      <dgm:spPr/>
      <dgm:t>
        <a:bodyPr/>
        <a:lstStyle/>
        <a:p>
          <a:r>
            <a:rPr lang="tr-TR" sz="2400"/>
            <a:t>Yazı Yazma Becerisi</a:t>
          </a:r>
          <a:endParaRPr lang="tr-TR" sz="2400" dirty="0"/>
        </a:p>
      </dgm:t>
    </dgm:pt>
    <dgm:pt modelId="{62E26214-D3DF-4F52-B26A-623144C3BA4C}" type="parTrans" cxnId="{00CB0BC3-A50C-496A-BEEC-0CC6A35F6794}">
      <dgm:prSet/>
      <dgm:spPr/>
      <dgm:t>
        <a:bodyPr/>
        <a:lstStyle/>
        <a:p>
          <a:endParaRPr lang="tr-TR"/>
        </a:p>
      </dgm:t>
    </dgm:pt>
    <dgm:pt modelId="{A5B1C432-93BE-4BB6-AACC-D8C63E46875C}" type="sibTrans" cxnId="{00CB0BC3-A50C-496A-BEEC-0CC6A35F6794}">
      <dgm:prSet/>
      <dgm:spPr/>
      <dgm:t>
        <a:bodyPr/>
        <a:lstStyle/>
        <a:p>
          <a:endParaRPr lang="tr-TR"/>
        </a:p>
      </dgm:t>
    </dgm:pt>
    <dgm:pt modelId="{C345BEC2-DF58-458E-8EBB-78B57B285F6C}">
      <dgm:prSet phldrT="[Metin]"/>
      <dgm:spPr/>
      <dgm:t>
        <a:bodyPr/>
        <a:lstStyle/>
        <a:p>
          <a:r>
            <a:rPr lang="tr-TR"/>
            <a:t>Sınıf Ortamları</a:t>
          </a:r>
          <a:endParaRPr lang="tr-TR" dirty="0"/>
        </a:p>
      </dgm:t>
    </dgm:pt>
    <dgm:pt modelId="{ABCD68E9-23B4-4D63-A4E1-6B1B37C86CD8}" type="parTrans" cxnId="{DAF76251-0956-4D26-BF06-EF7457A6BE97}">
      <dgm:prSet/>
      <dgm:spPr/>
      <dgm:t>
        <a:bodyPr/>
        <a:lstStyle/>
        <a:p>
          <a:endParaRPr lang="tr-TR"/>
        </a:p>
      </dgm:t>
    </dgm:pt>
    <dgm:pt modelId="{1F832CDA-4200-4C0C-AC00-4858C93920C1}" type="sibTrans" cxnId="{DAF76251-0956-4D26-BF06-EF7457A6BE97}">
      <dgm:prSet/>
      <dgm:spPr/>
      <dgm:t>
        <a:bodyPr/>
        <a:lstStyle/>
        <a:p>
          <a:endParaRPr lang="tr-TR"/>
        </a:p>
      </dgm:t>
    </dgm:pt>
    <dgm:pt modelId="{90FB1C79-B582-4347-9CF7-1C0E715D21DB}" type="pres">
      <dgm:prSet presAssocID="{81836585-6431-4157-979F-4CB8B9168C4F}" presName="Name0" presStyleCnt="0">
        <dgm:presLayoutVars>
          <dgm:chPref val="1"/>
          <dgm:dir/>
          <dgm:animOne val="branch"/>
          <dgm:animLvl val="lvl"/>
          <dgm:resizeHandles/>
        </dgm:presLayoutVars>
      </dgm:prSet>
      <dgm:spPr/>
    </dgm:pt>
    <dgm:pt modelId="{D76B578C-4640-47CD-8272-9189802CCF10}" type="pres">
      <dgm:prSet presAssocID="{E95ED7DD-D89D-464A-A84B-416F9238A8B1}" presName="vertOne" presStyleCnt="0"/>
      <dgm:spPr/>
    </dgm:pt>
    <dgm:pt modelId="{7974E786-4E81-4C49-9506-8FE45B51600B}" type="pres">
      <dgm:prSet presAssocID="{E95ED7DD-D89D-464A-A84B-416F9238A8B1}" presName="txOne" presStyleLbl="node0" presStyleIdx="0" presStyleCnt="1" custLinFactNeighborX="-2110" custLinFactNeighborY="-19903">
        <dgm:presLayoutVars>
          <dgm:chPref val="3"/>
        </dgm:presLayoutVars>
      </dgm:prSet>
      <dgm:spPr/>
    </dgm:pt>
    <dgm:pt modelId="{BF220B56-868F-45C6-8BDD-0E6110F32D6B}" type="pres">
      <dgm:prSet presAssocID="{E95ED7DD-D89D-464A-A84B-416F9238A8B1}" presName="parTransOne" presStyleCnt="0"/>
      <dgm:spPr/>
    </dgm:pt>
    <dgm:pt modelId="{25300480-CA9E-4896-A348-546A0ADFDB7E}" type="pres">
      <dgm:prSet presAssocID="{E95ED7DD-D89D-464A-A84B-416F9238A8B1}" presName="horzOne" presStyleCnt="0"/>
      <dgm:spPr/>
    </dgm:pt>
    <dgm:pt modelId="{9638A50A-5CD7-4EC8-BC41-32F2C6B751E7}" type="pres">
      <dgm:prSet presAssocID="{1D2C2FA8-80CA-4C1B-8165-60F9E0CB4219}" presName="vertTwo" presStyleCnt="0"/>
      <dgm:spPr/>
    </dgm:pt>
    <dgm:pt modelId="{9D1D7735-7323-44AF-AF4C-0B9191C7AE00}" type="pres">
      <dgm:prSet presAssocID="{1D2C2FA8-80CA-4C1B-8165-60F9E0CB4219}" presName="txTwo" presStyleLbl="node2" presStyleIdx="0" presStyleCnt="2">
        <dgm:presLayoutVars>
          <dgm:chPref val="3"/>
        </dgm:presLayoutVars>
      </dgm:prSet>
      <dgm:spPr/>
    </dgm:pt>
    <dgm:pt modelId="{23286D60-0A39-4E17-9655-19C59D031AFB}" type="pres">
      <dgm:prSet presAssocID="{1D2C2FA8-80CA-4C1B-8165-60F9E0CB4219}" presName="parTransTwo" presStyleCnt="0"/>
      <dgm:spPr/>
    </dgm:pt>
    <dgm:pt modelId="{00CC8937-EB92-44DC-91F4-4909020FDD3F}" type="pres">
      <dgm:prSet presAssocID="{1D2C2FA8-80CA-4C1B-8165-60F9E0CB4219}" presName="horzTwo" presStyleCnt="0"/>
      <dgm:spPr/>
    </dgm:pt>
    <dgm:pt modelId="{B4FA8493-8BF5-40DB-9819-34243DB67219}" type="pres">
      <dgm:prSet presAssocID="{B287F4CF-1BA5-4664-BB1D-EE0129EF6B3E}" presName="vertThree" presStyleCnt="0"/>
      <dgm:spPr/>
    </dgm:pt>
    <dgm:pt modelId="{52ECAD05-40A9-4BAF-8378-F2EDCF69BAA0}" type="pres">
      <dgm:prSet presAssocID="{B287F4CF-1BA5-4664-BB1D-EE0129EF6B3E}" presName="txThree" presStyleLbl="node3" presStyleIdx="0" presStyleCnt="3">
        <dgm:presLayoutVars>
          <dgm:chPref val="3"/>
        </dgm:presLayoutVars>
      </dgm:prSet>
      <dgm:spPr/>
    </dgm:pt>
    <dgm:pt modelId="{E0334CFC-26DC-437C-B3A6-15A8B9735A4E}" type="pres">
      <dgm:prSet presAssocID="{B287F4CF-1BA5-4664-BB1D-EE0129EF6B3E}" presName="horzThree" presStyleCnt="0"/>
      <dgm:spPr/>
    </dgm:pt>
    <dgm:pt modelId="{23913C35-DD3A-4F4D-BC59-BBFE5C8D9CB4}" type="pres">
      <dgm:prSet presAssocID="{CF2E0AC0-463B-48C7-B940-19069648A796}" presName="sibSpaceThree" presStyleCnt="0"/>
      <dgm:spPr/>
    </dgm:pt>
    <dgm:pt modelId="{1593B0F9-CBA0-478D-B269-4001ADDC87E7}" type="pres">
      <dgm:prSet presAssocID="{B19B8B4B-7EE8-490E-A339-EBC96677D7ED}" presName="vertThree" presStyleCnt="0"/>
      <dgm:spPr/>
    </dgm:pt>
    <dgm:pt modelId="{08E8A48C-69FB-46E8-A22A-4FFA3BE678B7}" type="pres">
      <dgm:prSet presAssocID="{B19B8B4B-7EE8-490E-A339-EBC96677D7ED}" presName="txThree" presStyleLbl="node3" presStyleIdx="1" presStyleCnt="3" custLinFactNeighborX="-1099" custLinFactNeighborY="14210">
        <dgm:presLayoutVars>
          <dgm:chPref val="3"/>
        </dgm:presLayoutVars>
      </dgm:prSet>
      <dgm:spPr/>
    </dgm:pt>
    <dgm:pt modelId="{9CB00B3A-3835-4E57-BB17-DC5C11602E76}" type="pres">
      <dgm:prSet presAssocID="{B19B8B4B-7EE8-490E-A339-EBC96677D7ED}" presName="horzThree" presStyleCnt="0"/>
      <dgm:spPr/>
    </dgm:pt>
    <dgm:pt modelId="{8AD51FA6-EE2D-49C0-A262-313505B409D9}" type="pres">
      <dgm:prSet presAssocID="{DD24EFD3-B80B-404F-890F-5A12F61EE495}" presName="sibSpaceTwo" presStyleCnt="0"/>
      <dgm:spPr/>
    </dgm:pt>
    <dgm:pt modelId="{90E0F71D-1398-409C-B2DA-54242FAE6B34}" type="pres">
      <dgm:prSet presAssocID="{34C02430-007F-4090-BC7A-0474D1EC88D6}" presName="vertTwo" presStyleCnt="0"/>
      <dgm:spPr/>
    </dgm:pt>
    <dgm:pt modelId="{050FEAD9-43CB-48E1-9DCB-F4C20CB6E8C1}" type="pres">
      <dgm:prSet presAssocID="{34C02430-007F-4090-BC7A-0474D1EC88D6}" presName="txTwo" presStyleLbl="node2" presStyleIdx="1" presStyleCnt="2">
        <dgm:presLayoutVars>
          <dgm:chPref val="3"/>
        </dgm:presLayoutVars>
      </dgm:prSet>
      <dgm:spPr/>
    </dgm:pt>
    <dgm:pt modelId="{49FF7B50-4B5D-4528-A497-7421D6D8A824}" type="pres">
      <dgm:prSet presAssocID="{34C02430-007F-4090-BC7A-0474D1EC88D6}" presName="parTransTwo" presStyleCnt="0"/>
      <dgm:spPr/>
    </dgm:pt>
    <dgm:pt modelId="{D88BE05D-F9C4-4679-B0E7-D2906541D3FC}" type="pres">
      <dgm:prSet presAssocID="{34C02430-007F-4090-BC7A-0474D1EC88D6}" presName="horzTwo" presStyleCnt="0"/>
      <dgm:spPr/>
    </dgm:pt>
    <dgm:pt modelId="{FDB8605B-B712-407E-8054-6E889229B33B}" type="pres">
      <dgm:prSet presAssocID="{C345BEC2-DF58-458E-8EBB-78B57B285F6C}" presName="vertThree" presStyleCnt="0"/>
      <dgm:spPr/>
    </dgm:pt>
    <dgm:pt modelId="{CE8ABF2E-3EA1-408F-94C1-AA7DADEBCA11}" type="pres">
      <dgm:prSet presAssocID="{C345BEC2-DF58-458E-8EBB-78B57B285F6C}" presName="txThree" presStyleLbl="node3" presStyleIdx="2" presStyleCnt="3">
        <dgm:presLayoutVars>
          <dgm:chPref val="3"/>
        </dgm:presLayoutVars>
      </dgm:prSet>
      <dgm:spPr/>
    </dgm:pt>
    <dgm:pt modelId="{2278B9B1-9330-4BDB-ADD2-554604561D31}" type="pres">
      <dgm:prSet presAssocID="{C345BEC2-DF58-458E-8EBB-78B57B285F6C}" presName="horzThree" presStyleCnt="0"/>
      <dgm:spPr/>
    </dgm:pt>
  </dgm:ptLst>
  <dgm:cxnLst>
    <dgm:cxn modelId="{51FAA01D-B91F-400F-8446-02AA85BEE89A}" type="presOf" srcId="{E95ED7DD-D89D-464A-A84B-416F9238A8B1}" destId="{7974E786-4E81-4C49-9506-8FE45B51600B}" srcOrd="0" destOrd="0" presId="urn:microsoft.com/office/officeart/2005/8/layout/hierarchy4"/>
    <dgm:cxn modelId="{2E166323-AB3F-4556-8B01-C178B4015B22}" srcId="{E95ED7DD-D89D-464A-A84B-416F9238A8B1}" destId="{1D2C2FA8-80CA-4C1B-8165-60F9E0CB4219}" srcOrd="0" destOrd="0" parTransId="{601BBBEA-A5E2-46E9-A4D0-5178148233C8}" sibTransId="{DD24EFD3-B80B-404F-890F-5A12F61EE495}"/>
    <dgm:cxn modelId="{DAF76251-0956-4D26-BF06-EF7457A6BE97}" srcId="{34C02430-007F-4090-BC7A-0474D1EC88D6}" destId="{C345BEC2-DF58-458E-8EBB-78B57B285F6C}" srcOrd="0" destOrd="0" parTransId="{ABCD68E9-23B4-4D63-A4E1-6B1B37C86CD8}" sibTransId="{1F832CDA-4200-4C0C-AC00-4858C93920C1}"/>
    <dgm:cxn modelId="{22BD3E64-FA4B-4720-8C7F-F81B675B46E6}" srcId="{1D2C2FA8-80CA-4C1B-8165-60F9E0CB4219}" destId="{B287F4CF-1BA5-4664-BB1D-EE0129EF6B3E}" srcOrd="0" destOrd="0" parTransId="{B3608EAA-2950-4A87-92E4-A298E7CD4A80}" sibTransId="{CF2E0AC0-463B-48C7-B940-19069648A796}"/>
    <dgm:cxn modelId="{A7565A9A-3D37-4AA8-A8F4-BE6929E5F44C}" srcId="{1D2C2FA8-80CA-4C1B-8165-60F9E0CB4219}" destId="{B19B8B4B-7EE8-490E-A339-EBC96677D7ED}" srcOrd="1" destOrd="0" parTransId="{60094DA3-48BE-4EB9-B11D-E0A280587DFF}" sibTransId="{704B32BB-2625-471D-B9F3-FFF65EEC55FA}"/>
    <dgm:cxn modelId="{B6138B9D-76FF-444E-BD64-9EC54AA74D31}" type="presOf" srcId="{34C02430-007F-4090-BC7A-0474D1EC88D6}" destId="{050FEAD9-43CB-48E1-9DCB-F4C20CB6E8C1}" srcOrd="0" destOrd="0" presId="urn:microsoft.com/office/officeart/2005/8/layout/hierarchy4"/>
    <dgm:cxn modelId="{8F15A6BC-42BA-4F97-BC67-81BEAD75F93D}" type="presOf" srcId="{1D2C2FA8-80CA-4C1B-8165-60F9E0CB4219}" destId="{9D1D7735-7323-44AF-AF4C-0B9191C7AE00}" srcOrd="0" destOrd="0" presId="urn:microsoft.com/office/officeart/2005/8/layout/hierarchy4"/>
    <dgm:cxn modelId="{76D8E9C1-9740-4EF2-9831-87B87E6BF051}" type="presOf" srcId="{C345BEC2-DF58-458E-8EBB-78B57B285F6C}" destId="{CE8ABF2E-3EA1-408F-94C1-AA7DADEBCA11}" srcOrd="0" destOrd="0" presId="urn:microsoft.com/office/officeart/2005/8/layout/hierarchy4"/>
    <dgm:cxn modelId="{00CB0BC3-A50C-496A-BEEC-0CC6A35F6794}" srcId="{E95ED7DD-D89D-464A-A84B-416F9238A8B1}" destId="{34C02430-007F-4090-BC7A-0474D1EC88D6}" srcOrd="1" destOrd="0" parTransId="{62E26214-D3DF-4F52-B26A-623144C3BA4C}" sibTransId="{A5B1C432-93BE-4BB6-AACC-D8C63E46875C}"/>
    <dgm:cxn modelId="{F7F599CF-99BE-483B-83BC-7203E1E7A2CC}" srcId="{81836585-6431-4157-979F-4CB8B9168C4F}" destId="{E95ED7DD-D89D-464A-A84B-416F9238A8B1}" srcOrd="0" destOrd="0" parTransId="{2C60B767-9542-4B45-9B88-294D715FC248}" sibTransId="{2925C6F5-3D3A-4B83-A9F8-E93C07327C3B}"/>
    <dgm:cxn modelId="{2E5F7FE0-6D33-4B4B-9184-51B01D8C9988}" type="presOf" srcId="{81836585-6431-4157-979F-4CB8B9168C4F}" destId="{90FB1C79-B582-4347-9CF7-1C0E715D21DB}" srcOrd="0" destOrd="0" presId="urn:microsoft.com/office/officeart/2005/8/layout/hierarchy4"/>
    <dgm:cxn modelId="{D26073E1-5D81-478C-8AE7-BA99179D8977}" type="presOf" srcId="{B19B8B4B-7EE8-490E-A339-EBC96677D7ED}" destId="{08E8A48C-69FB-46E8-A22A-4FFA3BE678B7}" srcOrd="0" destOrd="0" presId="urn:microsoft.com/office/officeart/2005/8/layout/hierarchy4"/>
    <dgm:cxn modelId="{5453E3F1-48D7-4E28-9396-1D75B8269C92}" type="presOf" srcId="{B287F4CF-1BA5-4664-BB1D-EE0129EF6B3E}" destId="{52ECAD05-40A9-4BAF-8378-F2EDCF69BAA0}" srcOrd="0" destOrd="0" presId="urn:microsoft.com/office/officeart/2005/8/layout/hierarchy4"/>
    <dgm:cxn modelId="{6FB1958D-5335-469B-8724-8962808FF080}" type="presParOf" srcId="{90FB1C79-B582-4347-9CF7-1C0E715D21DB}" destId="{D76B578C-4640-47CD-8272-9189802CCF10}" srcOrd="0" destOrd="0" presId="urn:microsoft.com/office/officeart/2005/8/layout/hierarchy4"/>
    <dgm:cxn modelId="{6CA1A293-D6AB-4095-8142-7C5320903F8D}" type="presParOf" srcId="{D76B578C-4640-47CD-8272-9189802CCF10}" destId="{7974E786-4E81-4C49-9506-8FE45B51600B}" srcOrd="0" destOrd="0" presId="urn:microsoft.com/office/officeart/2005/8/layout/hierarchy4"/>
    <dgm:cxn modelId="{F3FF61FB-168E-43C9-849A-D45CE8CDFA22}" type="presParOf" srcId="{D76B578C-4640-47CD-8272-9189802CCF10}" destId="{BF220B56-868F-45C6-8BDD-0E6110F32D6B}" srcOrd="1" destOrd="0" presId="urn:microsoft.com/office/officeart/2005/8/layout/hierarchy4"/>
    <dgm:cxn modelId="{48DB4831-3983-49E8-96D6-FBCAA375B1DD}" type="presParOf" srcId="{D76B578C-4640-47CD-8272-9189802CCF10}" destId="{25300480-CA9E-4896-A348-546A0ADFDB7E}" srcOrd="2" destOrd="0" presId="urn:microsoft.com/office/officeart/2005/8/layout/hierarchy4"/>
    <dgm:cxn modelId="{8E98998A-055D-4869-B04D-906CC2BCF320}" type="presParOf" srcId="{25300480-CA9E-4896-A348-546A0ADFDB7E}" destId="{9638A50A-5CD7-4EC8-BC41-32F2C6B751E7}" srcOrd="0" destOrd="0" presId="urn:microsoft.com/office/officeart/2005/8/layout/hierarchy4"/>
    <dgm:cxn modelId="{A8635BA5-1A1E-483F-B09C-BC18EF0FD934}" type="presParOf" srcId="{9638A50A-5CD7-4EC8-BC41-32F2C6B751E7}" destId="{9D1D7735-7323-44AF-AF4C-0B9191C7AE00}" srcOrd="0" destOrd="0" presId="urn:microsoft.com/office/officeart/2005/8/layout/hierarchy4"/>
    <dgm:cxn modelId="{864CF3D0-AEEB-44EB-8767-8249CE50695D}" type="presParOf" srcId="{9638A50A-5CD7-4EC8-BC41-32F2C6B751E7}" destId="{23286D60-0A39-4E17-9655-19C59D031AFB}" srcOrd="1" destOrd="0" presId="urn:microsoft.com/office/officeart/2005/8/layout/hierarchy4"/>
    <dgm:cxn modelId="{6BA850AE-FA5F-4925-8341-0AD1B86633D6}" type="presParOf" srcId="{9638A50A-5CD7-4EC8-BC41-32F2C6B751E7}" destId="{00CC8937-EB92-44DC-91F4-4909020FDD3F}" srcOrd="2" destOrd="0" presId="urn:microsoft.com/office/officeart/2005/8/layout/hierarchy4"/>
    <dgm:cxn modelId="{10143E83-B25B-4B7C-801B-68DC92DCF364}" type="presParOf" srcId="{00CC8937-EB92-44DC-91F4-4909020FDD3F}" destId="{B4FA8493-8BF5-40DB-9819-34243DB67219}" srcOrd="0" destOrd="0" presId="urn:microsoft.com/office/officeart/2005/8/layout/hierarchy4"/>
    <dgm:cxn modelId="{74A8E0E3-A004-4590-B18E-44E4543FF60D}" type="presParOf" srcId="{B4FA8493-8BF5-40DB-9819-34243DB67219}" destId="{52ECAD05-40A9-4BAF-8378-F2EDCF69BAA0}" srcOrd="0" destOrd="0" presId="urn:microsoft.com/office/officeart/2005/8/layout/hierarchy4"/>
    <dgm:cxn modelId="{B9B6F7EA-8087-4662-9364-B0B178D7968D}" type="presParOf" srcId="{B4FA8493-8BF5-40DB-9819-34243DB67219}" destId="{E0334CFC-26DC-437C-B3A6-15A8B9735A4E}" srcOrd="1" destOrd="0" presId="urn:microsoft.com/office/officeart/2005/8/layout/hierarchy4"/>
    <dgm:cxn modelId="{AC6025C2-51B6-46FF-934E-2E1067D19AEE}" type="presParOf" srcId="{00CC8937-EB92-44DC-91F4-4909020FDD3F}" destId="{23913C35-DD3A-4F4D-BC59-BBFE5C8D9CB4}" srcOrd="1" destOrd="0" presId="urn:microsoft.com/office/officeart/2005/8/layout/hierarchy4"/>
    <dgm:cxn modelId="{C81A8A06-74D9-48AA-A338-32E7925387D2}" type="presParOf" srcId="{00CC8937-EB92-44DC-91F4-4909020FDD3F}" destId="{1593B0F9-CBA0-478D-B269-4001ADDC87E7}" srcOrd="2" destOrd="0" presId="urn:microsoft.com/office/officeart/2005/8/layout/hierarchy4"/>
    <dgm:cxn modelId="{64403E28-9C59-44F4-A581-B67BDC1878CB}" type="presParOf" srcId="{1593B0F9-CBA0-478D-B269-4001ADDC87E7}" destId="{08E8A48C-69FB-46E8-A22A-4FFA3BE678B7}" srcOrd="0" destOrd="0" presId="urn:microsoft.com/office/officeart/2005/8/layout/hierarchy4"/>
    <dgm:cxn modelId="{23B43C79-159A-4F31-B4FB-B58954F256E2}" type="presParOf" srcId="{1593B0F9-CBA0-478D-B269-4001ADDC87E7}" destId="{9CB00B3A-3835-4E57-BB17-DC5C11602E76}" srcOrd="1" destOrd="0" presId="urn:microsoft.com/office/officeart/2005/8/layout/hierarchy4"/>
    <dgm:cxn modelId="{51F778CA-B69C-4B69-8316-D9926D2A9705}" type="presParOf" srcId="{25300480-CA9E-4896-A348-546A0ADFDB7E}" destId="{8AD51FA6-EE2D-49C0-A262-313505B409D9}" srcOrd="1" destOrd="0" presId="urn:microsoft.com/office/officeart/2005/8/layout/hierarchy4"/>
    <dgm:cxn modelId="{3183EB21-6E1B-4F57-A8E9-31007D9C7373}" type="presParOf" srcId="{25300480-CA9E-4896-A348-546A0ADFDB7E}" destId="{90E0F71D-1398-409C-B2DA-54242FAE6B34}" srcOrd="2" destOrd="0" presId="urn:microsoft.com/office/officeart/2005/8/layout/hierarchy4"/>
    <dgm:cxn modelId="{4026ED7B-B43A-4207-99F8-959AB3D706B8}" type="presParOf" srcId="{90E0F71D-1398-409C-B2DA-54242FAE6B34}" destId="{050FEAD9-43CB-48E1-9DCB-F4C20CB6E8C1}" srcOrd="0" destOrd="0" presId="urn:microsoft.com/office/officeart/2005/8/layout/hierarchy4"/>
    <dgm:cxn modelId="{A18B6D75-1567-422A-9E18-C34FD594D9BE}" type="presParOf" srcId="{90E0F71D-1398-409C-B2DA-54242FAE6B34}" destId="{49FF7B50-4B5D-4528-A497-7421D6D8A824}" srcOrd="1" destOrd="0" presId="urn:microsoft.com/office/officeart/2005/8/layout/hierarchy4"/>
    <dgm:cxn modelId="{C150DA66-BE9F-4F1E-8C90-4906D5479E78}" type="presParOf" srcId="{90E0F71D-1398-409C-B2DA-54242FAE6B34}" destId="{D88BE05D-F9C4-4679-B0E7-D2906541D3FC}" srcOrd="2" destOrd="0" presId="urn:microsoft.com/office/officeart/2005/8/layout/hierarchy4"/>
    <dgm:cxn modelId="{54798894-151C-40CB-8585-5C48FB405F35}" type="presParOf" srcId="{D88BE05D-F9C4-4679-B0E7-D2906541D3FC}" destId="{FDB8605B-B712-407E-8054-6E889229B33B}" srcOrd="0" destOrd="0" presId="urn:microsoft.com/office/officeart/2005/8/layout/hierarchy4"/>
    <dgm:cxn modelId="{856541CE-99A3-4299-A9C5-56FCF33A4200}" type="presParOf" srcId="{FDB8605B-B712-407E-8054-6E889229B33B}" destId="{CE8ABF2E-3EA1-408F-94C1-AA7DADEBCA11}" srcOrd="0" destOrd="0" presId="urn:microsoft.com/office/officeart/2005/8/layout/hierarchy4"/>
    <dgm:cxn modelId="{AC7DA6BA-F41D-420B-99D2-50D99E9D5A18}" type="presParOf" srcId="{FDB8605B-B712-407E-8054-6E889229B33B}" destId="{2278B9B1-9330-4BDB-ADD2-554604561D3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4E786-4E81-4C49-9506-8FE45B51600B}">
      <dsp:nvSpPr>
        <dsp:cNvPr id="0" name=""/>
        <dsp:cNvSpPr/>
      </dsp:nvSpPr>
      <dsp:spPr>
        <a:xfrm>
          <a:off x="0" y="0"/>
          <a:ext cx="10010065" cy="1688041"/>
        </a:xfrm>
        <a:prstGeom prst="roundRect">
          <a:avLst>
            <a:gd name="adj" fmla="val 10000"/>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tr-TR" sz="3600" b="1" kern="1200"/>
            <a:t>Bilgisayarın Kullanım Alanları</a:t>
          </a:r>
          <a:endParaRPr lang="tr-TR" sz="3600" b="1" kern="1200" dirty="0"/>
        </a:p>
      </dsp:txBody>
      <dsp:txXfrm>
        <a:off x="49441" y="49441"/>
        <a:ext cx="9911183" cy="1589159"/>
      </dsp:txXfrm>
    </dsp:sp>
    <dsp:sp modelId="{9D1D7735-7323-44AF-AF4C-0B9191C7AE00}">
      <dsp:nvSpPr>
        <dsp:cNvPr id="0" name=""/>
        <dsp:cNvSpPr/>
      </dsp:nvSpPr>
      <dsp:spPr>
        <a:xfrm>
          <a:off x="1148" y="1865312"/>
          <a:ext cx="6538884" cy="1688041"/>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a:t>Konuşma Becerisi</a:t>
          </a:r>
          <a:endParaRPr lang="tr-TR" sz="2800" kern="1200" dirty="0"/>
        </a:p>
      </dsp:txBody>
      <dsp:txXfrm>
        <a:off x="50589" y="1914753"/>
        <a:ext cx="6440002" cy="1589159"/>
      </dsp:txXfrm>
    </dsp:sp>
    <dsp:sp modelId="{52ECAD05-40A9-4BAF-8378-F2EDCF69BAA0}">
      <dsp:nvSpPr>
        <dsp:cNvPr id="0" name=""/>
        <dsp:cNvSpPr/>
      </dsp:nvSpPr>
      <dsp:spPr>
        <a:xfrm>
          <a:off x="1148" y="3728023"/>
          <a:ext cx="3202196" cy="1688041"/>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a:t>Matematik</a:t>
          </a:r>
          <a:endParaRPr lang="tr-TR" sz="3300" kern="1200" dirty="0"/>
        </a:p>
      </dsp:txBody>
      <dsp:txXfrm>
        <a:off x="50589" y="3777464"/>
        <a:ext cx="3103314" cy="1589159"/>
      </dsp:txXfrm>
    </dsp:sp>
    <dsp:sp modelId="{08E8A48C-69FB-46E8-A22A-4FFA3BE678B7}">
      <dsp:nvSpPr>
        <dsp:cNvPr id="0" name=""/>
        <dsp:cNvSpPr/>
      </dsp:nvSpPr>
      <dsp:spPr>
        <a:xfrm>
          <a:off x="3302645" y="3730625"/>
          <a:ext cx="3202196" cy="1688041"/>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a:t>Sosyal/Duygusal Alan</a:t>
          </a:r>
          <a:endParaRPr lang="tr-TR" sz="3300" kern="1200" dirty="0"/>
        </a:p>
      </dsp:txBody>
      <dsp:txXfrm>
        <a:off x="3352086" y="3780066"/>
        <a:ext cx="3103314" cy="1589159"/>
      </dsp:txXfrm>
    </dsp:sp>
    <dsp:sp modelId="{050FEAD9-43CB-48E1-9DCB-F4C20CB6E8C1}">
      <dsp:nvSpPr>
        <dsp:cNvPr id="0" name=""/>
        <dsp:cNvSpPr/>
      </dsp:nvSpPr>
      <dsp:spPr>
        <a:xfrm>
          <a:off x="6809017" y="1865312"/>
          <a:ext cx="3202196" cy="1688041"/>
        </a:xfrm>
        <a:prstGeom prst="roundRect">
          <a:avLst>
            <a:gd name="adj" fmla="val 10000"/>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a:t>Yazı Yazma Becerisi</a:t>
          </a:r>
          <a:endParaRPr lang="tr-TR" sz="2400" kern="1200" dirty="0"/>
        </a:p>
      </dsp:txBody>
      <dsp:txXfrm>
        <a:off x="6858458" y="1914753"/>
        <a:ext cx="3103314" cy="1589159"/>
      </dsp:txXfrm>
    </dsp:sp>
    <dsp:sp modelId="{CE8ABF2E-3EA1-408F-94C1-AA7DADEBCA11}">
      <dsp:nvSpPr>
        <dsp:cNvPr id="0" name=""/>
        <dsp:cNvSpPr/>
      </dsp:nvSpPr>
      <dsp:spPr>
        <a:xfrm>
          <a:off x="6809017" y="3728023"/>
          <a:ext cx="3202196" cy="1688041"/>
        </a:xfrm>
        <a:prstGeom prst="roundRect">
          <a:avLst>
            <a:gd name="adj" fmla="val 10000"/>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tr-TR" sz="3300" kern="1200"/>
            <a:t>Sınıf Ortamları</a:t>
          </a:r>
          <a:endParaRPr lang="tr-TR" sz="3300" kern="1200" dirty="0"/>
        </a:p>
      </dsp:txBody>
      <dsp:txXfrm>
        <a:off x="6858458" y="3777464"/>
        <a:ext cx="3103314" cy="15891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F720E2CA-ABE7-45C6-BB3A-246147E6C6A0}"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188934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720E2CA-ABE7-45C6-BB3A-246147E6C6A0}"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232357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720E2CA-ABE7-45C6-BB3A-246147E6C6A0}"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236206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720E2CA-ABE7-45C6-BB3A-246147E6C6A0}"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173124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F720E2CA-ABE7-45C6-BB3A-246147E6C6A0}"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12943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720E2CA-ABE7-45C6-BB3A-246147E6C6A0}"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379637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720E2CA-ABE7-45C6-BB3A-246147E6C6A0}"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16007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720E2CA-ABE7-45C6-BB3A-246147E6C6A0}"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22045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720E2CA-ABE7-45C6-BB3A-246147E6C6A0}"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31903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720E2CA-ABE7-45C6-BB3A-246147E6C6A0}"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35743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720E2CA-ABE7-45C6-BB3A-246147E6C6A0}"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C2B581-195F-4BF4-8C31-1C50FD439CC0}" type="slidenum">
              <a:rPr lang="tr-TR" smtClean="0"/>
              <a:t>‹#›</a:t>
            </a:fld>
            <a:endParaRPr lang="tr-TR"/>
          </a:p>
        </p:txBody>
      </p:sp>
    </p:spTree>
    <p:extLst>
      <p:ext uri="{BB962C8B-B14F-4D97-AF65-F5344CB8AC3E}">
        <p14:creationId xmlns:p14="http://schemas.microsoft.com/office/powerpoint/2010/main" val="216873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0E2CA-ABE7-45C6-BB3A-246147E6C6A0}"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2B581-195F-4BF4-8C31-1C50FD439CC0}" type="slidenum">
              <a:rPr lang="tr-TR" smtClean="0"/>
              <a:t>‹#›</a:t>
            </a:fld>
            <a:endParaRPr lang="tr-TR"/>
          </a:p>
        </p:txBody>
      </p:sp>
    </p:spTree>
    <p:extLst>
      <p:ext uri="{BB962C8B-B14F-4D97-AF65-F5344CB8AC3E}">
        <p14:creationId xmlns:p14="http://schemas.microsoft.com/office/powerpoint/2010/main" val="2635013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661280" y="614363"/>
            <a:ext cx="13000208" cy="4927301"/>
            <a:chOff x="-515315" y="0"/>
            <a:chExt cx="13000208" cy="4927301"/>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15315" y="126657"/>
              <a:ext cx="3557400" cy="1980000"/>
            </a:xfrm>
            <a:prstGeom prst="rect">
              <a:avLst/>
            </a:prstGeom>
          </p:spPr>
        </p:pic>
        <p:pic>
          <p:nvPicPr>
            <p:cNvPr id="4" name="Resim 3"/>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10093613" y="0"/>
              <a:ext cx="2391280" cy="2232000"/>
            </a:xfrm>
            <a:prstGeom prst="rect">
              <a:avLst/>
            </a:prstGeom>
          </p:spPr>
        </p:pic>
        <p:sp>
          <p:nvSpPr>
            <p:cNvPr id="5" name="Akış Çizelgesi: Delikli Teyp 4"/>
            <p:cNvSpPr/>
            <p:nvPr/>
          </p:nvSpPr>
          <p:spPr>
            <a:xfrm>
              <a:off x="2352580" y="0"/>
              <a:ext cx="7729538" cy="2895599"/>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6" name="Dikdörtgen 5"/>
            <p:cNvSpPr/>
            <p:nvPr/>
          </p:nvSpPr>
          <p:spPr>
            <a:xfrm>
              <a:off x="2459750" y="600459"/>
              <a:ext cx="751519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Çocukluk Döneminde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Bilgisayar</a:t>
              </a:r>
            </a:p>
          </p:txBody>
        </p:sp>
        <p:sp>
          <p:nvSpPr>
            <p:cNvPr id="7" name="Dikdörtgen 6"/>
            <p:cNvSpPr/>
            <p:nvPr/>
          </p:nvSpPr>
          <p:spPr>
            <a:xfrm>
              <a:off x="1865130" y="3172975"/>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a:t>
              </a: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9084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5763" y="842963"/>
            <a:ext cx="11515725" cy="4832092"/>
          </a:xfrm>
          <a:prstGeom prst="rect">
            <a:avLst/>
          </a:prstGeom>
          <a:noFill/>
        </p:spPr>
        <p:txBody>
          <a:bodyPr wrap="square" rtlCol="0">
            <a:spAutoFit/>
          </a:bodyPr>
          <a:lstStyle/>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Bilgisayar değişik ihtiyaçlara cevap verecek eğlenceli etkinliklere yer vermelidir.</a:t>
            </a: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Programda çocukların gelişim özellikleri, ilgi ve ihtiyaçlarına uygun nesne, ses ve görüntüler kullanılmalıdır.</a:t>
            </a: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Çocuklar bilgisayarla çalışırken eğitimci onlara rehberlik yapmalı ve çocuklarla birlikte oynamalıdır.</a:t>
            </a: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Bilgisayar destekli öğretimde kullanılacak program eğitim programların amacını karşılayacak şekilde ve çocukların gelişim düzeylerine uygun olmalıdır.</a:t>
            </a: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Bilgisayar destekli öğretim programı sınıfta kullanılan diğer öğretim materyalleri gibi programın amaçlarına göre seçilmeli ve değerlendirilmelidir.</a:t>
            </a:r>
          </a:p>
        </p:txBody>
      </p:sp>
    </p:spTree>
    <p:extLst>
      <p:ext uri="{BB962C8B-B14F-4D97-AF65-F5344CB8AC3E}">
        <p14:creationId xmlns:p14="http://schemas.microsoft.com/office/powerpoint/2010/main" val="70755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585787" y="2078931"/>
            <a:ext cx="11272839" cy="2850340"/>
            <a:chOff x="-359683" y="2136081"/>
            <a:chExt cx="12330677" cy="2850340"/>
          </a:xfrm>
        </p:grpSpPr>
        <p:sp>
          <p:nvSpPr>
            <p:cNvPr id="6" name="Serbest Form 5"/>
            <p:cNvSpPr/>
            <p:nvPr/>
          </p:nvSpPr>
          <p:spPr>
            <a:xfrm>
              <a:off x="3187927" y="2136081"/>
              <a:ext cx="5477358" cy="1277344"/>
            </a:xfrm>
            <a:custGeom>
              <a:avLst/>
              <a:gdLst>
                <a:gd name="connsiteX0" fmla="*/ 0 w 4307519"/>
                <a:gd name="connsiteY0" fmla="*/ 212895 h 1277344"/>
                <a:gd name="connsiteX1" fmla="*/ 212895 w 4307519"/>
                <a:gd name="connsiteY1" fmla="*/ 0 h 1277344"/>
                <a:gd name="connsiteX2" fmla="*/ 4094624 w 4307519"/>
                <a:gd name="connsiteY2" fmla="*/ 0 h 1277344"/>
                <a:gd name="connsiteX3" fmla="*/ 4307519 w 4307519"/>
                <a:gd name="connsiteY3" fmla="*/ 212895 h 1277344"/>
                <a:gd name="connsiteX4" fmla="*/ 4307519 w 4307519"/>
                <a:gd name="connsiteY4" fmla="*/ 1064449 h 1277344"/>
                <a:gd name="connsiteX5" fmla="*/ 4094624 w 4307519"/>
                <a:gd name="connsiteY5" fmla="*/ 1277344 h 1277344"/>
                <a:gd name="connsiteX6" fmla="*/ 212895 w 4307519"/>
                <a:gd name="connsiteY6" fmla="*/ 1277344 h 1277344"/>
                <a:gd name="connsiteX7" fmla="*/ 0 w 4307519"/>
                <a:gd name="connsiteY7" fmla="*/ 1064449 h 1277344"/>
                <a:gd name="connsiteX8" fmla="*/ 0 w 4307519"/>
                <a:gd name="connsiteY8" fmla="*/ 212895 h 127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7519" h="1277344">
                  <a:moveTo>
                    <a:pt x="0" y="212895"/>
                  </a:moveTo>
                  <a:cubicBezTo>
                    <a:pt x="0" y="95316"/>
                    <a:pt x="95316" y="0"/>
                    <a:pt x="212895" y="0"/>
                  </a:cubicBezTo>
                  <a:lnTo>
                    <a:pt x="4094624" y="0"/>
                  </a:lnTo>
                  <a:cubicBezTo>
                    <a:pt x="4212203" y="0"/>
                    <a:pt x="4307519" y="95316"/>
                    <a:pt x="4307519" y="212895"/>
                  </a:cubicBezTo>
                  <a:lnTo>
                    <a:pt x="4307519" y="1064449"/>
                  </a:lnTo>
                  <a:cubicBezTo>
                    <a:pt x="4307519" y="1182028"/>
                    <a:pt x="4212203" y="1277344"/>
                    <a:pt x="4094624" y="1277344"/>
                  </a:cubicBezTo>
                  <a:lnTo>
                    <a:pt x="212895" y="1277344"/>
                  </a:lnTo>
                  <a:cubicBezTo>
                    <a:pt x="95316" y="1277344"/>
                    <a:pt x="0" y="1182028"/>
                    <a:pt x="0" y="1064449"/>
                  </a:cubicBezTo>
                  <a:lnTo>
                    <a:pt x="0" y="212895"/>
                  </a:lnTo>
                  <a:close/>
                </a:path>
              </a:pathLst>
            </a:custGeom>
          </p:spPr>
          <p:style>
            <a:lnRef idx="0">
              <a:schemeClr val="lt1">
                <a:hueOff val="0"/>
                <a:satOff val="0"/>
                <a:lumOff val="0"/>
                <a:alphaOff val="0"/>
              </a:schemeClr>
            </a:lnRef>
            <a:fillRef idx="3">
              <a:schemeClr val="accent2">
                <a:shade val="80000"/>
                <a:hueOff val="0"/>
                <a:satOff val="0"/>
                <a:lumOff val="0"/>
                <a:alphaOff val="0"/>
              </a:schemeClr>
            </a:fillRef>
            <a:effectRef idx="3">
              <a:schemeClr val="accent2">
                <a:shade val="80000"/>
                <a:hueOff val="0"/>
                <a:satOff val="0"/>
                <a:lumOff val="0"/>
                <a:alphaOff val="0"/>
              </a:schemeClr>
            </a:effectRef>
            <a:fontRef idx="minor">
              <a:schemeClr val="lt1"/>
            </a:fontRef>
          </p:style>
          <p:txBody>
            <a:bodyPr spcFirstLastPara="0" vert="horz" wrap="square" lIns="199515" tIns="199515" rIns="199515" bIns="199515" numCol="1" spcCol="1270" anchor="ctr" anchorCtr="0">
              <a:noAutofit/>
            </a:bodyPr>
            <a:lstStyle/>
            <a:p>
              <a:pPr lvl="0" algn="ctr" defTabSz="1600200">
                <a:lnSpc>
                  <a:spcPct val="90000"/>
                </a:lnSpc>
                <a:spcBef>
                  <a:spcPct val="0"/>
                </a:spcBef>
                <a:spcAft>
                  <a:spcPct val="35000"/>
                </a:spcAft>
              </a:pPr>
              <a:r>
                <a:rPr lang="tr-TR" sz="3600" kern="1200" dirty="0"/>
                <a:t>Bireysel Öğrenme</a:t>
              </a:r>
            </a:p>
          </p:txBody>
        </p:sp>
        <p:sp>
          <p:nvSpPr>
            <p:cNvPr id="8" name="Serbest Form 7"/>
            <p:cNvSpPr/>
            <p:nvPr/>
          </p:nvSpPr>
          <p:spPr>
            <a:xfrm>
              <a:off x="6954172" y="3672929"/>
              <a:ext cx="5016822" cy="1277344"/>
            </a:xfrm>
            <a:custGeom>
              <a:avLst/>
              <a:gdLst>
                <a:gd name="connsiteX0" fmla="*/ 0 w 4546048"/>
                <a:gd name="connsiteY0" fmla="*/ 212895 h 1277344"/>
                <a:gd name="connsiteX1" fmla="*/ 212895 w 4546048"/>
                <a:gd name="connsiteY1" fmla="*/ 0 h 1277344"/>
                <a:gd name="connsiteX2" fmla="*/ 4333153 w 4546048"/>
                <a:gd name="connsiteY2" fmla="*/ 0 h 1277344"/>
                <a:gd name="connsiteX3" fmla="*/ 4546048 w 4546048"/>
                <a:gd name="connsiteY3" fmla="*/ 212895 h 1277344"/>
                <a:gd name="connsiteX4" fmla="*/ 4546048 w 4546048"/>
                <a:gd name="connsiteY4" fmla="*/ 1064449 h 1277344"/>
                <a:gd name="connsiteX5" fmla="*/ 4333153 w 4546048"/>
                <a:gd name="connsiteY5" fmla="*/ 1277344 h 1277344"/>
                <a:gd name="connsiteX6" fmla="*/ 212895 w 4546048"/>
                <a:gd name="connsiteY6" fmla="*/ 1277344 h 1277344"/>
                <a:gd name="connsiteX7" fmla="*/ 0 w 4546048"/>
                <a:gd name="connsiteY7" fmla="*/ 1064449 h 1277344"/>
                <a:gd name="connsiteX8" fmla="*/ 0 w 4546048"/>
                <a:gd name="connsiteY8" fmla="*/ 212895 h 127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048" h="1277344">
                  <a:moveTo>
                    <a:pt x="0" y="212895"/>
                  </a:moveTo>
                  <a:cubicBezTo>
                    <a:pt x="0" y="95316"/>
                    <a:pt x="95316" y="0"/>
                    <a:pt x="212895" y="0"/>
                  </a:cubicBezTo>
                  <a:lnTo>
                    <a:pt x="4333153" y="0"/>
                  </a:lnTo>
                  <a:cubicBezTo>
                    <a:pt x="4450732" y="0"/>
                    <a:pt x="4546048" y="95316"/>
                    <a:pt x="4546048" y="212895"/>
                  </a:cubicBezTo>
                  <a:lnTo>
                    <a:pt x="4546048" y="1064449"/>
                  </a:lnTo>
                  <a:cubicBezTo>
                    <a:pt x="4546048" y="1182028"/>
                    <a:pt x="4450732" y="1277344"/>
                    <a:pt x="4333153" y="1277344"/>
                  </a:cubicBezTo>
                  <a:lnTo>
                    <a:pt x="212895" y="1277344"/>
                  </a:lnTo>
                  <a:cubicBezTo>
                    <a:pt x="95316" y="1277344"/>
                    <a:pt x="0" y="1182028"/>
                    <a:pt x="0" y="1064449"/>
                  </a:cubicBezTo>
                  <a:lnTo>
                    <a:pt x="0" y="212895"/>
                  </a:lnTo>
                  <a:close/>
                </a:path>
              </a:pathLst>
            </a:custGeom>
          </p:spPr>
          <p:style>
            <a:lnRef idx="0">
              <a:schemeClr val="lt1">
                <a:hueOff val="0"/>
                <a:satOff val="0"/>
                <a:lumOff val="0"/>
                <a:alphaOff val="0"/>
              </a:schemeClr>
            </a:lnRef>
            <a:fillRef idx="3">
              <a:schemeClr val="accent2">
                <a:shade val="80000"/>
                <a:hueOff val="0"/>
                <a:satOff val="0"/>
                <a:lumOff val="29191"/>
                <a:alphaOff val="0"/>
              </a:schemeClr>
            </a:fillRef>
            <a:effectRef idx="3">
              <a:schemeClr val="accent2">
                <a:shade val="80000"/>
                <a:hueOff val="0"/>
                <a:satOff val="0"/>
                <a:lumOff val="29191"/>
                <a:alphaOff val="0"/>
              </a:schemeClr>
            </a:effectRef>
            <a:fontRef idx="minor">
              <a:schemeClr val="lt1"/>
            </a:fontRef>
          </p:style>
          <p:txBody>
            <a:bodyPr spcFirstLastPara="0" vert="horz" wrap="square" lIns="184275" tIns="184275" rIns="184275" bIns="184275" numCol="1" spcCol="1270" anchor="ctr" anchorCtr="0">
              <a:noAutofit/>
            </a:bodyPr>
            <a:lstStyle/>
            <a:p>
              <a:pPr lvl="0" algn="ctr" defTabSz="1422400">
                <a:lnSpc>
                  <a:spcPct val="90000"/>
                </a:lnSpc>
                <a:spcBef>
                  <a:spcPct val="0"/>
                </a:spcBef>
                <a:spcAft>
                  <a:spcPct val="35000"/>
                </a:spcAft>
              </a:pPr>
              <a:r>
                <a:rPr lang="tr-TR" sz="3200" kern="1200" dirty="0"/>
                <a:t>Kendi Kendine Organize Etme Ve Odaklanma</a:t>
              </a:r>
            </a:p>
          </p:txBody>
        </p:sp>
        <p:sp>
          <p:nvSpPr>
            <p:cNvPr id="10" name="Serbest Form 9"/>
            <p:cNvSpPr/>
            <p:nvPr/>
          </p:nvSpPr>
          <p:spPr>
            <a:xfrm>
              <a:off x="-359683" y="3709077"/>
              <a:ext cx="5251273" cy="1277344"/>
            </a:xfrm>
            <a:custGeom>
              <a:avLst/>
              <a:gdLst>
                <a:gd name="connsiteX0" fmla="*/ 0 w 3141461"/>
                <a:gd name="connsiteY0" fmla="*/ 212895 h 1277344"/>
                <a:gd name="connsiteX1" fmla="*/ 212895 w 3141461"/>
                <a:gd name="connsiteY1" fmla="*/ 0 h 1277344"/>
                <a:gd name="connsiteX2" fmla="*/ 2928566 w 3141461"/>
                <a:gd name="connsiteY2" fmla="*/ 0 h 1277344"/>
                <a:gd name="connsiteX3" fmla="*/ 3141461 w 3141461"/>
                <a:gd name="connsiteY3" fmla="*/ 212895 h 1277344"/>
                <a:gd name="connsiteX4" fmla="*/ 3141461 w 3141461"/>
                <a:gd name="connsiteY4" fmla="*/ 1064449 h 1277344"/>
                <a:gd name="connsiteX5" fmla="*/ 2928566 w 3141461"/>
                <a:gd name="connsiteY5" fmla="*/ 1277344 h 1277344"/>
                <a:gd name="connsiteX6" fmla="*/ 212895 w 3141461"/>
                <a:gd name="connsiteY6" fmla="*/ 1277344 h 1277344"/>
                <a:gd name="connsiteX7" fmla="*/ 0 w 3141461"/>
                <a:gd name="connsiteY7" fmla="*/ 1064449 h 1277344"/>
                <a:gd name="connsiteX8" fmla="*/ 0 w 3141461"/>
                <a:gd name="connsiteY8" fmla="*/ 212895 h 127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461" h="1277344">
                  <a:moveTo>
                    <a:pt x="0" y="212895"/>
                  </a:moveTo>
                  <a:cubicBezTo>
                    <a:pt x="0" y="95316"/>
                    <a:pt x="95316" y="0"/>
                    <a:pt x="212895" y="0"/>
                  </a:cubicBezTo>
                  <a:lnTo>
                    <a:pt x="2928566" y="0"/>
                  </a:lnTo>
                  <a:cubicBezTo>
                    <a:pt x="3046145" y="0"/>
                    <a:pt x="3141461" y="95316"/>
                    <a:pt x="3141461" y="212895"/>
                  </a:cubicBezTo>
                  <a:lnTo>
                    <a:pt x="3141461" y="1064449"/>
                  </a:lnTo>
                  <a:cubicBezTo>
                    <a:pt x="3141461" y="1182028"/>
                    <a:pt x="3046145" y="1277344"/>
                    <a:pt x="2928566" y="1277344"/>
                  </a:cubicBezTo>
                  <a:lnTo>
                    <a:pt x="212895" y="1277344"/>
                  </a:lnTo>
                  <a:cubicBezTo>
                    <a:pt x="95316" y="1277344"/>
                    <a:pt x="0" y="1182028"/>
                    <a:pt x="0" y="1064449"/>
                  </a:cubicBezTo>
                  <a:lnTo>
                    <a:pt x="0" y="212895"/>
                  </a:lnTo>
                  <a:close/>
                </a:path>
              </a:pathLst>
            </a:custGeom>
          </p:spPr>
          <p:style>
            <a:lnRef idx="0">
              <a:schemeClr val="lt1">
                <a:hueOff val="0"/>
                <a:satOff val="0"/>
                <a:lumOff val="0"/>
                <a:alphaOff val="0"/>
              </a:schemeClr>
            </a:lnRef>
            <a:fillRef idx="3">
              <a:schemeClr val="accent2">
                <a:shade val="80000"/>
                <a:hueOff val="0"/>
                <a:satOff val="0"/>
                <a:lumOff val="58383"/>
                <a:alphaOff val="0"/>
              </a:schemeClr>
            </a:fillRef>
            <a:effectRef idx="3">
              <a:schemeClr val="accent2">
                <a:shade val="80000"/>
                <a:hueOff val="0"/>
                <a:satOff val="0"/>
                <a:lumOff val="58383"/>
                <a:alphaOff val="0"/>
              </a:schemeClr>
            </a:effectRef>
            <a:fontRef idx="minor">
              <a:schemeClr val="lt1"/>
            </a:fontRef>
          </p:style>
          <p:txBody>
            <a:bodyPr spcFirstLastPara="0" vert="horz" wrap="square" lIns="199515" tIns="199515" rIns="199515" bIns="199515" numCol="1" spcCol="1270" anchor="ctr" anchorCtr="0">
              <a:noAutofit/>
            </a:bodyPr>
            <a:lstStyle/>
            <a:p>
              <a:pPr lvl="0" algn="ctr" defTabSz="1600200">
                <a:lnSpc>
                  <a:spcPct val="90000"/>
                </a:lnSpc>
                <a:spcBef>
                  <a:spcPct val="0"/>
                </a:spcBef>
                <a:spcAft>
                  <a:spcPct val="35000"/>
                </a:spcAft>
              </a:pPr>
              <a:r>
                <a:rPr lang="tr-TR" sz="3600" kern="1200" dirty="0"/>
                <a:t>Hafıza Geliştirme</a:t>
              </a:r>
            </a:p>
          </p:txBody>
        </p:sp>
      </p:grpSp>
      <p:sp>
        <p:nvSpPr>
          <p:cNvPr id="3" name="Dalga 2"/>
          <p:cNvSpPr/>
          <p:nvPr/>
        </p:nvSpPr>
        <p:spPr>
          <a:xfrm>
            <a:off x="871537" y="100013"/>
            <a:ext cx="10615613" cy="162877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3135980" y="395585"/>
            <a:ext cx="6205802" cy="923330"/>
          </a:xfrm>
          <a:prstGeom prst="rect">
            <a:avLst/>
          </a:prstGeom>
          <a:noFill/>
        </p:spPr>
        <p:txBody>
          <a:bodyPr wrap="none" lIns="91440" tIns="45720" rIns="91440" bIns="45720">
            <a:spAutoFit/>
          </a:bodyPr>
          <a:lstStyle/>
          <a:p>
            <a:pPr algn="ctr"/>
            <a:r>
              <a:rPr lang="tr-TR" sz="5400" b="1" cap="none" spc="0" dirty="0">
                <a:ln w="22225">
                  <a:solidFill>
                    <a:schemeClr val="accent2"/>
                  </a:solidFill>
                  <a:prstDash val="solid"/>
                </a:ln>
                <a:solidFill>
                  <a:schemeClr val="accent2">
                    <a:lumMod val="40000"/>
                    <a:lumOff val="60000"/>
                  </a:schemeClr>
                </a:solidFill>
                <a:effectLst/>
              </a:rPr>
              <a:t>Bilgisayar yazılımları;</a:t>
            </a:r>
          </a:p>
        </p:txBody>
      </p:sp>
      <p:sp>
        <p:nvSpPr>
          <p:cNvPr id="13" name="Dikdörtgen 12"/>
          <p:cNvSpPr/>
          <p:nvPr/>
        </p:nvSpPr>
        <p:spPr>
          <a:xfrm>
            <a:off x="1428750" y="5159752"/>
            <a:ext cx="9761155" cy="1569660"/>
          </a:xfrm>
          <a:prstGeom prst="rect">
            <a:avLst/>
          </a:prstGeom>
          <a:noFill/>
        </p:spPr>
        <p:txBody>
          <a:bodyPr wrap="square" lIns="91440" tIns="45720" rIns="91440" bIns="45720">
            <a:spAutoFit/>
          </a:bodyPr>
          <a:lstStyle/>
          <a:p>
            <a:pPr algn="ctr"/>
            <a:r>
              <a:rPr lang="tr-TR" sz="4800" b="1" cap="none" spc="0" dirty="0">
                <a:ln w="22225">
                  <a:solidFill>
                    <a:schemeClr val="accent2"/>
                  </a:solidFill>
                  <a:prstDash val="solid"/>
                </a:ln>
                <a:solidFill>
                  <a:schemeClr val="accent2">
                    <a:lumMod val="40000"/>
                    <a:lumOff val="60000"/>
                  </a:schemeClr>
                </a:solidFill>
                <a:effectLst/>
              </a:rPr>
              <a:t>Becerilerini olumlu yönde etkilemektedir.</a:t>
            </a:r>
          </a:p>
        </p:txBody>
      </p:sp>
    </p:spTree>
    <p:extLst>
      <p:ext uri="{BB962C8B-B14F-4D97-AF65-F5344CB8AC3E}">
        <p14:creationId xmlns:p14="http://schemas.microsoft.com/office/powerpoint/2010/main" val="1414162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151394646"/>
              </p:ext>
            </p:extLst>
          </p:nvPr>
        </p:nvGraphicFramePr>
        <p:xfrm>
          <a:off x="1174749" y="591079"/>
          <a:ext cx="1001236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20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14325" y="785812"/>
            <a:ext cx="11487150" cy="954107"/>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Bilgisayar kullanan çocuklarda, kendilerine güven ve gösterdikleri </a:t>
            </a:r>
            <a:r>
              <a:rPr lang="tr-TR" sz="2800" i="1" dirty="0">
                <a:ln w="0"/>
                <a:effectLst>
                  <a:outerShdw blurRad="38100" dist="19050" dir="2700000" algn="tl" rotWithShape="0">
                    <a:schemeClr val="dk1">
                      <a:alpha val="40000"/>
                    </a:schemeClr>
                  </a:outerShdw>
                </a:effectLst>
              </a:rPr>
              <a:t>performanstan</a:t>
            </a:r>
            <a:r>
              <a:rPr lang="tr-TR" sz="2800" dirty="0">
                <a:ln w="0"/>
                <a:effectLst>
                  <a:outerShdw blurRad="38100" dist="19050" dir="2700000" algn="tl" rotWithShape="0">
                    <a:schemeClr val="dk1">
                      <a:alpha val="40000"/>
                    </a:schemeClr>
                  </a:outerShdw>
                </a:effectLst>
              </a:rPr>
              <a:t> elde ettikleri doyum artmaktadır.</a:t>
            </a:r>
          </a:p>
        </p:txBody>
      </p:sp>
      <p:pic>
        <p:nvPicPr>
          <p:cNvPr id="3" name="Resim 2"/>
          <p:cNvPicPr>
            <a:picLocks noChangeAspect="1"/>
          </p:cNvPicPr>
          <p:nvPr/>
        </p:nvPicPr>
        <p:blipFill>
          <a:blip r:embed="rId2"/>
          <a:stretch>
            <a:fillRect/>
          </a:stretch>
        </p:blipFill>
        <p:spPr>
          <a:xfrm>
            <a:off x="658290" y="2334367"/>
            <a:ext cx="10589670" cy="4846740"/>
          </a:xfrm>
          <a:prstGeom prst="rect">
            <a:avLst/>
          </a:prstGeom>
        </p:spPr>
      </p:pic>
    </p:spTree>
    <p:extLst>
      <p:ext uri="{BB962C8B-B14F-4D97-AF65-F5344CB8AC3E}">
        <p14:creationId xmlns:p14="http://schemas.microsoft.com/office/powerpoint/2010/main" val="3603671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9343C7-44FD-5448-AF2F-40E77E41BF23}"/>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FB4FB1F3-A46C-8A49-BC30-AB2AB069AF6F}"/>
              </a:ext>
            </a:extLst>
          </p:cNvPr>
          <p:cNvGraphicFramePr>
            <a:graphicFrameLocks noGrp="1"/>
          </p:cNvGraphicFramePr>
          <p:nvPr/>
        </p:nvGraphicFramePr>
        <p:xfrm>
          <a:off x="838200" y="3315494"/>
          <a:ext cx="10515600" cy="1371600"/>
        </p:xfrm>
        <a:graphic>
          <a:graphicData uri="http://schemas.openxmlformats.org/drawingml/2006/table">
            <a:tbl>
              <a:tblPr/>
              <a:tblGrid>
                <a:gridCol w="10515600">
                  <a:extLst>
                    <a:ext uri="{9D8B030D-6E8A-4147-A177-3AD203B41FA5}">
                      <a16:colId xmlns:a16="http://schemas.microsoft.com/office/drawing/2014/main" val="4121504148"/>
                    </a:ext>
                  </a:extLst>
                </a:gridCol>
              </a:tblGrid>
              <a:tr h="0">
                <a:tc>
                  <a:txBody>
                    <a:bodyPr/>
                    <a:lstStyle/>
                    <a:p>
                      <a:r>
                        <a:rPr lang="tr-TR">
                          <a:effectLst/>
                        </a:rPr>
                        <a:t>Bütün Ayhan, A. ve Aral, N. 2009. Erken Çocukluk Döneminde Bilgisayar. Erken Çocukluk Gelişimi ve Eğitim (Edit.Y.Fazlıoğlu), 419-435. Kriter Yayınları, İstanbul. </a:t>
                      </a:r>
                    </a:p>
                  </a:txBody>
                  <a:tcPr marL="0" marR="0" marT="0" marB="0" anchor="ctr">
                    <a:lnL>
                      <a:noFill/>
                    </a:lnL>
                    <a:lnR>
                      <a:noFill/>
                    </a:lnR>
                    <a:lnT>
                      <a:noFill/>
                    </a:lnT>
                    <a:lnB>
                      <a:noFill/>
                    </a:lnB>
                  </a:tcPr>
                </a:tc>
                <a:extLst>
                  <a:ext uri="{0D108BD9-81ED-4DB2-BD59-A6C34878D82A}">
                    <a16:rowId xmlns:a16="http://schemas.microsoft.com/office/drawing/2014/main" val="3152956569"/>
                  </a:ext>
                </a:extLst>
              </a:tr>
              <a:tr h="0">
                <a:tc>
                  <a:txBody>
                    <a:bodyPr/>
                    <a:lstStyle/>
                    <a:p>
                      <a:r>
                        <a:rPr lang="tr-TR">
                          <a:effectLst/>
                        </a:rPr>
                        <a:t>Healy, J. M. 1999. Bağlantı Doğru mu? Boyner Holding Yayınları, İstanbul. </a:t>
                      </a:r>
                    </a:p>
                  </a:txBody>
                  <a:tcPr marL="0" marR="0" marT="0" marB="0" anchor="ctr">
                    <a:lnL>
                      <a:noFill/>
                    </a:lnL>
                    <a:lnR>
                      <a:noFill/>
                    </a:lnR>
                    <a:lnT>
                      <a:noFill/>
                    </a:lnT>
                    <a:lnB>
                      <a:noFill/>
                    </a:lnB>
                  </a:tcPr>
                </a:tc>
                <a:extLst>
                  <a:ext uri="{0D108BD9-81ED-4DB2-BD59-A6C34878D82A}">
                    <a16:rowId xmlns:a16="http://schemas.microsoft.com/office/drawing/2014/main" val="1124611437"/>
                  </a:ext>
                </a:extLst>
              </a:tr>
              <a:tr h="0">
                <a:tc>
                  <a:txBody>
                    <a:bodyPr/>
                    <a:lstStyle/>
                    <a:p>
                      <a:r>
                        <a:rPr lang="tr-TR">
                          <a:effectLst/>
                        </a:rPr>
                        <a:t>Arı, M. ve Bayhan, P. 1999. Okulöncesi Dönemde Bilgisayar Destekli Eğitim. Epsilon Yayınevi, İstanbul. </a:t>
                      </a:r>
                    </a:p>
                  </a:txBody>
                  <a:tcPr marL="0" marR="0" marT="0" marB="0" anchor="ctr">
                    <a:lnL>
                      <a:noFill/>
                    </a:lnL>
                    <a:lnR>
                      <a:noFill/>
                    </a:lnR>
                    <a:lnT>
                      <a:noFill/>
                    </a:lnT>
                    <a:lnB>
                      <a:noFill/>
                    </a:lnB>
                  </a:tcPr>
                </a:tc>
                <a:extLst>
                  <a:ext uri="{0D108BD9-81ED-4DB2-BD59-A6C34878D82A}">
                    <a16:rowId xmlns:a16="http://schemas.microsoft.com/office/drawing/2014/main" val="4089487000"/>
                  </a:ext>
                </a:extLst>
              </a:tr>
              <a:tr h="0">
                <a:tc>
                  <a:txBody>
                    <a:bodyPr/>
                    <a:lstStyle/>
                    <a:p>
                      <a:r>
                        <a:rPr lang="tr-TR" dirty="0">
                          <a:effectLst/>
                        </a:rPr>
                        <a:t>Odabaşı, H. F.2002. İnternet ve Çocuk. Kapital Medya Hizmetleri A.Ş., İstanbul. </a:t>
                      </a:r>
                    </a:p>
                  </a:txBody>
                  <a:tcPr marL="0" marR="0" marT="0" marB="0" anchor="ctr">
                    <a:lnL>
                      <a:noFill/>
                    </a:lnL>
                    <a:lnR>
                      <a:noFill/>
                    </a:lnR>
                    <a:lnT>
                      <a:noFill/>
                    </a:lnT>
                    <a:lnB>
                      <a:noFill/>
                    </a:lnB>
                  </a:tcPr>
                </a:tc>
                <a:extLst>
                  <a:ext uri="{0D108BD9-81ED-4DB2-BD59-A6C34878D82A}">
                    <a16:rowId xmlns:a16="http://schemas.microsoft.com/office/drawing/2014/main" val="2587791291"/>
                  </a:ext>
                </a:extLst>
              </a:tr>
            </a:tbl>
          </a:graphicData>
        </a:graphic>
      </p:graphicFrame>
    </p:spTree>
    <p:extLst>
      <p:ext uri="{BB962C8B-B14F-4D97-AF65-F5344CB8AC3E}">
        <p14:creationId xmlns:p14="http://schemas.microsoft.com/office/powerpoint/2010/main" val="288817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971550" y="585788"/>
            <a:ext cx="10944225" cy="4800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3" name="Dikdörtgen 2"/>
          <p:cNvSpPr/>
          <p:nvPr/>
        </p:nvSpPr>
        <p:spPr>
          <a:xfrm>
            <a:off x="1885933" y="1852910"/>
            <a:ext cx="9020226" cy="2554545"/>
          </a:xfrm>
          <a:prstGeom prst="rect">
            <a:avLst/>
          </a:prstGeom>
          <a:noFill/>
        </p:spPr>
        <p:txBody>
          <a:bodyPr wrap="none" lIns="91440" tIns="45720" rIns="91440" bIns="45720">
            <a:spAutoFit/>
          </a:bodyPr>
          <a:lstStyle/>
          <a:p>
            <a:pPr algn="ctr"/>
            <a:r>
              <a:rPr lang="tr-TR" sz="8000" dirty="0">
                <a:ln w="0"/>
                <a:effectLst>
                  <a:outerShdw blurRad="38100" dist="19050" dir="2700000" algn="tl" rotWithShape="0">
                    <a:schemeClr val="dk1">
                      <a:alpha val="40000"/>
                    </a:schemeClr>
                  </a:outerShdw>
                </a:effectLst>
              </a:rPr>
              <a:t>Bilgisayarın Kullanım</a:t>
            </a:r>
          </a:p>
          <a:p>
            <a:pPr algn="ctr"/>
            <a:r>
              <a:rPr lang="tr-TR" sz="8000" dirty="0">
                <a:ln w="0"/>
                <a:effectLst>
                  <a:outerShdw blurRad="38100" dist="19050" dir="2700000" algn="tl" rotWithShape="0">
                    <a:schemeClr val="dk1">
                      <a:alpha val="40000"/>
                    </a:schemeClr>
                  </a:outerShdw>
                </a:effectLst>
              </a:rPr>
              <a:t> Alanları</a:t>
            </a:r>
          </a:p>
        </p:txBody>
      </p:sp>
    </p:spTree>
    <p:extLst>
      <p:ext uri="{BB962C8B-B14F-4D97-AF65-F5344CB8AC3E}">
        <p14:creationId xmlns:p14="http://schemas.microsoft.com/office/powerpoint/2010/main" val="346556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749" y="515154"/>
            <a:ext cx="11458575" cy="2031325"/>
          </a:xfrm>
          <a:prstGeom prst="rect">
            <a:avLst/>
          </a:prstGeom>
        </p:spPr>
        <p:txBody>
          <a:bodyPr wrap="square">
            <a:spAutoFit/>
          </a:bodyPr>
          <a:lstStyle/>
          <a:p>
            <a:pPr lvl="0" algn="just">
              <a:lnSpc>
                <a:spcPct val="90000"/>
              </a:lnSpc>
              <a:spcBef>
                <a:spcPts val="1000"/>
              </a:spcBef>
            </a:pPr>
            <a:r>
              <a:rPr lang="tr-TR" sz="2800" dirty="0">
                <a:ln w="0"/>
                <a:effectLst>
                  <a:outerShdw blurRad="38100" dist="19050" dir="2700000" algn="tl" rotWithShape="0">
                    <a:schemeClr val="dk1">
                      <a:alpha val="40000"/>
                    </a:schemeClr>
                  </a:outerShdw>
                </a:effectLst>
              </a:rPr>
              <a:t>Bilgisayarların eğitim amaçlarına uygun bir şekilde belirlenmiş program doğrultusunda kullanılmasıdır. Bilgisayar destekli öğretim programları, normal eğitim çerçevesinde çocuklara verilmesi gereken beceri, kavram veya olayları öğretmede bir araç olarak kullanılmakta ve bu programlar çocukların gelişim hızlarına göre gelişmelerine fırsat vermektedir. </a:t>
            </a:r>
          </a:p>
        </p:txBody>
      </p:sp>
      <p:pic>
        <p:nvPicPr>
          <p:cNvPr id="3" name="Resim 2"/>
          <p:cNvPicPr>
            <a:picLocks noChangeAspect="1"/>
          </p:cNvPicPr>
          <p:nvPr/>
        </p:nvPicPr>
        <p:blipFill>
          <a:blip r:embed="rId2"/>
          <a:stretch>
            <a:fillRect/>
          </a:stretch>
        </p:blipFill>
        <p:spPr>
          <a:xfrm>
            <a:off x="844421" y="2700338"/>
            <a:ext cx="10303133" cy="4157662"/>
          </a:xfrm>
          <a:prstGeom prst="rect">
            <a:avLst/>
          </a:prstGeom>
        </p:spPr>
      </p:pic>
    </p:spTree>
    <p:extLst>
      <p:ext uri="{BB962C8B-B14F-4D97-AF65-F5344CB8AC3E}">
        <p14:creationId xmlns:p14="http://schemas.microsoft.com/office/powerpoint/2010/main" val="353129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17736" y="2043112"/>
            <a:ext cx="11569476" cy="1815882"/>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Bu programlar, çevresel öğrenmeyi şekillendirmeye fırsat sağlamakta ve çocukların zihinsel becerilerini keşfetmelerine ortam sunmakta böylece çocukların daha fazla keşfetmeleri ve deneysel öğrenmeleri için fırsat yaratmaktadır.</a:t>
            </a:r>
          </a:p>
        </p:txBody>
      </p:sp>
    </p:spTree>
    <p:extLst>
      <p:ext uri="{BB962C8B-B14F-4D97-AF65-F5344CB8AC3E}">
        <p14:creationId xmlns:p14="http://schemas.microsoft.com/office/powerpoint/2010/main" val="127850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5763" y="1343025"/>
            <a:ext cx="11115675" cy="3970318"/>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Bilgisayar destekli öğretim programları, erken çocukluk eğitiminde çocukların bilgilerini pekiştirmelerine ve gelişmelerine olanak sağlamaktadır. Pekiştirilen ve tekrarlanan bilgiler daha kalıcı olmakta ve çocuklar bilgisayar sayesinde saymayı, nesneler arasındaki benzerlikleri ve farklılıkları daha kolay öğrenebilmektedir. Bilgisayar  destekli öğretimde, çocuk bağımsızlık, başarı ve bir makineyi kontrol etme duygusunu yaşayabilmekte ve böylece kendisine olan güveni artmaktadır. Bilgisayar destekli öğretim, çocukların el göz koordinasyonunu algılarını, bilişsel gelişimlerini ve yaratıcılıklarını da geliştirmektedir.</a:t>
            </a:r>
          </a:p>
        </p:txBody>
      </p:sp>
    </p:spTree>
    <p:extLst>
      <p:ext uri="{BB962C8B-B14F-4D97-AF65-F5344CB8AC3E}">
        <p14:creationId xmlns:p14="http://schemas.microsoft.com/office/powerpoint/2010/main" val="80430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71476" y="2085975"/>
            <a:ext cx="11544300" cy="1815882"/>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Bilgisayar destekli öğretimin, geleneksel öğretimi daha etkili ve verimli kılmak için kullanılmasının yararlı olduğu belirtilmektedir. Bilgisayar destekli öğretim ile öğrenme, daha kolay bireyselleştirilmekte ve çocuğun öğrenme kapasitesine, gereksinimlerine daha fazla cevap verilmektedir. </a:t>
            </a:r>
          </a:p>
        </p:txBody>
      </p:sp>
    </p:spTree>
    <p:extLst>
      <p:ext uri="{BB962C8B-B14F-4D97-AF65-F5344CB8AC3E}">
        <p14:creationId xmlns:p14="http://schemas.microsoft.com/office/powerpoint/2010/main" val="109444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0593" y="2243138"/>
            <a:ext cx="11463746" cy="1815882"/>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Bilgisayar destekli öğretim, uygun zamanda, çocuğun gelişimini destekleyecek programlarla ve bu konuda bilgili eğitimci rehberliğinde, uygulanan eğitim programına kaynaştırılarak çocukların istek ve ilgilerine göre verildiğinde daha etkili olmaktadır.</a:t>
            </a:r>
          </a:p>
        </p:txBody>
      </p:sp>
    </p:spTree>
    <p:extLst>
      <p:ext uri="{BB962C8B-B14F-4D97-AF65-F5344CB8AC3E}">
        <p14:creationId xmlns:p14="http://schemas.microsoft.com/office/powerpoint/2010/main" val="1599496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5762" y="800101"/>
            <a:ext cx="11358563" cy="954107"/>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Erken çocukluk dönemde bilgisayarın, dil, matematik, ve sosyal/ duygusal alanların gelişiminde kullanılmaktadır.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8" y="1971675"/>
            <a:ext cx="10072687" cy="39862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88406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00051" y="857251"/>
            <a:ext cx="11530012" cy="3970318"/>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Bilgisayarın, eğitimde hangi amaca yönelik olarak kullanılacağın önceden saptanması ve amaçlarının belirlenmesi gerekmektedir. Bilgisayar destekli öğretim programları hazırlanırken şunlara dikkat edilmelidir:</a:t>
            </a:r>
          </a:p>
          <a:p>
            <a:pPr algn="just"/>
            <a:endParaRPr lang="tr-TR" sz="2800" dirty="0">
              <a:ln w="0"/>
              <a:effectLst>
                <a:outerShdw blurRad="38100" dist="19050" dir="2700000" algn="tl" rotWithShape="0">
                  <a:schemeClr val="dk1">
                    <a:alpha val="40000"/>
                  </a:schemeClr>
                </a:outerShdw>
              </a:effectLst>
            </a:endParaRP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Çocuklarda bireysel istek, ilgi ve sevgiyi arttırmalıdır.</a:t>
            </a: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Çocuklara başarılı yaşantılar sunmalı ve programda ödüllere yer verilmelidir.</a:t>
            </a: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Çocukların gelişim alanlarını ve sosyal yeteneklerini geliştirmelidir.</a:t>
            </a:r>
          </a:p>
          <a:p>
            <a:pPr marL="285750" indent="-285750" algn="just">
              <a:buFont typeface="Arial" panose="020B0604020202020204" pitchFamily="34" charset="0"/>
              <a:buChar char="•"/>
            </a:pPr>
            <a:r>
              <a:rPr lang="tr-TR" sz="2800" dirty="0">
                <a:ln w="0"/>
                <a:effectLst>
                  <a:outerShdw blurRad="38100" dist="19050" dir="2700000" algn="tl" rotWithShape="0">
                    <a:schemeClr val="dk1">
                      <a:alpha val="40000"/>
                    </a:schemeClr>
                  </a:outerShdw>
                </a:effectLst>
              </a:rPr>
              <a:t>Çocukların yeteneklerini geliştirme aracı olarak kullanılmalıdır.</a:t>
            </a:r>
          </a:p>
          <a:p>
            <a:pPr marL="285750" indent="-285750" algn="just">
              <a:buFont typeface="Arial" panose="020B0604020202020204" pitchFamily="34" charset="0"/>
              <a:buChar char="•"/>
            </a:pPr>
            <a:endParaRPr lang="tr-TR"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55955863"/>
      </p:ext>
    </p:extLst>
  </p:cSld>
  <p:clrMapOvr>
    <a:masterClrMapping/>
  </p:clrMapOvr>
</p:sld>
</file>

<file path=ppt/theme/theme1.xml><?xml version="1.0" encoding="utf-8"?>
<a:theme xmlns:a="http://schemas.openxmlformats.org/drawingml/2006/main" name="Office Teması">
  <a:themeElements>
    <a:clrScheme name="Özel 6">
      <a:dk1>
        <a:sysClr val="windowText" lastClr="000000"/>
      </a:dk1>
      <a:lt1>
        <a:sysClr val="window" lastClr="FFFFFF"/>
      </a:lt1>
      <a:dk2>
        <a:srgbClr val="000000"/>
      </a:dk2>
      <a:lt2>
        <a:srgbClr val="F8F8F8"/>
      </a:lt2>
      <a:accent1>
        <a:srgbClr val="DDDDDD"/>
      </a:accent1>
      <a:accent2>
        <a:srgbClr val="000000"/>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TotalTime>
  <Words>521</Words>
  <Application>Microsoft Macintosh PowerPoint</Application>
  <PresentationFormat>Geniş ekran</PresentationFormat>
  <Paragraphs>40</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15</cp:revision>
  <dcterms:created xsi:type="dcterms:W3CDTF">2017-12-16T20:14:04Z</dcterms:created>
  <dcterms:modified xsi:type="dcterms:W3CDTF">2020-05-04T19:20:38Z</dcterms:modified>
</cp:coreProperties>
</file>