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25299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71009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45853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3326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90522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45982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6127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38554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13311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55598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7415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03755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79916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82499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52844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29697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 w="3175" cmpd="sng">
                  <a:noFill/>
                </a:ln>
                <a:solidFill>
                  <a:srgbClr val="A5301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821368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69569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00416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3418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0360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7457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706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9557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2936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3086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3634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0C025-9861-4267-9680-9134E1383FFA}" type="datetimeFigureOut">
              <a:rPr lang="tr-TR" smtClean="0"/>
              <a:t>31.01.2020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723A8D-0EAC-41D9-B628-BA94AF72451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846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E4FE91-9C5B-477C-8961-A0A057EA9548}" type="datetimeFigureOut">
              <a:rPr kumimoji="0" lang="tr-TR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31.01.2020</a:t>
            </a:fld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tr-TR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136EFA-0B49-48C7-ACFC-8875A0DA14BE}" type="slidenum">
              <a:rPr kumimoji="0" lang="tr-TR" sz="2000" b="0" i="0" u="none" strike="noStrike" kern="1200" cap="none" spc="0" normalizeH="0" baseline="0" noProof="0" smtClean="0">
                <a:ln>
                  <a:noFill/>
                </a:ln>
                <a:solidFill>
                  <a:srgbClr val="FEFFFF"/>
                </a:solidFill>
                <a:effectLst/>
                <a:uLnTx/>
                <a:uFillTx/>
                <a:latin typeface="Century Gothic" panose="020B0502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tr-TR" sz="2000" b="0" i="0" u="none" strike="noStrike" kern="1200" cap="none" spc="0" normalizeH="0" baseline="0" noProof="0">
              <a:ln>
                <a:noFill/>
              </a:ln>
              <a:solidFill>
                <a:srgbClr val="FEFFFF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7628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err="1" smtClean="0"/>
              <a:t>Palatal</a:t>
            </a:r>
            <a:r>
              <a:rPr lang="tr-TR" dirty="0" smtClean="0"/>
              <a:t> </a:t>
            </a:r>
            <a:r>
              <a:rPr lang="tr-TR" dirty="0" err="1" smtClean="0"/>
              <a:t>defects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25777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9772" y="1367368"/>
            <a:ext cx="5499537" cy="4886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106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9018" y="1383770"/>
            <a:ext cx="8409709" cy="4338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83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651" y="1205345"/>
            <a:ext cx="9077356" cy="480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3893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883" y="704454"/>
            <a:ext cx="9592262" cy="5642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184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</Words>
  <Application>Microsoft Office PowerPoint</Application>
  <PresentationFormat>Geniş ekran</PresentationFormat>
  <Paragraphs>1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Century Gothic</vt:lpstr>
      <vt:lpstr>Wingdings 3</vt:lpstr>
      <vt:lpstr>Office Teması</vt:lpstr>
      <vt:lpstr>Duman</vt:lpstr>
      <vt:lpstr>Palatal defects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Palatal defects</dc:title>
  <dc:creator>Murat</dc:creator>
  <cp:lastModifiedBy>Murat</cp:lastModifiedBy>
  <cp:revision>1</cp:revision>
  <dcterms:created xsi:type="dcterms:W3CDTF">2020-01-31T11:53:20Z</dcterms:created>
  <dcterms:modified xsi:type="dcterms:W3CDTF">2020-01-31T11:53:37Z</dcterms:modified>
</cp:coreProperties>
</file>