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2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44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17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37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16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18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69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593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54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00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247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B1538-4FEA-4088-B8EB-89C1D7ADF17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A9FFA-3349-4A1A-B665-D63D92BA1F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9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Biyografik ve </a:t>
            </a:r>
            <a:r>
              <a:rPr lang="tr-TR" dirty="0" err="1" smtClean="0"/>
              <a:t>Psikanalitik</a:t>
            </a:r>
            <a:r>
              <a:rPr lang="tr-TR" dirty="0" smtClean="0"/>
              <a:t> Eleştiri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174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BİYOGRAFİK ELEŞTİRİ</a:t>
            </a:r>
          </a:p>
          <a:p>
            <a:r>
              <a:rPr lang="tr-TR" dirty="0" smtClean="0"/>
              <a:t>Biyografik eleştiri, on dokuzuncu yüzyılda ortaya çıkmıştır. Öncüsü, </a:t>
            </a:r>
            <a:r>
              <a:rPr lang="tr-TR" dirty="0" err="1" smtClean="0"/>
              <a:t>Sanit-Beuve’dür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Sanatçıyı merkeze alan bir eleştiri anlayışıdır. Bu yaklaşımda, sanat yapıtının, onu yaratan kişinin anlaşılabildiği ölçüde açıklığa kavuşacağı düşünülür.</a:t>
            </a:r>
          </a:p>
          <a:p>
            <a:r>
              <a:rPr lang="tr-TR" dirty="0" smtClean="0"/>
              <a:t>O nedenle de sanatçının yaşantısına ve kişiliğine yönelir.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775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Yazara dönük bir eleştiri biçimi olan biyografik eleştirinin temelde iki amacının olduğu söylenebilir:</a:t>
            </a:r>
          </a:p>
          <a:p>
            <a:r>
              <a:rPr lang="tr-TR" dirty="0" smtClean="0"/>
              <a:t>1. Sanat yapıtını inceleyerek sanatçının yaşamını açıklığa kavuşturmak,</a:t>
            </a:r>
          </a:p>
          <a:p>
            <a:r>
              <a:rPr lang="tr-TR" dirty="0" smtClean="0"/>
              <a:t>2. Sanatçının yaşantısını araştırıp inceleyerek sanat yapıtını açıklığa kavuşturmak.</a:t>
            </a:r>
          </a:p>
          <a:p>
            <a:r>
              <a:rPr lang="tr-TR" dirty="0" smtClean="0"/>
              <a:t>Her yapıt, onu yazanın yaşantısından, kişiliğinden dünyaya bakışından izler izler taşır; o hâlde iki durumda da bu karşılıklı ilişki üzerinden gidilmelidir.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378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eleştiri anlayışını benimseyenlere göre sanat yapının tam, doğru ve kesin anlamı sanatçının zihnindedir. </a:t>
            </a:r>
          </a:p>
          <a:p>
            <a:r>
              <a:rPr lang="tr-TR" dirty="0" smtClean="0"/>
              <a:t>Sanatçının yaşamöyküsü, özel yaşamı, okuduğu ve etkilendiği kitaplar, kişilik özellikleri, çevresiyle ilişkileri vs. iyi anlaşılmadan sanat yapının anlaşılması da mümkün değildir.</a:t>
            </a:r>
          </a:p>
          <a:p>
            <a:r>
              <a:rPr lang="tr-TR" dirty="0" smtClean="0"/>
              <a:t>Eleştirmen, bu araştırma ve incelemeleriyle sanatçının zihnindeki anlamı yakalamaya çalışmalıdır.</a:t>
            </a:r>
          </a:p>
          <a:p>
            <a:r>
              <a:rPr lang="tr-TR" dirty="0" smtClean="0"/>
              <a:t>Sanatçının ne demek istediğini, temel niyet ve amacını çözebilen eleştirmen, gerçek amacını da gerçekleştirmiş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0694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Biyografik eleştirinin eleştirilebilecek yanları da vardır.</a:t>
            </a:r>
          </a:p>
          <a:p>
            <a:r>
              <a:rPr lang="tr-TR" dirty="0" smtClean="0"/>
              <a:t>Yazar/şair, her zaman zihnindekini en yetkin biçimde ya da tam doğru ifade etmiş olmayabilir. Yazarın söylemek istedikleriyle metnin söylemekte olduğu arasında her zaman bir örtüşme olamaz; böyle bir zorunluluktan da söz edilemez.</a:t>
            </a:r>
          </a:p>
          <a:p>
            <a:r>
              <a:rPr lang="tr-TR" dirty="0" smtClean="0"/>
              <a:t>Eleştirmen sanatçının içtenliğini de ölçebilecek, anlayabilecek olanaktan yoksundur.</a:t>
            </a:r>
          </a:p>
          <a:p>
            <a:r>
              <a:rPr lang="tr-TR" dirty="0" smtClean="0"/>
              <a:t>Bu yöntemle yapılacak eleştiri, sanat yapıtının sanatsal niteliğine ve değerine ilişkin yargıda bulunmamıza yardımcı olamaz. Önemli olan ise bir yapıtın sanatsal açıdan taşıdığı değerin belirlenmesidir.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743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PSİKANALİTİK ELEŞTİRİ</a:t>
            </a:r>
          </a:p>
          <a:p>
            <a:r>
              <a:rPr lang="tr-TR" dirty="0" smtClean="0"/>
              <a:t>Sigmund Freud’un bilinçaltı konusundaki çalışma ve kuramlarına dayanan bir eleştiri türüdür.</a:t>
            </a:r>
          </a:p>
          <a:p>
            <a:r>
              <a:rPr lang="tr-TR" dirty="0" smtClean="0"/>
              <a:t>Genellikle şu doğrultuda örneklerine rastlanır:</a:t>
            </a:r>
          </a:p>
          <a:p>
            <a:r>
              <a:rPr lang="tr-TR" dirty="0" smtClean="0"/>
              <a:t>1. Sanatçının bilinçaltı dünyasını ve cinsel komplekslerini ortaya çıkarmak,</a:t>
            </a:r>
          </a:p>
          <a:p>
            <a:r>
              <a:rPr lang="tr-TR" dirty="0" smtClean="0"/>
              <a:t>2. Sanatçının bilinçaltını ortaya çıkarmak suretiyle eserindeki birtakım kodları çözmek,</a:t>
            </a:r>
          </a:p>
          <a:p>
            <a:r>
              <a:rPr lang="tr-TR" dirty="0" smtClean="0"/>
              <a:t>3. Sanat yapıtındaki kişilerin psikolojik dünyasını, komplekslerini, bilinçaltını ortaya çıkarmak.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794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Psikanalitik</a:t>
            </a:r>
            <a:r>
              <a:rPr lang="tr-TR" dirty="0" smtClean="0"/>
              <a:t> yaklaşıma göre kimilerinin esin/ilham dedikleri kavram, aslında sanatçının </a:t>
            </a:r>
            <a:r>
              <a:rPr lang="tr-TR" dirty="0" err="1" smtClean="0"/>
              <a:t>bilinçaltısal</a:t>
            </a:r>
            <a:r>
              <a:rPr lang="tr-TR" dirty="0" smtClean="0"/>
              <a:t> dürtüleri anlamına gelir. Sanatsal yaratımın temelinde </a:t>
            </a:r>
            <a:r>
              <a:rPr lang="tr-TR" dirty="0" err="1" smtClean="0"/>
              <a:t>bilinçaltısal</a:t>
            </a:r>
            <a:r>
              <a:rPr lang="tr-TR" dirty="0" smtClean="0"/>
              <a:t> nedenler yer alır.</a:t>
            </a:r>
          </a:p>
          <a:p>
            <a:r>
              <a:rPr lang="tr-TR" dirty="0" smtClean="0"/>
              <a:t>Bu </a:t>
            </a:r>
            <a:r>
              <a:rPr lang="tr-TR" dirty="0" err="1" smtClean="0"/>
              <a:t>Freud’cu</a:t>
            </a:r>
            <a:r>
              <a:rPr lang="tr-TR" dirty="0" smtClean="0"/>
              <a:t> kuram, sanat yapıtlarını sanatçının bastırılmış duygularıyla ilişkilendirir.</a:t>
            </a:r>
          </a:p>
          <a:p>
            <a:r>
              <a:rPr lang="tr-TR" dirty="0" smtClean="0"/>
              <a:t>Sanatçı; toplumsal, geleneksel, hukuksal, dinsel, ahlaksal birtakım normlar nedeniyle arzularını bastırır. Bu baskı, onları ortadan kaldırmaz; yalnızca bilinçaltında depolanmalarını sağlar.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3940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Gerçekte yaşamak istediği zevkleri bu şekilde baskılayan sanatçı, onları imgeleminde gerçekleştirerek bir çeşit tatmin sağlar.</a:t>
            </a:r>
          </a:p>
          <a:p>
            <a:r>
              <a:rPr lang="tr-TR" dirty="0" smtClean="0"/>
              <a:t>Onun imgeleminde bir tür tatmine kavuşturduğu bu arzular, sanat yapıtları olarak ortaya çıkar. Bu yapıtlarda, yazarın bilinçaltına ilişkin pek ok veri bulunur.</a:t>
            </a:r>
          </a:p>
          <a:p>
            <a:r>
              <a:rPr lang="tr-TR" dirty="0" smtClean="0"/>
              <a:t>Yüzeysel okumayla yeterince anlaşılamayan, kapalı ya da anlamsız gibi görünen ögeler, </a:t>
            </a:r>
            <a:r>
              <a:rPr lang="tr-TR" dirty="0" err="1" smtClean="0"/>
              <a:t>bilinçaltısal</a:t>
            </a:r>
            <a:r>
              <a:rPr lang="tr-TR" dirty="0" smtClean="0"/>
              <a:t> çözümleme ile yapılacak bir okuma sayesinde açıklığa kavuşur.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3734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Psikanalitik</a:t>
            </a:r>
            <a:r>
              <a:rPr lang="tr-TR" dirty="0" smtClean="0"/>
              <a:t> eleştiri, bir yapıtın doğuş kendi terim ve yöntemleriyle açıklamakla birlikte yapıtın sanatsal niteliğini ortaya çıkarabilecek yetkinlikten yoksundur.</a:t>
            </a:r>
          </a:p>
          <a:p>
            <a:r>
              <a:rPr lang="tr-TR" dirty="0" smtClean="0"/>
              <a:t>Bu yöntemle kimi yapıtlardaki olay halkaları «</a:t>
            </a:r>
            <a:r>
              <a:rPr lang="tr-TR" dirty="0" err="1" smtClean="0"/>
              <a:t>oidipus</a:t>
            </a:r>
            <a:r>
              <a:rPr lang="tr-TR" dirty="0" smtClean="0"/>
              <a:t> kompleksi» üzerinden çözümlenmiş, açıklığa kavuşturulmuştur; ancak bu, psikoloji biliminin sınırları içinde düşünülebilecek bir katkıdır.</a:t>
            </a:r>
          </a:p>
          <a:p>
            <a:r>
              <a:rPr lang="tr-TR" dirty="0" smtClean="0"/>
              <a:t>Nasıl sosyolojik eleştiri edebiyatın özerkliğini ihlal eden bir yöntem içeriyorsa </a:t>
            </a:r>
            <a:r>
              <a:rPr lang="tr-TR" dirty="0" err="1" smtClean="0"/>
              <a:t>psikanalitik</a:t>
            </a:r>
            <a:r>
              <a:rPr lang="tr-TR" dirty="0" smtClean="0"/>
              <a:t> eleştiri de öyledir. Faklı bir okuma ve yorumlama biçimi olarak ilgi çekicidir; ancak estetik değer yargıları bakımından belirleyici bir </a:t>
            </a:r>
            <a:r>
              <a:rPr lang="tr-TR" smtClean="0"/>
              <a:t>işlevi 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9202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532</Words>
  <Application>Microsoft Office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Biyografik ve Psikanalitik Eleştiri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Biyografik ve Psikanalitik Eleştiri</dc:title>
  <dc:creator>pc</dc:creator>
  <cp:lastModifiedBy>pc</cp:lastModifiedBy>
  <cp:revision>5</cp:revision>
  <dcterms:created xsi:type="dcterms:W3CDTF">2020-05-03T20:40:29Z</dcterms:created>
  <dcterms:modified xsi:type="dcterms:W3CDTF">2020-05-03T21:34:32Z</dcterms:modified>
</cp:coreProperties>
</file>