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71EF-737A-4C49-A6D2-CD1710D5F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461394"/>
            <a:ext cx="8962168" cy="4315987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ENS 220 Business Management </a:t>
            </a:r>
            <a:br>
              <a:rPr lang="en-US" sz="4800" dirty="0"/>
            </a:br>
            <a:r>
              <a:rPr lang="en-US" sz="2800" dirty="0">
                <a:solidFill>
                  <a:srgbClr val="FFFF00"/>
                </a:solidFill>
              </a:rPr>
              <a:t>Computer Engineering </a:t>
            </a:r>
            <a:br>
              <a:rPr lang="en-US" sz="4800" dirty="0"/>
            </a:br>
            <a:r>
              <a:rPr lang="en-US" sz="3600" dirty="0"/>
              <a:t>A Case in Contrast: </a:t>
            </a:r>
            <a:r>
              <a:rPr lang="en-US" sz="3600" dirty="0" err="1"/>
              <a:t>SteveJos</a:t>
            </a:r>
            <a:r>
              <a:rPr lang="en-US" sz="3600" dirty="0"/>
              <a:t>/Apple</a:t>
            </a:r>
            <a:br>
              <a:rPr lang="en-US" sz="4800" dirty="0"/>
            </a:b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07502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82B3-4B87-4415-9296-9E67D6174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There was</a:t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i="1" dirty="0"/>
              <a:t>fierce competition</a:t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i="1" dirty="0"/>
              <a:t>misunderstandings</a:t>
            </a:r>
            <a:br>
              <a:rPr lang="en-US" sz="2000" dirty="0"/>
            </a:br>
            <a:r>
              <a:rPr lang="en-US" sz="2000" dirty="0"/>
              <a:t>-</a:t>
            </a:r>
            <a:r>
              <a:rPr lang="en-US" sz="2000" i="1" dirty="0"/>
              <a:t>distrust</a:t>
            </a:r>
            <a:r>
              <a:rPr lang="en-US" sz="2000" dirty="0"/>
              <a:t> among members of competing teams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87CAE7-04A4-49E8-BE6B-3063A2E87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9978" y="2539767"/>
            <a:ext cx="5624712" cy="3281082"/>
          </a:xfrm>
        </p:spPr>
      </p:pic>
    </p:spTree>
    <p:extLst>
      <p:ext uri="{BB962C8B-B14F-4D97-AF65-F5344CB8AC3E}">
        <p14:creationId xmlns:p14="http://schemas.microsoft.com/office/powerpoint/2010/main" val="155550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6430-7DBC-4385-BE5C-4925DE74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671" y="242993"/>
            <a:ext cx="9404723" cy="1400530"/>
          </a:xfrm>
        </p:spPr>
        <p:txBody>
          <a:bodyPr/>
          <a:lstStyle/>
          <a:p>
            <a:r>
              <a:rPr lang="en-US" sz="2800" dirty="0"/>
              <a:t>Jobs was Apple’s chairman</a:t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err="1"/>
              <a:t>Sculley</a:t>
            </a:r>
            <a:r>
              <a:rPr lang="en-US" sz="2800" dirty="0"/>
              <a:t> was Apple’s CEO</a:t>
            </a:r>
            <a:br>
              <a:rPr lang="en-US" sz="2800" dirty="0"/>
            </a:br>
            <a:r>
              <a:rPr lang="en-US" sz="2800" dirty="0"/>
              <a:t>Who was leading the company?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8B7A76-C21D-4A4F-BA59-CCFB9BDD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6888" y="2245519"/>
            <a:ext cx="7620000" cy="3810000"/>
          </a:xfrm>
        </p:spPr>
      </p:pic>
    </p:spTree>
    <p:extLst>
      <p:ext uri="{BB962C8B-B14F-4D97-AF65-F5344CB8AC3E}">
        <p14:creationId xmlns:p14="http://schemas.microsoft.com/office/powerpoint/2010/main" val="225797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05D68-1D39-429A-B9F5-FF0F7C4CDB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-Resources were being used inefficiently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-Little attention paid to evaluating the performance of the project teams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-No budget in control for R&amp;D spending.</a:t>
            </a:r>
          </a:p>
        </p:txBody>
      </p:sp>
    </p:spTree>
    <p:extLst>
      <p:ext uri="{BB962C8B-B14F-4D97-AF65-F5344CB8AC3E}">
        <p14:creationId xmlns:p14="http://schemas.microsoft.com/office/powerpoint/2010/main" val="4029858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0C30-6B54-41B0-965E-86E49D9796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C00000"/>
                </a:solidFill>
              </a:rPr>
              <a:t>RESULT?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dirty="0"/>
            </a:br>
            <a:r>
              <a:rPr lang="en-US" sz="3200" dirty="0"/>
              <a:t>-Costs started to soar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-Profits fell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-Whole organization began to disintegrate</a:t>
            </a:r>
          </a:p>
        </p:txBody>
      </p:sp>
    </p:spTree>
    <p:extLst>
      <p:ext uri="{BB962C8B-B14F-4D97-AF65-F5344CB8AC3E}">
        <p14:creationId xmlns:p14="http://schemas.microsoft.com/office/powerpoint/2010/main" val="1781257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9C44F-36A8-4DD4-AE0A-896A90D94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Apple’s board of directors asked Jobs to leave…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2F52B2-D7D9-446A-8B78-595C428E5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834" y="2052638"/>
            <a:ext cx="6772107" cy="4195762"/>
          </a:xfrm>
        </p:spPr>
      </p:pic>
    </p:spTree>
    <p:extLst>
      <p:ext uri="{BB962C8B-B14F-4D97-AF65-F5344CB8AC3E}">
        <p14:creationId xmlns:p14="http://schemas.microsoft.com/office/powerpoint/2010/main" val="2253708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B22E7-37D1-475C-AD8F-A661AAAB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ventures:</a:t>
            </a:r>
            <a:br>
              <a:rPr lang="en-US" dirty="0"/>
            </a:br>
            <a:r>
              <a:rPr lang="en-US" dirty="0"/>
              <a:t>1. </a:t>
            </a:r>
            <a:r>
              <a:rPr lang="en-US" sz="3200" dirty="0"/>
              <a:t>founded </a:t>
            </a:r>
            <a:r>
              <a:rPr lang="en-US" sz="3200" b="1" dirty="0">
                <a:solidFill>
                  <a:srgbClr val="C00000"/>
                </a:solidFill>
              </a:rPr>
              <a:t>NEXT</a:t>
            </a:r>
            <a:r>
              <a:rPr lang="en-US" sz="3200" dirty="0"/>
              <a:t> – a powerful new computer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D8C33C-7C2E-4B71-A40E-4CB1BD286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9388" y="2264569"/>
            <a:ext cx="5715000" cy="3771900"/>
          </a:xfrm>
        </p:spPr>
      </p:pic>
    </p:spTree>
    <p:extLst>
      <p:ext uri="{BB962C8B-B14F-4D97-AF65-F5344CB8AC3E}">
        <p14:creationId xmlns:p14="http://schemas.microsoft.com/office/powerpoint/2010/main" val="164075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FA9A-BAB4-4A2F-9F1F-ACFE8A8CE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Ventures:</a:t>
            </a:r>
            <a:br>
              <a:rPr lang="en-US" sz="3200" dirty="0"/>
            </a:br>
            <a:r>
              <a:rPr lang="en-US" sz="3200" dirty="0"/>
              <a:t>2. founded </a:t>
            </a:r>
            <a:r>
              <a:rPr lang="en-US" sz="3200" b="1" dirty="0">
                <a:solidFill>
                  <a:srgbClr val="C00000"/>
                </a:solidFill>
              </a:rPr>
              <a:t>PIXAR</a:t>
            </a:r>
            <a:r>
              <a:rPr lang="en-US" sz="3200" dirty="0"/>
              <a:t>-computer animation company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5B63DC-D775-4F86-B7ED-046AAC1D1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700" y="2052638"/>
            <a:ext cx="7344376" cy="4195762"/>
          </a:xfrm>
        </p:spPr>
      </p:pic>
    </p:spTree>
    <p:extLst>
      <p:ext uri="{BB962C8B-B14F-4D97-AF65-F5344CB8AC3E}">
        <p14:creationId xmlns:p14="http://schemas.microsoft.com/office/powerpoint/2010/main" val="142434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2BD5-E99D-4716-B81A-3F2C1C2740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Meanwhile in the market were giants(1996):</a:t>
            </a:r>
            <a:br>
              <a:rPr lang="en-US" sz="2800" dirty="0"/>
            </a:br>
            <a:br>
              <a:rPr lang="en-US" sz="3600" dirty="0"/>
            </a:br>
            <a:r>
              <a:rPr lang="en-US" sz="3600" i="1" dirty="0"/>
              <a:t>HP</a:t>
            </a:r>
            <a:br>
              <a:rPr lang="en-US" sz="3600" i="1" dirty="0"/>
            </a:br>
            <a:r>
              <a:rPr lang="en-US" sz="3600" i="1" dirty="0"/>
              <a:t>Sun Microsystems</a:t>
            </a:r>
            <a:br>
              <a:rPr lang="en-US" sz="3600" i="1" dirty="0"/>
            </a:br>
            <a:r>
              <a:rPr lang="en-US" sz="3600" i="1" dirty="0"/>
              <a:t>IBM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C45F20-BEB5-4854-9404-2D9CD26256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was hard to compete….</a:t>
            </a:r>
          </a:p>
        </p:txBody>
      </p:sp>
    </p:spTree>
    <p:extLst>
      <p:ext uri="{BB962C8B-B14F-4D97-AF65-F5344CB8AC3E}">
        <p14:creationId xmlns:p14="http://schemas.microsoft.com/office/powerpoint/2010/main" val="2821345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E717-EF65-4B8E-9065-1973935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Apple buys NEXT for $400 million &amp; use NEXT’s operating system for Apples new generation of computers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63854B-117B-49CC-AAA7-8E7E939CC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007" y="2052638"/>
            <a:ext cx="4195762" cy="4195762"/>
          </a:xfrm>
        </p:spPr>
      </p:pic>
    </p:spTree>
    <p:extLst>
      <p:ext uri="{BB962C8B-B14F-4D97-AF65-F5344CB8AC3E}">
        <p14:creationId xmlns:p14="http://schemas.microsoft.com/office/powerpoint/2010/main" val="766242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F1A6-2716-473A-9000-B2DF9B0A0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Jobs came back to Apple in 1997. The company was losing a lot of money but he changed all that.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FE7C4A-C609-49CD-A290-6A64927BA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571" y="2052638"/>
            <a:ext cx="3162634" cy="4195762"/>
          </a:xfrm>
        </p:spPr>
      </p:pic>
    </p:spTree>
    <p:extLst>
      <p:ext uri="{BB962C8B-B14F-4D97-AF65-F5344CB8AC3E}">
        <p14:creationId xmlns:p14="http://schemas.microsoft.com/office/powerpoint/2010/main" val="151022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E9CA-289D-49D6-9541-22EBFEFDE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You can’t connect the dots looking forward; you can only connect them looking backwards.</a:t>
            </a:r>
            <a:br>
              <a:rPr lang="en-US" sz="2400" dirty="0"/>
            </a:br>
            <a:r>
              <a:rPr lang="en-US" sz="2400" dirty="0"/>
              <a:t>															</a:t>
            </a:r>
            <a:r>
              <a:rPr lang="en-US" sz="2400" b="1" i="1" dirty="0"/>
              <a:t>-Steve Jobs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37DC71-FEF6-4FE7-9F11-2D11D6F661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0489" y="1980666"/>
            <a:ext cx="4434166" cy="4545951"/>
          </a:xfrm>
        </p:spPr>
      </p:pic>
    </p:spTree>
    <p:extLst>
      <p:ext uri="{BB962C8B-B14F-4D97-AF65-F5344CB8AC3E}">
        <p14:creationId xmlns:p14="http://schemas.microsoft.com/office/powerpoint/2010/main" val="3721010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9484-86DE-4FE2-B817-75BAAE437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 launches followed one after another….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F4B5E0-3B41-4FB0-812C-7A77A6230F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313" y="2491994"/>
            <a:ext cx="4395787" cy="333292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21B754-757A-4A2B-A0B0-D00981988C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4244" y="2208213"/>
            <a:ext cx="3676650" cy="3895725"/>
          </a:xfrm>
        </p:spPr>
      </p:pic>
    </p:spTree>
    <p:extLst>
      <p:ext uri="{BB962C8B-B14F-4D97-AF65-F5344CB8AC3E}">
        <p14:creationId xmlns:p14="http://schemas.microsoft.com/office/powerpoint/2010/main" val="198638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B9AA6-DE25-4C45-B6A4-31DDD7AEC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1976, invested to proceed to produce a computer circuit board.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1977, the new business was incorporated as Apple Computer.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1985, company sales were almost $2 billion.</a:t>
            </a:r>
          </a:p>
        </p:txBody>
      </p:sp>
    </p:spTree>
    <p:extLst>
      <p:ext uri="{BB962C8B-B14F-4D97-AF65-F5344CB8AC3E}">
        <p14:creationId xmlns:p14="http://schemas.microsoft.com/office/powerpoint/2010/main" val="180942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DF3E-38C2-40A9-AD6F-0D60BE671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Steve Jobs saw his role as leader of the development effort to create new computers with many different </a:t>
            </a:r>
            <a:r>
              <a:rPr lang="en-US" sz="3600" b="1" i="1" dirty="0">
                <a:solidFill>
                  <a:schemeClr val="accent2"/>
                </a:solidFill>
              </a:rPr>
              <a:t>project teams.</a:t>
            </a:r>
          </a:p>
        </p:txBody>
      </p:sp>
    </p:spTree>
    <p:extLst>
      <p:ext uri="{BB962C8B-B14F-4D97-AF65-F5344CB8AC3E}">
        <p14:creationId xmlns:p14="http://schemas.microsoft.com/office/powerpoint/2010/main" val="2101757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7BC2-D5EA-4F1B-A194-17701131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 128k, 1985.</a:t>
            </a:r>
            <a:br>
              <a:rPr lang="en-US" dirty="0"/>
            </a:br>
            <a:r>
              <a:rPr lang="en-US" sz="2800" i="1" dirty="0"/>
              <a:t>(product was considered revolutionary)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90A38D-B7AB-43F1-9D42-C67BFF459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913" y="2052638"/>
            <a:ext cx="4999949" cy="4195762"/>
          </a:xfrm>
        </p:spPr>
      </p:pic>
    </p:spTree>
    <p:extLst>
      <p:ext uri="{BB962C8B-B14F-4D97-AF65-F5344CB8AC3E}">
        <p14:creationId xmlns:p14="http://schemas.microsoft.com/office/powerpoint/2010/main" val="28628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C35BF-99F6-44CE-B1F8-B3C311F54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Apple Computer Team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E2D78-C360-4F5D-8E6A-2A4244A9F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5663" y="2402681"/>
            <a:ext cx="4362450" cy="3495675"/>
          </a:xfrm>
        </p:spPr>
      </p:pic>
    </p:spTree>
    <p:extLst>
      <p:ext uri="{BB962C8B-B14F-4D97-AF65-F5344CB8AC3E}">
        <p14:creationId xmlns:p14="http://schemas.microsoft.com/office/powerpoint/2010/main" val="192891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230D-C767-4886-BF60-927EF9684C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Apple had a god strategy, yet Jobs management style caused many problems.</a:t>
            </a:r>
          </a:p>
        </p:txBody>
      </p:sp>
    </p:spTree>
    <p:extLst>
      <p:ext uri="{BB962C8B-B14F-4D97-AF65-F5344CB8AC3E}">
        <p14:creationId xmlns:p14="http://schemas.microsoft.com/office/powerpoint/2010/main" val="3933316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4142-EF67-461B-91DF-C908C59D8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-Failed to establish a clear vision for employees to follow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-Played favorites among various employees and teams.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5C80D-CEFC-48C5-B757-F5C335D6B8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1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4B11A-0FDE-4C22-BE15-0A19CAB3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“Lisa” was Jobs </a:t>
            </a:r>
            <a:r>
              <a:rPr lang="en-US" sz="3200" dirty="0" err="1"/>
              <a:t>personel</a:t>
            </a:r>
            <a:r>
              <a:rPr lang="en-US" sz="3200" dirty="0"/>
              <a:t> project and played favorites against the “Macintosh” team.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D5453CF-02A4-4B22-8DE8-8DE09F2310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93240" y="2611064"/>
            <a:ext cx="3415177" cy="270482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2AB0B2-65B3-4592-8E66-A31669530E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2611064"/>
            <a:ext cx="3864029" cy="2704820"/>
          </a:xfrm>
        </p:spPr>
      </p:pic>
    </p:spTree>
    <p:extLst>
      <p:ext uri="{BB962C8B-B14F-4D97-AF65-F5344CB8AC3E}">
        <p14:creationId xmlns:p14="http://schemas.microsoft.com/office/powerpoint/2010/main" val="2176577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372</Words>
  <Application>Microsoft Office PowerPoint</Application>
  <PresentationFormat>Widescreen</PresentationFormat>
  <Paragraphs>21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ENS 220 Business Management  Computer Engineering  A Case in Contrast: SteveJos/Apple  </vt:lpstr>
      <vt:lpstr>You can’t connect the dots looking forward; you can only connect them looking backwards.                -Steve Jobs</vt:lpstr>
      <vt:lpstr>1976, invested to proceed to produce a computer circuit board.   1977, the new business was incorporated as Apple Computer.  1985, company sales were almost $2 billion.</vt:lpstr>
      <vt:lpstr>Steve Jobs saw his role as leader of the development effort to create new computers with many different project teams.</vt:lpstr>
      <vt:lpstr>Mac 128k, 1985. (product was considered revolutionary)</vt:lpstr>
      <vt:lpstr>Apple Computer Team</vt:lpstr>
      <vt:lpstr>Apple had a god strategy, yet Jobs management style caused many problems.</vt:lpstr>
      <vt:lpstr>-Failed to establish a clear vision for employees to follow  -Played favorites among various employees and teams.</vt:lpstr>
      <vt:lpstr>“Lisa” was Jobs personel project and played favorites against the “Macintosh” team.</vt:lpstr>
      <vt:lpstr>There was -fierce competition -misunderstandings -distrust among members of competing teams</vt:lpstr>
      <vt:lpstr>Jobs was Apple’s chairman John Sculley was Apple’s CEO Who was leading the company? </vt:lpstr>
      <vt:lpstr>-Resources were being used inefficiently  -Little attention paid to evaluating the performance of the project teams  -No budget in control for R&amp;D spending.</vt:lpstr>
      <vt:lpstr>RESULT?  -Costs started to soar  -Profits fell  -Whole organization began to disintegrate</vt:lpstr>
      <vt:lpstr>Apple’s board of directors asked Jobs to leave…</vt:lpstr>
      <vt:lpstr>New ventures: 1. founded NEXT – a powerful new computer</vt:lpstr>
      <vt:lpstr>New Ventures: 2. founded PIXAR-computer animation company</vt:lpstr>
      <vt:lpstr>Meanwhile in the market were giants(1996):  HP Sun Microsystems IBM</vt:lpstr>
      <vt:lpstr>Apple buys NEXT for $400 million &amp; use NEXT’s operating system for Apples new generation of computers</vt:lpstr>
      <vt:lpstr>Jobs came back to Apple in 1997. The company was losing a lot of money but he changed all that.</vt:lpstr>
      <vt:lpstr>New product launches followed one after another….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 in Contrast: SteveJos/Apple</dc:title>
  <dc:creator>Ozgur</dc:creator>
  <cp:lastModifiedBy>Author 2</cp:lastModifiedBy>
  <cp:revision>12</cp:revision>
  <dcterms:created xsi:type="dcterms:W3CDTF">2018-01-19T09:22:01Z</dcterms:created>
  <dcterms:modified xsi:type="dcterms:W3CDTF">2020-01-14T10:17:57Z</dcterms:modified>
</cp:coreProperties>
</file>