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2831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931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639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87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4103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161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86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6872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1832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6585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731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3E9EF-0361-48E1-B278-84C347B0BE06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5463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627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TOPLUMUN TÜM ALANLARINDA AHLAKİ PROBLEMLER:</a:t>
            </a:r>
          </a:p>
        </p:txBody>
      </p:sp>
      <p:sp>
        <p:nvSpPr>
          <p:cNvPr id="1741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331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CDCF8C2-0154-43B9-8623-78BF31E2B35C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1741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mtClean="0"/>
              <a:t>ŞİDDET</a:t>
            </a:r>
          </a:p>
          <a:p>
            <a:pPr eaLnBrk="1" hangingPunct="1"/>
            <a:r>
              <a:rPr lang="tr-TR" smtClean="0"/>
              <a:t>ADALETSİZLİK</a:t>
            </a:r>
          </a:p>
          <a:p>
            <a:pPr eaLnBrk="1" hangingPunct="1"/>
            <a:r>
              <a:rPr lang="tr-TR" smtClean="0"/>
              <a:t>IRKÇILIK,</a:t>
            </a:r>
          </a:p>
          <a:p>
            <a:pPr eaLnBrk="1" hangingPunct="1"/>
            <a:r>
              <a:rPr lang="tr-TR" smtClean="0"/>
              <a:t>CİNSİYET AYRIMI v.b.</a:t>
            </a:r>
          </a:p>
        </p:txBody>
      </p:sp>
    </p:spTree>
    <p:extLst>
      <p:ext uri="{BB962C8B-B14F-4D97-AF65-F5344CB8AC3E}">
        <p14:creationId xmlns:p14="http://schemas.microsoft.com/office/powerpoint/2010/main" val="802787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SPOR ETİĞİ: GENEL AHLAKİ DEĞERLERİN SPOR OLAYLARINA UYGULANMASIDIR</a:t>
            </a:r>
          </a:p>
        </p:txBody>
      </p:sp>
      <p:sp>
        <p:nvSpPr>
          <p:cNvPr id="18435" name="9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4343" name="8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FF3C5DC-329D-4FEE-9E1B-3857F349A650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1843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1625" y="1371600"/>
            <a:ext cx="4038600" cy="4681538"/>
          </a:xfrm>
        </p:spPr>
        <p:txBody>
          <a:bodyPr/>
          <a:lstStyle/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ŞİDDET</a:t>
            </a:r>
          </a:p>
          <a:p>
            <a:pPr eaLnBrk="1" hangingPunct="1"/>
            <a:r>
              <a:rPr lang="tr-TR" smtClean="0"/>
              <a:t>ADALETSİZLİK</a:t>
            </a:r>
          </a:p>
          <a:p>
            <a:pPr eaLnBrk="1" hangingPunct="1"/>
            <a:r>
              <a:rPr lang="tr-TR" smtClean="0"/>
              <a:t>IRKÇILIK,</a:t>
            </a:r>
          </a:p>
          <a:p>
            <a:pPr eaLnBrk="1" hangingPunct="1"/>
            <a:r>
              <a:rPr lang="tr-TR" smtClean="0"/>
              <a:t>CİNSİYET AYRIMI</a:t>
            </a:r>
          </a:p>
          <a:p>
            <a:pPr eaLnBrk="1" hangingPunct="1"/>
            <a:r>
              <a:rPr lang="tr-TR" smtClean="0"/>
              <a:t>ZARAR VERME</a:t>
            </a:r>
          </a:p>
        </p:txBody>
      </p:sp>
      <p:sp>
        <p:nvSpPr>
          <p:cNvPr id="1843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800600" y="1371600"/>
            <a:ext cx="4038600" cy="4681538"/>
          </a:xfrm>
        </p:spPr>
        <p:txBody>
          <a:bodyPr/>
          <a:lstStyle/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GENEL AHLAKİ DEĞER: ZARAR VERMEME İSE</a:t>
            </a:r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SPORDA ŞİDDET </a:t>
            </a:r>
          </a:p>
        </p:txBody>
      </p:sp>
      <p:sp>
        <p:nvSpPr>
          <p:cNvPr id="18439" name="Line 6"/>
          <p:cNvSpPr>
            <a:spLocks noChangeShapeType="1"/>
          </p:cNvSpPr>
          <p:nvPr/>
        </p:nvSpPr>
        <p:spPr bwMode="auto">
          <a:xfrm>
            <a:off x="3492500" y="4652963"/>
            <a:ext cx="71913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0" name="Line 7"/>
          <p:cNvSpPr>
            <a:spLocks noChangeShapeType="1"/>
          </p:cNvSpPr>
          <p:nvPr/>
        </p:nvSpPr>
        <p:spPr bwMode="auto">
          <a:xfrm>
            <a:off x="6227763" y="3787775"/>
            <a:ext cx="0" cy="5048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180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SPOR ETİĞİNDE TEMEL OLAN</a:t>
            </a:r>
          </a:p>
        </p:txBody>
      </p:sp>
      <p:sp>
        <p:nvSpPr>
          <p:cNvPr id="19459" name="8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5366" name="7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5447BF7-A673-4C24-96F8-2E3B609D7D16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1946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z="2800" smtClean="0"/>
              <a:t>FAIR PLAY ( SPORTİF ERDEM)</a:t>
            </a:r>
          </a:p>
          <a:p>
            <a:pPr eaLnBrk="1" hangingPunct="1"/>
            <a:r>
              <a:rPr lang="tr-TR" sz="2800" smtClean="0"/>
              <a:t>BEING A GOOD SPORT ( İYİ SPOR)</a:t>
            </a:r>
          </a:p>
          <a:p>
            <a:pPr eaLnBrk="1" hangingPunct="1"/>
            <a:endParaRPr lang="tr-TR" sz="2800" smtClean="0"/>
          </a:p>
          <a:p>
            <a:pPr eaLnBrk="1" hangingPunct="1"/>
            <a:r>
              <a:rPr lang="tr-TR" sz="2800" smtClean="0"/>
              <a:t>BİREYLERİN AHLAKİ VE ERDEMLİ DAVRANMA TEMELİNDE KENDİLERİNİ MOTİVE ETMELERİ</a:t>
            </a:r>
          </a:p>
          <a:p>
            <a:pPr eaLnBrk="1" hangingPunct="1"/>
            <a:endParaRPr lang="tr-TR" sz="2800" smtClean="0"/>
          </a:p>
          <a:p>
            <a:pPr eaLnBrk="1" hangingPunct="1"/>
            <a:r>
              <a:rPr lang="tr-TR" sz="2800" smtClean="0"/>
              <a:t>SADECE REKABET DEĞİL “ADİL BİR REKABET” DÜŞÜNÜLMELİ</a:t>
            </a:r>
          </a:p>
        </p:txBody>
      </p:sp>
      <p:sp>
        <p:nvSpPr>
          <p:cNvPr id="19462" name="Line 4"/>
          <p:cNvSpPr>
            <a:spLocks noChangeShapeType="1"/>
          </p:cNvSpPr>
          <p:nvPr/>
        </p:nvSpPr>
        <p:spPr bwMode="auto">
          <a:xfrm>
            <a:off x="4140200" y="2997200"/>
            <a:ext cx="0" cy="503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9463" name="Line 5"/>
          <p:cNvSpPr>
            <a:spLocks noChangeShapeType="1"/>
          </p:cNvSpPr>
          <p:nvPr/>
        </p:nvSpPr>
        <p:spPr bwMode="auto">
          <a:xfrm>
            <a:off x="4211638" y="4365625"/>
            <a:ext cx="0" cy="576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207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FAIR PLAY YAKLAŞIMLARI</a:t>
            </a:r>
          </a:p>
        </p:txBody>
      </p:sp>
      <p:sp>
        <p:nvSpPr>
          <p:cNvPr id="20483" name="7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6389" name="6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4B2C130-E741-4145-8081-A8FD4D8A6B3E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2048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ERDEM/FAZİLET TOPLULUĞU OLARAK FAIR PLAY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OYUN OLARAK FAIR PLAY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REKABET OLARAK SPOR      ADİL REKABET OLARAK FAIR PLAY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KURALLARA SAYGI OLARAK FAIR PLAY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ANLAŞMA/UZLAŞMA OLARAK FAIR PLAY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OYUNA SAYGI OLARAK FAIR PLAY</a:t>
            </a:r>
          </a:p>
          <a:p>
            <a:pPr eaLnBrk="1" hangingPunct="1">
              <a:lnSpc>
                <a:spcPct val="90000"/>
              </a:lnSpc>
            </a:pPr>
            <a:endParaRPr lang="tr-TR" smtClean="0"/>
          </a:p>
        </p:txBody>
      </p:sp>
      <p:sp>
        <p:nvSpPr>
          <p:cNvPr id="20486" name="Line 4"/>
          <p:cNvSpPr>
            <a:spLocks noChangeShapeType="1"/>
          </p:cNvSpPr>
          <p:nvPr/>
        </p:nvSpPr>
        <p:spPr bwMode="auto">
          <a:xfrm>
            <a:off x="5364163" y="3716338"/>
            <a:ext cx="50323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145863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Ekran Gösterisi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EĞİTİMDE ETİK</vt:lpstr>
      <vt:lpstr>TOPLUMUN TÜM ALANLARINDA AHLAKİ PROBLEMLER:</vt:lpstr>
      <vt:lpstr>SPOR ETİĞİ: GENEL AHLAKİ DEĞERLERİN SPOR OLAYLARINA UYGULANMASIDIR</vt:lpstr>
      <vt:lpstr>SPOR ETİĞİNDE TEMEL OLAN</vt:lpstr>
      <vt:lpstr>FAIR PLAY YAKLAŞIMLARI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Öğretmenlik</cp:lastModifiedBy>
  <cp:revision>1</cp:revision>
  <dcterms:created xsi:type="dcterms:W3CDTF">2017-12-01T08:31:43Z</dcterms:created>
  <dcterms:modified xsi:type="dcterms:W3CDTF">2017-12-01T08:32:31Z</dcterms:modified>
</cp:coreProperties>
</file>