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19" r:id="rId3"/>
    <p:sldId id="266" r:id="rId4"/>
    <p:sldId id="268" r:id="rId5"/>
    <p:sldId id="269" r:id="rId6"/>
    <p:sldId id="270" r:id="rId7"/>
    <p:sldId id="26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184EB-7770-4E43-AF21-5AF0A31A6F00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7932D0A-10AC-4A50-BA94-A699D942113F}">
      <dgm:prSet phldrT="[Metin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DAVRANIŞLAR</a:t>
          </a:r>
          <a:endParaRPr lang="tr-TR" sz="2400" b="1" dirty="0">
            <a:solidFill>
              <a:schemeClr val="tx1"/>
            </a:solidFill>
          </a:endParaRPr>
        </a:p>
      </dgm:t>
    </dgm:pt>
    <dgm:pt modelId="{194EF144-5299-46CF-9FAC-0A49F334E27E}" type="parTrans" cxnId="{966A20D3-945B-4844-8ACC-854FF4E2807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A46A5F4C-0F74-4989-824A-F54EAA4CE36C}" type="sibTrans" cxnId="{966A20D3-945B-4844-8ACC-854FF4E2807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FA536299-E2ED-4B2B-AEA4-E6CCE2960729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BİLİŞSEL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Cognitive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B24BF828-BE8D-49B2-9B74-532BB134B6B0}" type="parTrans" cxnId="{D857D700-D678-475A-BED4-B7561A4D4F81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4CFBF02C-8D20-4CA7-A1E2-537A6ED43523}" type="sibTrans" cxnId="{D857D700-D678-475A-BED4-B7561A4D4F81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6779FA8E-E2CC-4CAE-AEE0-97CE19FA3BEF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DUYUŞSAL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Affective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A9558690-5863-4C06-B628-C1AFFD739265}" type="parTrans" cxnId="{A635983D-88C6-4257-A9DD-827EAA39BD8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95DDE51F-7039-45AD-BDEB-85D89D6B2C1A}" type="sibTrans" cxnId="{A635983D-88C6-4257-A9DD-827EAA39BD8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2D7CA8B0-D81B-44E7-B382-A722A2497BBB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DEVİNİMSEL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Psychomotor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3B71FE21-D839-45B9-A87E-2115E92DA676}" type="parTrans" cxnId="{E86C7B89-1B74-4885-9B6B-374EDD5AFB3B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2D5E8636-1B30-4685-9F0E-9D5367E607DB}" type="sibTrans" cxnId="{E86C7B89-1B74-4885-9B6B-374EDD5AFB3B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81F3EE60-6889-459A-A0EA-50A7FD760E9E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800" b="1" dirty="0" smtClean="0">
              <a:solidFill>
                <a:schemeClr val="tx1"/>
              </a:solidFill>
            </a:rPr>
            <a:t>Bilgi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Kavrama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Uygulama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Analiz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Sentez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Değerlendirme</a:t>
          </a:r>
          <a:endParaRPr lang="tr-TR" sz="1800" b="1" dirty="0">
            <a:solidFill>
              <a:schemeClr val="tx1"/>
            </a:solidFill>
          </a:endParaRPr>
        </a:p>
      </dgm:t>
    </dgm:pt>
    <dgm:pt modelId="{7E080D6F-07B9-4150-9E6E-30A916031CDA}" type="parTrans" cxnId="{E6598F85-F86E-4002-B08D-27BFF8C61635}">
      <dgm:prSet/>
      <dgm:spPr/>
      <dgm:t>
        <a:bodyPr/>
        <a:lstStyle/>
        <a:p>
          <a:endParaRPr lang="tr-TR" sz="2400"/>
        </a:p>
      </dgm:t>
    </dgm:pt>
    <dgm:pt modelId="{6ACD8A86-CE9E-416C-9562-E1B9B8E9E194}" type="sibTrans" cxnId="{E6598F85-F86E-4002-B08D-27BFF8C61635}">
      <dgm:prSet/>
      <dgm:spPr/>
      <dgm:t>
        <a:bodyPr/>
        <a:lstStyle/>
        <a:p>
          <a:endParaRPr lang="tr-TR" sz="2400"/>
        </a:p>
      </dgm:t>
    </dgm:pt>
    <dgm:pt modelId="{51DA4CD2-9C46-4FF5-932C-E0D1144E7B8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800" b="1" dirty="0" smtClean="0">
              <a:solidFill>
                <a:schemeClr val="tx1"/>
              </a:solidFill>
            </a:rPr>
            <a:t>Alma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Tepkide bulunma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Değer verme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Örgütleme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Kendine </a:t>
          </a:r>
          <a:r>
            <a:rPr lang="tr-TR" sz="1800" b="1" dirty="0" err="1" smtClean="0">
              <a:solidFill>
                <a:schemeClr val="tx1"/>
              </a:solidFill>
            </a:rPr>
            <a:t>maletme</a:t>
          </a:r>
          <a:endParaRPr lang="tr-TR" sz="1800" b="1" dirty="0">
            <a:solidFill>
              <a:schemeClr val="tx1"/>
            </a:solidFill>
          </a:endParaRPr>
        </a:p>
      </dgm:t>
    </dgm:pt>
    <dgm:pt modelId="{FD6865B8-90F9-45E7-9619-9C2EAA2D7428}" type="parTrans" cxnId="{D53CEC96-5345-485B-BFCF-614E811B0F15}">
      <dgm:prSet/>
      <dgm:spPr/>
      <dgm:t>
        <a:bodyPr/>
        <a:lstStyle/>
        <a:p>
          <a:endParaRPr lang="tr-TR"/>
        </a:p>
      </dgm:t>
    </dgm:pt>
    <dgm:pt modelId="{44C30546-3DE8-4741-8197-2E0F8C5654C7}" type="sibTrans" cxnId="{D53CEC96-5345-485B-BFCF-614E811B0F15}">
      <dgm:prSet/>
      <dgm:spPr/>
      <dgm:t>
        <a:bodyPr/>
        <a:lstStyle/>
        <a:p>
          <a:endParaRPr lang="tr-TR"/>
        </a:p>
      </dgm:t>
    </dgm:pt>
    <dgm:pt modelId="{5A24FB9D-6A68-4125-B5A2-C66554975553}" type="pres">
      <dgm:prSet presAssocID="{52C184EB-7770-4E43-AF21-5AF0A31A6F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5523EBE-614C-4468-8DCD-F92F980A292C}" type="pres">
      <dgm:prSet presAssocID="{D7932D0A-10AC-4A50-BA94-A699D942113F}" presName="hierRoot1" presStyleCnt="0">
        <dgm:presLayoutVars>
          <dgm:hierBranch val="init"/>
        </dgm:presLayoutVars>
      </dgm:prSet>
      <dgm:spPr/>
    </dgm:pt>
    <dgm:pt modelId="{EE45EE8E-FE81-4E02-87F8-81104EC4D9FD}" type="pres">
      <dgm:prSet presAssocID="{D7932D0A-10AC-4A50-BA94-A699D942113F}" presName="rootComposite1" presStyleCnt="0"/>
      <dgm:spPr/>
    </dgm:pt>
    <dgm:pt modelId="{E0477763-4531-4B29-AF70-8388F6484AF5}" type="pres">
      <dgm:prSet presAssocID="{D7932D0A-10AC-4A50-BA94-A699D942113F}" presName="rootText1" presStyleLbl="node0" presStyleIdx="0" presStyleCnt="1" custScaleX="113130" custScaleY="109677" custLinFactNeighborX="0" custLinFactNeighborY="-600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4D7AE0-AEC5-4071-80D1-207A6F5BFF0E}" type="pres">
      <dgm:prSet presAssocID="{D7932D0A-10AC-4A50-BA94-A699D942113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25C691B-A27A-4154-B47B-B19F174576B4}" type="pres">
      <dgm:prSet presAssocID="{D7932D0A-10AC-4A50-BA94-A699D942113F}" presName="hierChild2" presStyleCnt="0"/>
      <dgm:spPr/>
    </dgm:pt>
    <dgm:pt modelId="{EAB67AA0-3025-47EF-8DC8-8CCFC50AAE30}" type="pres">
      <dgm:prSet presAssocID="{B24BF828-BE8D-49B2-9B74-532BB134B6B0}" presName="Name37" presStyleLbl="parChTrans1D2" presStyleIdx="0" presStyleCnt="3"/>
      <dgm:spPr/>
      <dgm:t>
        <a:bodyPr/>
        <a:lstStyle/>
        <a:p>
          <a:endParaRPr lang="tr-TR"/>
        </a:p>
      </dgm:t>
    </dgm:pt>
    <dgm:pt modelId="{54AA07C9-AD25-42BD-B5DE-60318718B775}" type="pres">
      <dgm:prSet presAssocID="{FA536299-E2ED-4B2B-AEA4-E6CCE2960729}" presName="hierRoot2" presStyleCnt="0">
        <dgm:presLayoutVars>
          <dgm:hierBranch val="init"/>
        </dgm:presLayoutVars>
      </dgm:prSet>
      <dgm:spPr/>
    </dgm:pt>
    <dgm:pt modelId="{C1D58093-A7D2-470F-B688-83BD74DA6AA9}" type="pres">
      <dgm:prSet presAssocID="{FA536299-E2ED-4B2B-AEA4-E6CCE2960729}" presName="rootComposite" presStyleCnt="0"/>
      <dgm:spPr/>
    </dgm:pt>
    <dgm:pt modelId="{691C4A63-1455-411D-92FB-24A924378C1F}" type="pres">
      <dgm:prSet presAssocID="{FA536299-E2ED-4B2B-AEA4-E6CCE296072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4631B4-C327-4BC8-A86C-0133DD5B058F}" type="pres">
      <dgm:prSet presAssocID="{FA536299-E2ED-4B2B-AEA4-E6CCE2960729}" presName="rootConnector" presStyleLbl="node2" presStyleIdx="0" presStyleCnt="3"/>
      <dgm:spPr/>
      <dgm:t>
        <a:bodyPr/>
        <a:lstStyle/>
        <a:p>
          <a:endParaRPr lang="tr-TR"/>
        </a:p>
      </dgm:t>
    </dgm:pt>
    <dgm:pt modelId="{2C17865F-4BFA-4F6A-A2DE-CE353B928D10}" type="pres">
      <dgm:prSet presAssocID="{FA536299-E2ED-4B2B-AEA4-E6CCE2960729}" presName="hierChild4" presStyleCnt="0"/>
      <dgm:spPr/>
    </dgm:pt>
    <dgm:pt modelId="{36C5529A-EE99-49E2-8720-1C89DE8CB5ED}" type="pres">
      <dgm:prSet presAssocID="{7E080D6F-07B9-4150-9E6E-30A916031CDA}" presName="Name37" presStyleLbl="parChTrans1D3" presStyleIdx="0" presStyleCnt="2"/>
      <dgm:spPr/>
      <dgm:t>
        <a:bodyPr/>
        <a:lstStyle/>
        <a:p>
          <a:endParaRPr lang="tr-TR"/>
        </a:p>
      </dgm:t>
    </dgm:pt>
    <dgm:pt modelId="{3416F55E-CC0A-42C0-9ECC-6ACFED2AC55C}" type="pres">
      <dgm:prSet presAssocID="{81F3EE60-6889-459A-A0EA-50A7FD760E9E}" presName="hierRoot2" presStyleCnt="0">
        <dgm:presLayoutVars>
          <dgm:hierBranch val="init"/>
        </dgm:presLayoutVars>
      </dgm:prSet>
      <dgm:spPr/>
    </dgm:pt>
    <dgm:pt modelId="{37AA8C9A-C2AE-429B-9F0C-08B9F908BDE7}" type="pres">
      <dgm:prSet presAssocID="{81F3EE60-6889-459A-A0EA-50A7FD760E9E}" presName="rootComposite" presStyleCnt="0"/>
      <dgm:spPr/>
    </dgm:pt>
    <dgm:pt modelId="{C5C45980-8CAE-41DC-90E4-AC80C90C27B3}" type="pres">
      <dgm:prSet presAssocID="{81F3EE60-6889-459A-A0EA-50A7FD760E9E}" presName="rootText" presStyleLbl="node3" presStyleIdx="0" presStyleCnt="2" custScaleX="96261" custScaleY="22468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50CF4B-5EFC-47F6-9D5D-B139708EE27C}" type="pres">
      <dgm:prSet presAssocID="{81F3EE60-6889-459A-A0EA-50A7FD760E9E}" presName="rootConnector" presStyleLbl="node3" presStyleIdx="0" presStyleCnt="2"/>
      <dgm:spPr/>
      <dgm:t>
        <a:bodyPr/>
        <a:lstStyle/>
        <a:p>
          <a:endParaRPr lang="tr-TR"/>
        </a:p>
      </dgm:t>
    </dgm:pt>
    <dgm:pt modelId="{425CC1E5-FC2B-4173-BB6E-D91F3CDF6C82}" type="pres">
      <dgm:prSet presAssocID="{81F3EE60-6889-459A-A0EA-50A7FD760E9E}" presName="hierChild4" presStyleCnt="0"/>
      <dgm:spPr/>
    </dgm:pt>
    <dgm:pt modelId="{4D52E1B4-9A85-4FF1-8A90-E8A1B50BBC94}" type="pres">
      <dgm:prSet presAssocID="{81F3EE60-6889-459A-A0EA-50A7FD760E9E}" presName="hierChild5" presStyleCnt="0"/>
      <dgm:spPr/>
    </dgm:pt>
    <dgm:pt modelId="{4299CB7F-A490-4A05-B509-3BD976287E25}" type="pres">
      <dgm:prSet presAssocID="{FA536299-E2ED-4B2B-AEA4-E6CCE2960729}" presName="hierChild5" presStyleCnt="0"/>
      <dgm:spPr/>
    </dgm:pt>
    <dgm:pt modelId="{FD0341F3-FF85-4B2A-8373-1F3BFD56D762}" type="pres">
      <dgm:prSet presAssocID="{A9558690-5863-4C06-B628-C1AFFD739265}" presName="Name37" presStyleLbl="parChTrans1D2" presStyleIdx="1" presStyleCnt="3"/>
      <dgm:spPr/>
      <dgm:t>
        <a:bodyPr/>
        <a:lstStyle/>
        <a:p>
          <a:endParaRPr lang="tr-TR"/>
        </a:p>
      </dgm:t>
    </dgm:pt>
    <dgm:pt modelId="{62DE5D94-A9E5-447C-B27E-1B2A61689226}" type="pres">
      <dgm:prSet presAssocID="{6779FA8E-E2CC-4CAE-AEE0-97CE19FA3BEF}" presName="hierRoot2" presStyleCnt="0">
        <dgm:presLayoutVars>
          <dgm:hierBranch val="init"/>
        </dgm:presLayoutVars>
      </dgm:prSet>
      <dgm:spPr/>
    </dgm:pt>
    <dgm:pt modelId="{5A18E80A-156E-4CCA-9DA7-29CBFD380A60}" type="pres">
      <dgm:prSet presAssocID="{6779FA8E-E2CC-4CAE-AEE0-97CE19FA3BEF}" presName="rootComposite" presStyleCnt="0"/>
      <dgm:spPr/>
    </dgm:pt>
    <dgm:pt modelId="{3DE4AE76-A425-432E-81D0-EC97E2C596D9}" type="pres">
      <dgm:prSet presAssocID="{6779FA8E-E2CC-4CAE-AEE0-97CE19FA3B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3051E7-BDC8-4270-A5F5-5834185A33DA}" type="pres">
      <dgm:prSet presAssocID="{6779FA8E-E2CC-4CAE-AEE0-97CE19FA3BEF}" presName="rootConnector" presStyleLbl="node2" presStyleIdx="1" presStyleCnt="3"/>
      <dgm:spPr/>
      <dgm:t>
        <a:bodyPr/>
        <a:lstStyle/>
        <a:p>
          <a:endParaRPr lang="tr-TR"/>
        </a:p>
      </dgm:t>
    </dgm:pt>
    <dgm:pt modelId="{75FF214C-C498-4CB7-AE56-B0B3A8D2AC36}" type="pres">
      <dgm:prSet presAssocID="{6779FA8E-E2CC-4CAE-AEE0-97CE19FA3BEF}" presName="hierChild4" presStyleCnt="0"/>
      <dgm:spPr/>
    </dgm:pt>
    <dgm:pt modelId="{FF125874-0CF4-4341-B01B-3F3E59DA83E6}" type="pres">
      <dgm:prSet presAssocID="{FD6865B8-90F9-45E7-9619-9C2EAA2D7428}" presName="Name37" presStyleLbl="parChTrans1D3" presStyleIdx="1" presStyleCnt="2"/>
      <dgm:spPr/>
      <dgm:t>
        <a:bodyPr/>
        <a:lstStyle/>
        <a:p>
          <a:endParaRPr lang="tr-TR"/>
        </a:p>
      </dgm:t>
    </dgm:pt>
    <dgm:pt modelId="{E19E1BDA-373E-41B7-9340-7FFA6B24FAC2}" type="pres">
      <dgm:prSet presAssocID="{51DA4CD2-9C46-4FF5-932C-E0D1144E7B85}" presName="hierRoot2" presStyleCnt="0">
        <dgm:presLayoutVars>
          <dgm:hierBranch val="init"/>
        </dgm:presLayoutVars>
      </dgm:prSet>
      <dgm:spPr/>
    </dgm:pt>
    <dgm:pt modelId="{602FB930-17EC-4B33-AB06-ABD388AF9442}" type="pres">
      <dgm:prSet presAssocID="{51DA4CD2-9C46-4FF5-932C-E0D1144E7B85}" presName="rootComposite" presStyleCnt="0"/>
      <dgm:spPr/>
    </dgm:pt>
    <dgm:pt modelId="{86AB0318-9DCC-45E9-B31C-8C5B72F3FDC8}" type="pres">
      <dgm:prSet presAssocID="{51DA4CD2-9C46-4FF5-932C-E0D1144E7B85}" presName="rootText" presStyleLbl="node3" presStyleIdx="1" presStyleCnt="2" custScaleX="92821" custScaleY="2202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EF835F-79C7-4300-8AFD-60E4821E83BF}" type="pres">
      <dgm:prSet presAssocID="{51DA4CD2-9C46-4FF5-932C-E0D1144E7B85}" presName="rootConnector" presStyleLbl="node3" presStyleIdx="1" presStyleCnt="2"/>
      <dgm:spPr/>
      <dgm:t>
        <a:bodyPr/>
        <a:lstStyle/>
        <a:p>
          <a:endParaRPr lang="tr-TR"/>
        </a:p>
      </dgm:t>
    </dgm:pt>
    <dgm:pt modelId="{5C54E5AE-7998-4375-A7B6-877845A19338}" type="pres">
      <dgm:prSet presAssocID="{51DA4CD2-9C46-4FF5-932C-E0D1144E7B85}" presName="hierChild4" presStyleCnt="0"/>
      <dgm:spPr/>
    </dgm:pt>
    <dgm:pt modelId="{8643A324-ADC5-4E13-B684-D4BD434DAE3E}" type="pres">
      <dgm:prSet presAssocID="{51DA4CD2-9C46-4FF5-932C-E0D1144E7B85}" presName="hierChild5" presStyleCnt="0"/>
      <dgm:spPr/>
    </dgm:pt>
    <dgm:pt modelId="{FD52DD06-8C0A-433D-AF26-387E4EDA06E8}" type="pres">
      <dgm:prSet presAssocID="{6779FA8E-E2CC-4CAE-AEE0-97CE19FA3BEF}" presName="hierChild5" presStyleCnt="0"/>
      <dgm:spPr/>
    </dgm:pt>
    <dgm:pt modelId="{DDCE4EFC-BACE-4112-B747-55C602DF435E}" type="pres">
      <dgm:prSet presAssocID="{3B71FE21-D839-45B9-A87E-2115E92DA676}" presName="Name37" presStyleLbl="parChTrans1D2" presStyleIdx="2" presStyleCnt="3"/>
      <dgm:spPr/>
      <dgm:t>
        <a:bodyPr/>
        <a:lstStyle/>
        <a:p>
          <a:endParaRPr lang="tr-TR"/>
        </a:p>
      </dgm:t>
    </dgm:pt>
    <dgm:pt modelId="{DB71DBE3-D238-4E80-BEB4-52C584B23B82}" type="pres">
      <dgm:prSet presAssocID="{2D7CA8B0-D81B-44E7-B382-A722A2497BBB}" presName="hierRoot2" presStyleCnt="0">
        <dgm:presLayoutVars>
          <dgm:hierBranch val="init"/>
        </dgm:presLayoutVars>
      </dgm:prSet>
      <dgm:spPr/>
    </dgm:pt>
    <dgm:pt modelId="{C0C157BD-A9F8-4857-9F82-76B3593C4E44}" type="pres">
      <dgm:prSet presAssocID="{2D7CA8B0-D81B-44E7-B382-A722A2497BBB}" presName="rootComposite" presStyleCnt="0"/>
      <dgm:spPr/>
    </dgm:pt>
    <dgm:pt modelId="{CDF1D164-4726-46C0-BD4C-81A9158F2DA3}" type="pres">
      <dgm:prSet presAssocID="{2D7CA8B0-D81B-44E7-B382-A722A2497BB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CAD926-79B0-43DB-82DC-55025A997B3C}" type="pres">
      <dgm:prSet presAssocID="{2D7CA8B0-D81B-44E7-B382-A722A2497BBB}" presName="rootConnector" presStyleLbl="node2" presStyleIdx="2" presStyleCnt="3"/>
      <dgm:spPr/>
      <dgm:t>
        <a:bodyPr/>
        <a:lstStyle/>
        <a:p>
          <a:endParaRPr lang="tr-TR"/>
        </a:p>
      </dgm:t>
    </dgm:pt>
    <dgm:pt modelId="{F344BC7D-2718-4FD7-8F51-B3A9AC01AEC8}" type="pres">
      <dgm:prSet presAssocID="{2D7CA8B0-D81B-44E7-B382-A722A2497BBB}" presName="hierChild4" presStyleCnt="0"/>
      <dgm:spPr/>
    </dgm:pt>
    <dgm:pt modelId="{B412073E-C3E5-4D0D-B9C1-F1B8CF776D7D}" type="pres">
      <dgm:prSet presAssocID="{2D7CA8B0-D81B-44E7-B382-A722A2497BBB}" presName="hierChild5" presStyleCnt="0"/>
      <dgm:spPr/>
    </dgm:pt>
    <dgm:pt modelId="{76C78EB7-0567-4890-8D47-E91C931A86FE}" type="pres">
      <dgm:prSet presAssocID="{D7932D0A-10AC-4A50-BA94-A699D942113F}" presName="hierChild3" presStyleCnt="0"/>
      <dgm:spPr/>
    </dgm:pt>
  </dgm:ptLst>
  <dgm:cxnLst>
    <dgm:cxn modelId="{337D627E-50DF-470D-99CA-CEC7E8DB9D2E}" type="presOf" srcId="{6779FA8E-E2CC-4CAE-AEE0-97CE19FA3BEF}" destId="{A73051E7-BDC8-4270-A5F5-5834185A33DA}" srcOrd="1" destOrd="0" presId="urn:microsoft.com/office/officeart/2005/8/layout/orgChart1"/>
    <dgm:cxn modelId="{E6598F85-F86E-4002-B08D-27BFF8C61635}" srcId="{FA536299-E2ED-4B2B-AEA4-E6CCE2960729}" destId="{81F3EE60-6889-459A-A0EA-50A7FD760E9E}" srcOrd="0" destOrd="0" parTransId="{7E080D6F-07B9-4150-9E6E-30A916031CDA}" sibTransId="{6ACD8A86-CE9E-416C-9562-E1B9B8E9E194}"/>
    <dgm:cxn modelId="{68EAF541-DA2C-4F08-ABBC-3AEDEABD8587}" type="presOf" srcId="{81F3EE60-6889-459A-A0EA-50A7FD760E9E}" destId="{C5C45980-8CAE-41DC-90E4-AC80C90C27B3}" srcOrd="0" destOrd="0" presId="urn:microsoft.com/office/officeart/2005/8/layout/orgChart1"/>
    <dgm:cxn modelId="{2F8473B5-4AC4-401D-8031-2E423B940673}" type="presOf" srcId="{7E080D6F-07B9-4150-9E6E-30A916031CDA}" destId="{36C5529A-EE99-49E2-8720-1C89DE8CB5ED}" srcOrd="0" destOrd="0" presId="urn:microsoft.com/office/officeart/2005/8/layout/orgChart1"/>
    <dgm:cxn modelId="{B5B5F6C0-AE58-466D-BD4B-7D512BF9FF51}" type="presOf" srcId="{FA536299-E2ED-4B2B-AEA4-E6CCE2960729}" destId="{691C4A63-1455-411D-92FB-24A924378C1F}" srcOrd="0" destOrd="0" presId="urn:microsoft.com/office/officeart/2005/8/layout/orgChart1"/>
    <dgm:cxn modelId="{C1639551-CE58-4EAA-9C95-EF1FDB13DE46}" type="presOf" srcId="{2D7CA8B0-D81B-44E7-B382-A722A2497BBB}" destId="{FDCAD926-79B0-43DB-82DC-55025A997B3C}" srcOrd="1" destOrd="0" presId="urn:microsoft.com/office/officeart/2005/8/layout/orgChart1"/>
    <dgm:cxn modelId="{F9A9727A-6ED5-43BD-8464-5E76077A3E47}" type="presOf" srcId="{81F3EE60-6889-459A-A0EA-50A7FD760E9E}" destId="{3B50CF4B-5EFC-47F6-9D5D-B139708EE27C}" srcOrd="1" destOrd="0" presId="urn:microsoft.com/office/officeart/2005/8/layout/orgChart1"/>
    <dgm:cxn modelId="{B1F896F3-E834-4A46-ACC8-02387E233762}" type="presOf" srcId="{52C184EB-7770-4E43-AF21-5AF0A31A6F00}" destId="{5A24FB9D-6A68-4125-B5A2-C66554975553}" srcOrd="0" destOrd="0" presId="urn:microsoft.com/office/officeart/2005/8/layout/orgChart1"/>
    <dgm:cxn modelId="{D857D700-D678-475A-BED4-B7561A4D4F81}" srcId="{D7932D0A-10AC-4A50-BA94-A699D942113F}" destId="{FA536299-E2ED-4B2B-AEA4-E6CCE2960729}" srcOrd="0" destOrd="0" parTransId="{B24BF828-BE8D-49B2-9B74-532BB134B6B0}" sibTransId="{4CFBF02C-8D20-4CA7-A1E2-537A6ED43523}"/>
    <dgm:cxn modelId="{966A20D3-945B-4844-8ACC-854FF4E28076}" srcId="{52C184EB-7770-4E43-AF21-5AF0A31A6F00}" destId="{D7932D0A-10AC-4A50-BA94-A699D942113F}" srcOrd="0" destOrd="0" parTransId="{194EF144-5299-46CF-9FAC-0A49F334E27E}" sibTransId="{A46A5F4C-0F74-4989-824A-F54EAA4CE36C}"/>
    <dgm:cxn modelId="{E86C7B89-1B74-4885-9B6B-374EDD5AFB3B}" srcId="{D7932D0A-10AC-4A50-BA94-A699D942113F}" destId="{2D7CA8B0-D81B-44E7-B382-A722A2497BBB}" srcOrd="2" destOrd="0" parTransId="{3B71FE21-D839-45B9-A87E-2115E92DA676}" sibTransId="{2D5E8636-1B30-4685-9F0E-9D5367E607DB}"/>
    <dgm:cxn modelId="{F0445317-D4AA-4C01-85EB-859CF8083D5F}" type="presOf" srcId="{D7932D0A-10AC-4A50-BA94-A699D942113F}" destId="{334D7AE0-AEC5-4071-80D1-207A6F5BFF0E}" srcOrd="1" destOrd="0" presId="urn:microsoft.com/office/officeart/2005/8/layout/orgChart1"/>
    <dgm:cxn modelId="{8C34EE81-2207-4CF4-B647-6CED30B08260}" type="presOf" srcId="{6779FA8E-E2CC-4CAE-AEE0-97CE19FA3BEF}" destId="{3DE4AE76-A425-432E-81D0-EC97E2C596D9}" srcOrd="0" destOrd="0" presId="urn:microsoft.com/office/officeart/2005/8/layout/orgChart1"/>
    <dgm:cxn modelId="{51F06094-D18F-4F64-9A26-A2D99F07FBF9}" type="presOf" srcId="{FD6865B8-90F9-45E7-9619-9C2EAA2D7428}" destId="{FF125874-0CF4-4341-B01B-3F3E59DA83E6}" srcOrd="0" destOrd="0" presId="urn:microsoft.com/office/officeart/2005/8/layout/orgChart1"/>
    <dgm:cxn modelId="{D53CEC96-5345-485B-BFCF-614E811B0F15}" srcId="{6779FA8E-E2CC-4CAE-AEE0-97CE19FA3BEF}" destId="{51DA4CD2-9C46-4FF5-932C-E0D1144E7B85}" srcOrd="0" destOrd="0" parTransId="{FD6865B8-90F9-45E7-9619-9C2EAA2D7428}" sibTransId="{44C30546-3DE8-4741-8197-2E0F8C5654C7}"/>
    <dgm:cxn modelId="{5B5CF549-D9BF-48BB-827C-FEA6730CE09D}" type="presOf" srcId="{51DA4CD2-9C46-4FF5-932C-E0D1144E7B85}" destId="{86AB0318-9DCC-45E9-B31C-8C5B72F3FDC8}" srcOrd="0" destOrd="0" presId="urn:microsoft.com/office/officeart/2005/8/layout/orgChart1"/>
    <dgm:cxn modelId="{A6344289-CBA7-46DE-8BAA-88E99D27D315}" type="presOf" srcId="{D7932D0A-10AC-4A50-BA94-A699D942113F}" destId="{E0477763-4531-4B29-AF70-8388F6484AF5}" srcOrd="0" destOrd="0" presId="urn:microsoft.com/office/officeart/2005/8/layout/orgChart1"/>
    <dgm:cxn modelId="{A635983D-88C6-4257-A9DD-827EAA39BD86}" srcId="{D7932D0A-10AC-4A50-BA94-A699D942113F}" destId="{6779FA8E-E2CC-4CAE-AEE0-97CE19FA3BEF}" srcOrd="1" destOrd="0" parTransId="{A9558690-5863-4C06-B628-C1AFFD739265}" sibTransId="{95DDE51F-7039-45AD-BDEB-85D89D6B2C1A}"/>
    <dgm:cxn modelId="{0AEF9AA1-D275-4FC0-B7C8-B2AF8B16F76F}" type="presOf" srcId="{FA536299-E2ED-4B2B-AEA4-E6CCE2960729}" destId="{F64631B4-C327-4BC8-A86C-0133DD5B058F}" srcOrd="1" destOrd="0" presId="urn:microsoft.com/office/officeart/2005/8/layout/orgChart1"/>
    <dgm:cxn modelId="{222D84E8-A93C-45C0-BC57-1EB6831B07D7}" type="presOf" srcId="{A9558690-5863-4C06-B628-C1AFFD739265}" destId="{FD0341F3-FF85-4B2A-8373-1F3BFD56D762}" srcOrd="0" destOrd="0" presId="urn:microsoft.com/office/officeart/2005/8/layout/orgChart1"/>
    <dgm:cxn modelId="{D3A08A0E-339B-4640-953C-45AB0607EFBA}" type="presOf" srcId="{B24BF828-BE8D-49B2-9B74-532BB134B6B0}" destId="{EAB67AA0-3025-47EF-8DC8-8CCFC50AAE30}" srcOrd="0" destOrd="0" presId="urn:microsoft.com/office/officeart/2005/8/layout/orgChart1"/>
    <dgm:cxn modelId="{F567872F-0B92-48A3-B506-8A3CAC4862FD}" type="presOf" srcId="{2D7CA8B0-D81B-44E7-B382-A722A2497BBB}" destId="{CDF1D164-4726-46C0-BD4C-81A9158F2DA3}" srcOrd="0" destOrd="0" presId="urn:microsoft.com/office/officeart/2005/8/layout/orgChart1"/>
    <dgm:cxn modelId="{5E1048CB-8C70-45E6-960C-4B6F1237E691}" type="presOf" srcId="{3B71FE21-D839-45B9-A87E-2115E92DA676}" destId="{DDCE4EFC-BACE-4112-B747-55C602DF435E}" srcOrd="0" destOrd="0" presId="urn:microsoft.com/office/officeart/2005/8/layout/orgChart1"/>
    <dgm:cxn modelId="{B4C4281E-7515-439D-9E7C-3A35C8601277}" type="presOf" srcId="{51DA4CD2-9C46-4FF5-932C-E0D1144E7B85}" destId="{6AEF835F-79C7-4300-8AFD-60E4821E83BF}" srcOrd="1" destOrd="0" presId="urn:microsoft.com/office/officeart/2005/8/layout/orgChart1"/>
    <dgm:cxn modelId="{D4DEC0D9-B7E1-47F7-979F-2A49FD3AC883}" type="presParOf" srcId="{5A24FB9D-6A68-4125-B5A2-C66554975553}" destId="{45523EBE-614C-4468-8DCD-F92F980A292C}" srcOrd="0" destOrd="0" presId="urn:microsoft.com/office/officeart/2005/8/layout/orgChart1"/>
    <dgm:cxn modelId="{0208372B-28BB-4564-9086-770508F4B332}" type="presParOf" srcId="{45523EBE-614C-4468-8DCD-F92F980A292C}" destId="{EE45EE8E-FE81-4E02-87F8-81104EC4D9FD}" srcOrd="0" destOrd="0" presId="urn:microsoft.com/office/officeart/2005/8/layout/orgChart1"/>
    <dgm:cxn modelId="{2C7F5D1C-C9D5-43A0-B20D-AC8CA04D15B0}" type="presParOf" srcId="{EE45EE8E-FE81-4E02-87F8-81104EC4D9FD}" destId="{E0477763-4531-4B29-AF70-8388F6484AF5}" srcOrd="0" destOrd="0" presId="urn:microsoft.com/office/officeart/2005/8/layout/orgChart1"/>
    <dgm:cxn modelId="{A39E85E2-A974-4684-B893-989CDA4177DF}" type="presParOf" srcId="{EE45EE8E-FE81-4E02-87F8-81104EC4D9FD}" destId="{334D7AE0-AEC5-4071-80D1-207A6F5BFF0E}" srcOrd="1" destOrd="0" presId="urn:microsoft.com/office/officeart/2005/8/layout/orgChart1"/>
    <dgm:cxn modelId="{ADAA49FC-BB77-4577-AD5F-8C97259C54CD}" type="presParOf" srcId="{45523EBE-614C-4468-8DCD-F92F980A292C}" destId="{F25C691B-A27A-4154-B47B-B19F174576B4}" srcOrd="1" destOrd="0" presId="urn:microsoft.com/office/officeart/2005/8/layout/orgChart1"/>
    <dgm:cxn modelId="{F66DFA94-752E-4AFB-8CD5-77C92E554F03}" type="presParOf" srcId="{F25C691B-A27A-4154-B47B-B19F174576B4}" destId="{EAB67AA0-3025-47EF-8DC8-8CCFC50AAE30}" srcOrd="0" destOrd="0" presId="urn:microsoft.com/office/officeart/2005/8/layout/orgChart1"/>
    <dgm:cxn modelId="{060D1A6F-7466-48CC-9225-4AF2C6571875}" type="presParOf" srcId="{F25C691B-A27A-4154-B47B-B19F174576B4}" destId="{54AA07C9-AD25-42BD-B5DE-60318718B775}" srcOrd="1" destOrd="0" presId="urn:microsoft.com/office/officeart/2005/8/layout/orgChart1"/>
    <dgm:cxn modelId="{830F3AE9-747B-42A3-BD49-7ACF1ABB5B15}" type="presParOf" srcId="{54AA07C9-AD25-42BD-B5DE-60318718B775}" destId="{C1D58093-A7D2-470F-B688-83BD74DA6AA9}" srcOrd="0" destOrd="0" presId="urn:microsoft.com/office/officeart/2005/8/layout/orgChart1"/>
    <dgm:cxn modelId="{9D6F7794-EF6E-4F91-B6FF-870CF215D286}" type="presParOf" srcId="{C1D58093-A7D2-470F-B688-83BD74DA6AA9}" destId="{691C4A63-1455-411D-92FB-24A924378C1F}" srcOrd="0" destOrd="0" presId="urn:microsoft.com/office/officeart/2005/8/layout/orgChart1"/>
    <dgm:cxn modelId="{AEEB6CFF-FCCA-49E1-A210-CA68F532C637}" type="presParOf" srcId="{C1D58093-A7D2-470F-B688-83BD74DA6AA9}" destId="{F64631B4-C327-4BC8-A86C-0133DD5B058F}" srcOrd="1" destOrd="0" presId="urn:microsoft.com/office/officeart/2005/8/layout/orgChart1"/>
    <dgm:cxn modelId="{129B670B-BD22-461C-9EE1-884E55AF80C2}" type="presParOf" srcId="{54AA07C9-AD25-42BD-B5DE-60318718B775}" destId="{2C17865F-4BFA-4F6A-A2DE-CE353B928D10}" srcOrd="1" destOrd="0" presId="urn:microsoft.com/office/officeart/2005/8/layout/orgChart1"/>
    <dgm:cxn modelId="{745F158E-90D8-4601-BCF0-DD99DF1B2FC7}" type="presParOf" srcId="{2C17865F-4BFA-4F6A-A2DE-CE353B928D10}" destId="{36C5529A-EE99-49E2-8720-1C89DE8CB5ED}" srcOrd="0" destOrd="0" presId="urn:microsoft.com/office/officeart/2005/8/layout/orgChart1"/>
    <dgm:cxn modelId="{CDB65DD0-BCEE-46B0-92D6-0B6140141867}" type="presParOf" srcId="{2C17865F-4BFA-4F6A-A2DE-CE353B928D10}" destId="{3416F55E-CC0A-42C0-9ECC-6ACFED2AC55C}" srcOrd="1" destOrd="0" presId="urn:microsoft.com/office/officeart/2005/8/layout/orgChart1"/>
    <dgm:cxn modelId="{E5699659-9690-40E6-AFBB-374A0F1F1EA3}" type="presParOf" srcId="{3416F55E-CC0A-42C0-9ECC-6ACFED2AC55C}" destId="{37AA8C9A-C2AE-429B-9F0C-08B9F908BDE7}" srcOrd="0" destOrd="0" presId="urn:microsoft.com/office/officeart/2005/8/layout/orgChart1"/>
    <dgm:cxn modelId="{DC78A0C7-F147-45B8-AECC-E4E93A9EF624}" type="presParOf" srcId="{37AA8C9A-C2AE-429B-9F0C-08B9F908BDE7}" destId="{C5C45980-8CAE-41DC-90E4-AC80C90C27B3}" srcOrd="0" destOrd="0" presId="urn:microsoft.com/office/officeart/2005/8/layout/orgChart1"/>
    <dgm:cxn modelId="{4BD08165-1CF9-4022-B64C-8F546B1C72AA}" type="presParOf" srcId="{37AA8C9A-C2AE-429B-9F0C-08B9F908BDE7}" destId="{3B50CF4B-5EFC-47F6-9D5D-B139708EE27C}" srcOrd="1" destOrd="0" presId="urn:microsoft.com/office/officeart/2005/8/layout/orgChart1"/>
    <dgm:cxn modelId="{7FEE4E18-DD48-42AE-8CA9-2AA67115EDB6}" type="presParOf" srcId="{3416F55E-CC0A-42C0-9ECC-6ACFED2AC55C}" destId="{425CC1E5-FC2B-4173-BB6E-D91F3CDF6C82}" srcOrd="1" destOrd="0" presId="urn:microsoft.com/office/officeart/2005/8/layout/orgChart1"/>
    <dgm:cxn modelId="{6C2082BD-596B-441F-A974-724218EB76B5}" type="presParOf" srcId="{3416F55E-CC0A-42C0-9ECC-6ACFED2AC55C}" destId="{4D52E1B4-9A85-4FF1-8A90-E8A1B50BBC94}" srcOrd="2" destOrd="0" presId="urn:microsoft.com/office/officeart/2005/8/layout/orgChart1"/>
    <dgm:cxn modelId="{EB8B2745-A710-4B88-85B3-E4FDE3BFEB25}" type="presParOf" srcId="{54AA07C9-AD25-42BD-B5DE-60318718B775}" destId="{4299CB7F-A490-4A05-B509-3BD976287E25}" srcOrd="2" destOrd="0" presId="urn:microsoft.com/office/officeart/2005/8/layout/orgChart1"/>
    <dgm:cxn modelId="{C1AA5ABD-1937-4B0A-AC88-FA757594B72B}" type="presParOf" srcId="{F25C691B-A27A-4154-B47B-B19F174576B4}" destId="{FD0341F3-FF85-4B2A-8373-1F3BFD56D762}" srcOrd="2" destOrd="0" presId="urn:microsoft.com/office/officeart/2005/8/layout/orgChart1"/>
    <dgm:cxn modelId="{091DFD43-2552-4957-897D-C0D7BE497A18}" type="presParOf" srcId="{F25C691B-A27A-4154-B47B-B19F174576B4}" destId="{62DE5D94-A9E5-447C-B27E-1B2A61689226}" srcOrd="3" destOrd="0" presId="urn:microsoft.com/office/officeart/2005/8/layout/orgChart1"/>
    <dgm:cxn modelId="{A3407A62-BB6D-42B7-8D24-E9CEA182C92D}" type="presParOf" srcId="{62DE5D94-A9E5-447C-B27E-1B2A61689226}" destId="{5A18E80A-156E-4CCA-9DA7-29CBFD380A60}" srcOrd="0" destOrd="0" presId="urn:microsoft.com/office/officeart/2005/8/layout/orgChart1"/>
    <dgm:cxn modelId="{57B37714-616C-4984-BCA6-9A195B13AA87}" type="presParOf" srcId="{5A18E80A-156E-4CCA-9DA7-29CBFD380A60}" destId="{3DE4AE76-A425-432E-81D0-EC97E2C596D9}" srcOrd="0" destOrd="0" presId="urn:microsoft.com/office/officeart/2005/8/layout/orgChart1"/>
    <dgm:cxn modelId="{519B585E-3515-47B8-A089-CF5AA4B50F57}" type="presParOf" srcId="{5A18E80A-156E-4CCA-9DA7-29CBFD380A60}" destId="{A73051E7-BDC8-4270-A5F5-5834185A33DA}" srcOrd="1" destOrd="0" presId="urn:microsoft.com/office/officeart/2005/8/layout/orgChart1"/>
    <dgm:cxn modelId="{3A5B20B1-26BA-4FD0-86EE-55A9D753DBF6}" type="presParOf" srcId="{62DE5D94-A9E5-447C-B27E-1B2A61689226}" destId="{75FF214C-C498-4CB7-AE56-B0B3A8D2AC36}" srcOrd="1" destOrd="0" presId="urn:microsoft.com/office/officeart/2005/8/layout/orgChart1"/>
    <dgm:cxn modelId="{B3719FDE-D83E-4B23-B038-0C8D9BF585FB}" type="presParOf" srcId="{75FF214C-C498-4CB7-AE56-B0B3A8D2AC36}" destId="{FF125874-0CF4-4341-B01B-3F3E59DA83E6}" srcOrd="0" destOrd="0" presId="urn:microsoft.com/office/officeart/2005/8/layout/orgChart1"/>
    <dgm:cxn modelId="{E95F7C54-7B46-45C1-9E72-E1D4A4D939E2}" type="presParOf" srcId="{75FF214C-C498-4CB7-AE56-B0B3A8D2AC36}" destId="{E19E1BDA-373E-41B7-9340-7FFA6B24FAC2}" srcOrd="1" destOrd="0" presId="urn:microsoft.com/office/officeart/2005/8/layout/orgChart1"/>
    <dgm:cxn modelId="{B804D126-01B2-4DEB-BCD2-5489AC1318F6}" type="presParOf" srcId="{E19E1BDA-373E-41B7-9340-7FFA6B24FAC2}" destId="{602FB930-17EC-4B33-AB06-ABD388AF9442}" srcOrd="0" destOrd="0" presId="urn:microsoft.com/office/officeart/2005/8/layout/orgChart1"/>
    <dgm:cxn modelId="{0F4F15E4-A394-4BE1-A41F-EE4EF10E635C}" type="presParOf" srcId="{602FB930-17EC-4B33-AB06-ABD388AF9442}" destId="{86AB0318-9DCC-45E9-B31C-8C5B72F3FDC8}" srcOrd="0" destOrd="0" presId="urn:microsoft.com/office/officeart/2005/8/layout/orgChart1"/>
    <dgm:cxn modelId="{6C00E047-B1EB-43C5-B878-7A80966CA6A1}" type="presParOf" srcId="{602FB930-17EC-4B33-AB06-ABD388AF9442}" destId="{6AEF835F-79C7-4300-8AFD-60E4821E83BF}" srcOrd="1" destOrd="0" presId="urn:microsoft.com/office/officeart/2005/8/layout/orgChart1"/>
    <dgm:cxn modelId="{2985360E-A4B4-4561-B780-A751AB12AFA4}" type="presParOf" srcId="{E19E1BDA-373E-41B7-9340-7FFA6B24FAC2}" destId="{5C54E5AE-7998-4375-A7B6-877845A19338}" srcOrd="1" destOrd="0" presId="urn:microsoft.com/office/officeart/2005/8/layout/orgChart1"/>
    <dgm:cxn modelId="{A4A59D3E-8290-45E3-B2C7-2563A13AA7B3}" type="presParOf" srcId="{E19E1BDA-373E-41B7-9340-7FFA6B24FAC2}" destId="{8643A324-ADC5-4E13-B684-D4BD434DAE3E}" srcOrd="2" destOrd="0" presId="urn:microsoft.com/office/officeart/2005/8/layout/orgChart1"/>
    <dgm:cxn modelId="{C0DF1513-E4C1-4B9D-8057-46E30F77C6EF}" type="presParOf" srcId="{62DE5D94-A9E5-447C-B27E-1B2A61689226}" destId="{FD52DD06-8C0A-433D-AF26-387E4EDA06E8}" srcOrd="2" destOrd="0" presId="urn:microsoft.com/office/officeart/2005/8/layout/orgChart1"/>
    <dgm:cxn modelId="{3C48D3BB-6EB1-4D40-866F-7C75DF4FD74D}" type="presParOf" srcId="{F25C691B-A27A-4154-B47B-B19F174576B4}" destId="{DDCE4EFC-BACE-4112-B747-55C602DF435E}" srcOrd="4" destOrd="0" presId="urn:microsoft.com/office/officeart/2005/8/layout/orgChart1"/>
    <dgm:cxn modelId="{ECF04937-496A-4658-8DCB-9703A705D621}" type="presParOf" srcId="{F25C691B-A27A-4154-B47B-B19F174576B4}" destId="{DB71DBE3-D238-4E80-BEB4-52C584B23B82}" srcOrd="5" destOrd="0" presId="urn:microsoft.com/office/officeart/2005/8/layout/orgChart1"/>
    <dgm:cxn modelId="{4CF2E382-5BCD-4C39-9597-1B09B330D8F5}" type="presParOf" srcId="{DB71DBE3-D238-4E80-BEB4-52C584B23B82}" destId="{C0C157BD-A9F8-4857-9F82-76B3593C4E44}" srcOrd="0" destOrd="0" presId="urn:microsoft.com/office/officeart/2005/8/layout/orgChart1"/>
    <dgm:cxn modelId="{209620EA-8A02-4DA7-B5CF-813435096FDB}" type="presParOf" srcId="{C0C157BD-A9F8-4857-9F82-76B3593C4E44}" destId="{CDF1D164-4726-46C0-BD4C-81A9158F2DA3}" srcOrd="0" destOrd="0" presId="urn:microsoft.com/office/officeart/2005/8/layout/orgChart1"/>
    <dgm:cxn modelId="{2680874E-90BA-4E65-AE1A-A0F384C0BEB2}" type="presParOf" srcId="{C0C157BD-A9F8-4857-9F82-76B3593C4E44}" destId="{FDCAD926-79B0-43DB-82DC-55025A997B3C}" srcOrd="1" destOrd="0" presId="urn:microsoft.com/office/officeart/2005/8/layout/orgChart1"/>
    <dgm:cxn modelId="{D8882D57-A47A-4F73-BDED-721EE89A423F}" type="presParOf" srcId="{DB71DBE3-D238-4E80-BEB4-52C584B23B82}" destId="{F344BC7D-2718-4FD7-8F51-B3A9AC01AEC8}" srcOrd="1" destOrd="0" presId="urn:microsoft.com/office/officeart/2005/8/layout/orgChart1"/>
    <dgm:cxn modelId="{D69FD64A-8DF5-4D48-A3B2-883600A6389B}" type="presParOf" srcId="{DB71DBE3-D238-4E80-BEB4-52C584B23B82}" destId="{B412073E-C3E5-4D0D-B9C1-F1B8CF776D7D}" srcOrd="2" destOrd="0" presId="urn:microsoft.com/office/officeart/2005/8/layout/orgChart1"/>
    <dgm:cxn modelId="{6FB48E9A-CF71-44C9-9A71-DB07EF0F3238}" type="presParOf" srcId="{45523EBE-614C-4468-8DCD-F92F980A292C}" destId="{76C78EB7-0567-4890-8D47-E91C931A86F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184EB-7770-4E43-AF21-5AF0A31A6F00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7932D0A-10AC-4A50-BA94-A699D942113F}">
      <dgm:prSet phldrT="[Metin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ÖĞRENME</a:t>
          </a:r>
          <a:endParaRPr lang="tr-TR" b="1" dirty="0">
            <a:solidFill>
              <a:schemeClr val="tx1"/>
            </a:solidFill>
          </a:endParaRPr>
        </a:p>
      </dgm:t>
    </dgm:pt>
    <dgm:pt modelId="{194EF144-5299-46CF-9FAC-0A49F334E27E}" type="parTrans" cxnId="{966A20D3-945B-4844-8ACC-854FF4E2807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A46A5F4C-0F74-4989-824A-F54EAA4CE36C}" type="sibTrans" cxnId="{966A20D3-945B-4844-8ACC-854FF4E2807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FA536299-E2ED-4B2B-AEA4-E6CCE2960729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BİLGİ</a:t>
          </a:r>
        </a:p>
        <a:p>
          <a:r>
            <a:rPr lang="tr-TR" b="1" dirty="0" smtClean="0">
              <a:solidFill>
                <a:schemeClr val="tx1"/>
              </a:solidFill>
            </a:rPr>
            <a:t>(Information)</a:t>
          </a:r>
          <a:endParaRPr lang="tr-TR" b="1" dirty="0">
            <a:solidFill>
              <a:schemeClr val="tx1"/>
            </a:solidFill>
          </a:endParaRPr>
        </a:p>
      </dgm:t>
    </dgm:pt>
    <dgm:pt modelId="{B24BF828-BE8D-49B2-9B74-532BB134B6B0}" type="parTrans" cxnId="{D857D700-D678-475A-BED4-B7561A4D4F81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4CFBF02C-8D20-4CA7-A1E2-537A6ED43523}" type="sibTrans" cxnId="{D857D700-D678-475A-BED4-B7561A4D4F81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6779FA8E-E2CC-4CAE-AEE0-97CE19FA3BEF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BECERİ</a:t>
          </a:r>
        </a:p>
        <a:p>
          <a:r>
            <a:rPr lang="tr-TR" b="1" dirty="0" smtClean="0">
              <a:solidFill>
                <a:schemeClr val="tx1"/>
              </a:solidFill>
            </a:rPr>
            <a:t>(</a:t>
          </a:r>
          <a:r>
            <a:rPr lang="tr-TR" b="1" dirty="0" err="1" smtClean="0">
              <a:solidFill>
                <a:schemeClr val="tx1"/>
              </a:solidFill>
            </a:rPr>
            <a:t>Skill</a:t>
          </a:r>
          <a:r>
            <a:rPr lang="tr-TR" b="1" dirty="0" smtClean="0">
              <a:solidFill>
                <a:schemeClr val="tx1"/>
              </a:solidFill>
            </a:rPr>
            <a:t>)</a:t>
          </a:r>
          <a:endParaRPr lang="tr-TR" b="1" dirty="0">
            <a:solidFill>
              <a:schemeClr val="tx1"/>
            </a:solidFill>
          </a:endParaRPr>
        </a:p>
      </dgm:t>
    </dgm:pt>
    <dgm:pt modelId="{A9558690-5863-4C06-B628-C1AFFD739265}" type="parTrans" cxnId="{A635983D-88C6-4257-A9DD-827EAA39BD8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95DDE51F-7039-45AD-BDEB-85D89D6B2C1A}" type="sibTrans" cxnId="{A635983D-88C6-4257-A9DD-827EAA39BD8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2D7CA8B0-D81B-44E7-B382-A722A2497BBB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YETENEK</a:t>
          </a:r>
        </a:p>
        <a:p>
          <a:r>
            <a:rPr lang="tr-TR" b="1" dirty="0" smtClean="0">
              <a:solidFill>
                <a:schemeClr val="tx1"/>
              </a:solidFill>
            </a:rPr>
            <a:t>(</a:t>
          </a:r>
          <a:r>
            <a:rPr lang="tr-TR" b="1" dirty="0" err="1" smtClean="0">
              <a:solidFill>
                <a:schemeClr val="tx1"/>
              </a:solidFill>
            </a:rPr>
            <a:t>Ability</a:t>
          </a:r>
          <a:r>
            <a:rPr lang="tr-TR" b="1" dirty="0" smtClean="0">
              <a:solidFill>
                <a:schemeClr val="tx1"/>
              </a:solidFill>
            </a:rPr>
            <a:t>)</a:t>
          </a:r>
          <a:endParaRPr lang="tr-TR" b="1" dirty="0">
            <a:solidFill>
              <a:schemeClr val="tx1"/>
            </a:solidFill>
          </a:endParaRPr>
        </a:p>
      </dgm:t>
    </dgm:pt>
    <dgm:pt modelId="{3B71FE21-D839-45B9-A87E-2115E92DA676}" type="parTrans" cxnId="{E86C7B89-1B74-4885-9B6B-374EDD5AFB3B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2D5E8636-1B30-4685-9F0E-9D5367E607DB}" type="sibTrans" cxnId="{E86C7B89-1B74-4885-9B6B-374EDD5AFB3B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5A24FB9D-6A68-4125-B5A2-C66554975553}" type="pres">
      <dgm:prSet presAssocID="{52C184EB-7770-4E43-AF21-5AF0A31A6F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5523EBE-614C-4468-8DCD-F92F980A292C}" type="pres">
      <dgm:prSet presAssocID="{D7932D0A-10AC-4A50-BA94-A699D942113F}" presName="hierRoot1" presStyleCnt="0">
        <dgm:presLayoutVars>
          <dgm:hierBranch val="init"/>
        </dgm:presLayoutVars>
      </dgm:prSet>
      <dgm:spPr/>
    </dgm:pt>
    <dgm:pt modelId="{EE45EE8E-FE81-4E02-87F8-81104EC4D9FD}" type="pres">
      <dgm:prSet presAssocID="{D7932D0A-10AC-4A50-BA94-A699D942113F}" presName="rootComposite1" presStyleCnt="0"/>
      <dgm:spPr/>
    </dgm:pt>
    <dgm:pt modelId="{E0477763-4531-4B29-AF70-8388F6484AF5}" type="pres">
      <dgm:prSet presAssocID="{D7932D0A-10AC-4A50-BA94-A699D942113F}" presName="rootText1" presStyleLbl="node0" presStyleIdx="0" presStyleCnt="1" custScaleX="113130" custScaleY="109677" custLinFactNeighborX="0" custLinFactNeighborY="-600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4D7AE0-AEC5-4071-80D1-207A6F5BFF0E}" type="pres">
      <dgm:prSet presAssocID="{D7932D0A-10AC-4A50-BA94-A699D942113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25C691B-A27A-4154-B47B-B19F174576B4}" type="pres">
      <dgm:prSet presAssocID="{D7932D0A-10AC-4A50-BA94-A699D942113F}" presName="hierChild2" presStyleCnt="0"/>
      <dgm:spPr/>
    </dgm:pt>
    <dgm:pt modelId="{EAB67AA0-3025-47EF-8DC8-8CCFC50AAE30}" type="pres">
      <dgm:prSet presAssocID="{B24BF828-BE8D-49B2-9B74-532BB134B6B0}" presName="Name37" presStyleLbl="parChTrans1D2" presStyleIdx="0" presStyleCnt="3"/>
      <dgm:spPr/>
      <dgm:t>
        <a:bodyPr/>
        <a:lstStyle/>
        <a:p>
          <a:endParaRPr lang="tr-TR"/>
        </a:p>
      </dgm:t>
    </dgm:pt>
    <dgm:pt modelId="{54AA07C9-AD25-42BD-B5DE-60318718B775}" type="pres">
      <dgm:prSet presAssocID="{FA536299-E2ED-4B2B-AEA4-E6CCE2960729}" presName="hierRoot2" presStyleCnt="0">
        <dgm:presLayoutVars>
          <dgm:hierBranch val="init"/>
        </dgm:presLayoutVars>
      </dgm:prSet>
      <dgm:spPr/>
    </dgm:pt>
    <dgm:pt modelId="{C1D58093-A7D2-470F-B688-83BD74DA6AA9}" type="pres">
      <dgm:prSet presAssocID="{FA536299-E2ED-4B2B-AEA4-E6CCE2960729}" presName="rootComposite" presStyleCnt="0"/>
      <dgm:spPr/>
    </dgm:pt>
    <dgm:pt modelId="{691C4A63-1455-411D-92FB-24A924378C1F}" type="pres">
      <dgm:prSet presAssocID="{FA536299-E2ED-4B2B-AEA4-E6CCE296072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4631B4-C327-4BC8-A86C-0133DD5B058F}" type="pres">
      <dgm:prSet presAssocID="{FA536299-E2ED-4B2B-AEA4-E6CCE2960729}" presName="rootConnector" presStyleLbl="node2" presStyleIdx="0" presStyleCnt="3"/>
      <dgm:spPr/>
      <dgm:t>
        <a:bodyPr/>
        <a:lstStyle/>
        <a:p>
          <a:endParaRPr lang="tr-TR"/>
        </a:p>
      </dgm:t>
    </dgm:pt>
    <dgm:pt modelId="{2C17865F-4BFA-4F6A-A2DE-CE353B928D10}" type="pres">
      <dgm:prSet presAssocID="{FA536299-E2ED-4B2B-AEA4-E6CCE2960729}" presName="hierChild4" presStyleCnt="0"/>
      <dgm:spPr/>
    </dgm:pt>
    <dgm:pt modelId="{4299CB7F-A490-4A05-B509-3BD976287E25}" type="pres">
      <dgm:prSet presAssocID="{FA536299-E2ED-4B2B-AEA4-E6CCE2960729}" presName="hierChild5" presStyleCnt="0"/>
      <dgm:spPr/>
    </dgm:pt>
    <dgm:pt modelId="{FD0341F3-FF85-4B2A-8373-1F3BFD56D762}" type="pres">
      <dgm:prSet presAssocID="{A9558690-5863-4C06-B628-C1AFFD739265}" presName="Name37" presStyleLbl="parChTrans1D2" presStyleIdx="1" presStyleCnt="3"/>
      <dgm:spPr/>
      <dgm:t>
        <a:bodyPr/>
        <a:lstStyle/>
        <a:p>
          <a:endParaRPr lang="tr-TR"/>
        </a:p>
      </dgm:t>
    </dgm:pt>
    <dgm:pt modelId="{62DE5D94-A9E5-447C-B27E-1B2A61689226}" type="pres">
      <dgm:prSet presAssocID="{6779FA8E-E2CC-4CAE-AEE0-97CE19FA3BEF}" presName="hierRoot2" presStyleCnt="0">
        <dgm:presLayoutVars>
          <dgm:hierBranch val="init"/>
        </dgm:presLayoutVars>
      </dgm:prSet>
      <dgm:spPr/>
    </dgm:pt>
    <dgm:pt modelId="{5A18E80A-156E-4CCA-9DA7-29CBFD380A60}" type="pres">
      <dgm:prSet presAssocID="{6779FA8E-E2CC-4CAE-AEE0-97CE19FA3BEF}" presName="rootComposite" presStyleCnt="0"/>
      <dgm:spPr/>
    </dgm:pt>
    <dgm:pt modelId="{3DE4AE76-A425-432E-81D0-EC97E2C596D9}" type="pres">
      <dgm:prSet presAssocID="{6779FA8E-E2CC-4CAE-AEE0-97CE19FA3B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3051E7-BDC8-4270-A5F5-5834185A33DA}" type="pres">
      <dgm:prSet presAssocID="{6779FA8E-E2CC-4CAE-AEE0-97CE19FA3BEF}" presName="rootConnector" presStyleLbl="node2" presStyleIdx="1" presStyleCnt="3"/>
      <dgm:spPr/>
      <dgm:t>
        <a:bodyPr/>
        <a:lstStyle/>
        <a:p>
          <a:endParaRPr lang="tr-TR"/>
        </a:p>
      </dgm:t>
    </dgm:pt>
    <dgm:pt modelId="{75FF214C-C498-4CB7-AE56-B0B3A8D2AC36}" type="pres">
      <dgm:prSet presAssocID="{6779FA8E-E2CC-4CAE-AEE0-97CE19FA3BEF}" presName="hierChild4" presStyleCnt="0"/>
      <dgm:spPr/>
    </dgm:pt>
    <dgm:pt modelId="{FD52DD06-8C0A-433D-AF26-387E4EDA06E8}" type="pres">
      <dgm:prSet presAssocID="{6779FA8E-E2CC-4CAE-AEE0-97CE19FA3BEF}" presName="hierChild5" presStyleCnt="0"/>
      <dgm:spPr/>
    </dgm:pt>
    <dgm:pt modelId="{DDCE4EFC-BACE-4112-B747-55C602DF435E}" type="pres">
      <dgm:prSet presAssocID="{3B71FE21-D839-45B9-A87E-2115E92DA676}" presName="Name37" presStyleLbl="parChTrans1D2" presStyleIdx="2" presStyleCnt="3"/>
      <dgm:spPr/>
      <dgm:t>
        <a:bodyPr/>
        <a:lstStyle/>
        <a:p>
          <a:endParaRPr lang="tr-TR"/>
        </a:p>
      </dgm:t>
    </dgm:pt>
    <dgm:pt modelId="{DB71DBE3-D238-4E80-BEB4-52C584B23B82}" type="pres">
      <dgm:prSet presAssocID="{2D7CA8B0-D81B-44E7-B382-A722A2497BBB}" presName="hierRoot2" presStyleCnt="0">
        <dgm:presLayoutVars>
          <dgm:hierBranch val="init"/>
        </dgm:presLayoutVars>
      </dgm:prSet>
      <dgm:spPr/>
    </dgm:pt>
    <dgm:pt modelId="{C0C157BD-A9F8-4857-9F82-76B3593C4E44}" type="pres">
      <dgm:prSet presAssocID="{2D7CA8B0-D81B-44E7-B382-A722A2497BBB}" presName="rootComposite" presStyleCnt="0"/>
      <dgm:spPr/>
    </dgm:pt>
    <dgm:pt modelId="{CDF1D164-4726-46C0-BD4C-81A9158F2DA3}" type="pres">
      <dgm:prSet presAssocID="{2D7CA8B0-D81B-44E7-B382-A722A2497BB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CAD926-79B0-43DB-82DC-55025A997B3C}" type="pres">
      <dgm:prSet presAssocID="{2D7CA8B0-D81B-44E7-B382-A722A2497BBB}" presName="rootConnector" presStyleLbl="node2" presStyleIdx="2" presStyleCnt="3"/>
      <dgm:spPr/>
      <dgm:t>
        <a:bodyPr/>
        <a:lstStyle/>
        <a:p>
          <a:endParaRPr lang="tr-TR"/>
        </a:p>
      </dgm:t>
    </dgm:pt>
    <dgm:pt modelId="{F344BC7D-2718-4FD7-8F51-B3A9AC01AEC8}" type="pres">
      <dgm:prSet presAssocID="{2D7CA8B0-D81B-44E7-B382-A722A2497BBB}" presName="hierChild4" presStyleCnt="0"/>
      <dgm:spPr/>
    </dgm:pt>
    <dgm:pt modelId="{B412073E-C3E5-4D0D-B9C1-F1B8CF776D7D}" type="pres">
      <dgm:prSet presAssocID="{2D7CA8B0-D81B-44E7-B382-A722A2497BBB}" presName="hierChild5" presStyleCnt="0"/>
      <dgm:spPr/>
    </dgm:pt>
    <dgm:pt modelId="{76C78EB7-0567-4890-8D47-E91C931A86FE}" type="pres">
      <dgm:prSet presAssocID="{D7932D0A-10AC-4A50-BA94-A699D942113F}" presName="hierChild3" presStyleCnt="0"/>
      <dgm:spPr/>
    </dgm:pt>
  </dgm:ptLst>
  <dgm:cxnLst>
    <dgm:cxn modelId="{B4925B88-7AB0-4E3D-A9D1-EFDABC268DF6}" type="presOf" srcId="{FA536299-E2ED-4B2B-AEA4-E6CCE2960729}" destId="{F64631B4-C327-4BC8-A86C-0133DD5B058F}" srcOrd="1" destOrd="0" presId="urn:microsoft.com/office/officeart/2005/8/layout/orgChart1"/>
    <dgm:cxn modelId="{C6327374-62AA-4C8D-BB17-B0A39503ABC4}" type="presOf" srcId="{D7932D0A-10AC-4A50-BA94-A699D942113F}" destId="{E0477763-4531-4B29-AF70-8388F6484AF5}" srcOrd="0" destOrd="0" presId="urn:microsoft.com/office/officeart/2005/8/layout/orgChart1"/>
    <dgm:cxn modelId="{FA859DF4-7BF5-48EB-A93E-54C3CBD51C3C}" type="presOf" srcId="{B24BF828-BE8D-49B2-9B74-532BB134B6B0}" destId="{EAB67AA0-3025-47EF-8DC8-8CCFC50AAE30}" srcOrd="0" destOrd="0" presId="urn:microsoft.com/office/officeart/2005/8/layout/orgChart1"/>
    <dgm:cxn modelId="{3397C985-B002-499C-B751-582F9C5C89BD}" type="presOf" srcId="{6779FA8E-E2CC-4CAE-AEE0-97CE19FA3BEF}" destId="{A73051E7-BDC8-4270-A5F5-5834185A33DA}" srcOrd="1" destOrd="0" presId="urn:microsoft.com/office/officeart/2005/8/layout/orgChart1"/>
    <dgm:cxn modelId="{AB5369B9-9003-441C-9454-0AD8A656306C}" type="presOf" srcId="{52C184EB-7770-4E43-AF21-5AF0A31A6F00}" destId="{5A24FB9D-6A68-4125-B5A2-C66554975553}" srcOrd="0" destOrd="0" presId="urn:microsoft.com/office/officeart/2005/8/layout/orgChart1"/>
    <dgm:cxn modelId="{E86C7B89-1B74-4885-9B6B-374EDD5AFB3B}" srcId="{D7932D0A-10AC-4A50-BA94-A699D942113F}" destId="{2D7CA8B0-D81B-44E7-B382-A722A2497BBB}" srcOrd="2" destOrd="0" parTransId="{3B71FE21-D839-45B9-A87E-2115E92DA676}" sibTransId="{2D5E8636-1B30-4685-9F0E-9D5367E607DB}"/>
    <dgm:cxn modelId="{966A20D3-945B-4844-8ACC-854FF4E28076}" srcId="{52C184EB-7770-4E43-AF21-5AF0A31A6F00}" destId="{D7932D0A-10AC-4A50-BA94-A699D942113F}" srcOrd="0" destOrd="0" parTransId="{194EF144-5299-46CF-9FAC-0A49F334E27E}" sibTransId="{A46A5F4C-0F74-4989-824A-F54EAA4CE36C}"/>
    <dgm:cxn modelId="{A635983D-88C6-4257-A9DD-827EAA39BD86}" srcId="{D7932D0A-10AC-4A50-BA94-A699D942113F}" destId="{6779FA8E-E2CC-4CAE-AEE0-97CE19FA3BEF}" srcOrd="1" destOrd="0" parTransId="{A9558690-5863-4C06-B628-C1AFFD739265}" sibTransId="{95DDE51F-7039-45AD-BDEB-85D89D6B2C1A}"/>
    <dgm:cxn modelId="{1A2EE546-B2CC-49C2-9529-00C961ED1865}" type="presOf" srcId="{2D7CA8B0-D81B-44E7-B382-A722A2497BBB}" destId="{CDF1D164-4726-46C0-BD4C-81A9158F2DA3}" srcOrd="0" destOrd="0" presId="urn:microsoft.com/office/officeart/2005/8/layout/orgChart1"/>
    <dgm:cxn modelId="{1A3DC2C6-CAAB-4D9F-B80D-C14C791AE772}" type="presOf" srcId="{FA536299-E2ED-4B2B-AEA4-E6CCE2960729}" destId="{691C4A63-1455-411D-92FB-24A924378C1F}" srcOrd="0" destOrd="0" presId="urn:microsoft.com/office/officeart/2005/8/layout/orgChart1"/>
    <dgm:cxn modelId="{AC2E5E17-CB45-4E01-98A7-8CD2FAE4A830}" type="presOf" srcId="{3B71FE21-D839-45B9-A87E-2115E92DA676}" destId="{DDCE4EFC-BACE-4112-B747-55C602DF435E}" srcOrd="0" destOrd="0" presId="urn:microsoft.com/office/officeart/2005/8/layout/orgChart1"/>
    <dgm:cxn modelId="{C20368B2-779C-44DC-B42E-F2A311B74CD1}" type="presOf" srcId="{D7932D0A-10AC-4A50-BA94-A699D942113F}" destId="{334D7AE0-AEC5-4071-80D1-207A6F5BFF0E}" srcOrd="1" destOrd="0" presId="urn:microsoft.com/office/officeart/2005/8/layout/orgChart1"/>
    <dgm:cxn modelId="{52C5C1CA-D0D1-490D-A623-DEAF5BF4D8C9}" type="presOf" srcId="{2D7CA8B0-D81B-44E7-B382-A722A2497BBB}" destId="{FDCAD926-79B0-43DB-82DC-55025A997B3C}" srcOrd="1" destOrd="0" presId="urn:microsoft.com/office/officeart/2005/8/layout/orgChart1"/>
    <dgm:cxn modelId="{614ACF48-B119-4714-B270-70B0A58028CB}" type="presOf" srcId="{6779FA8E-E2CC-4CAE-AEE0-97CE19FA3BEF}" destId="{3DE4AE76-A425-432E-81D0-EC97E2C596D9}" srcOrd="0" destOrd="0" presId="urn:microsoft.com/office/officeart/2005/8/layout/orgChart1"/>
    <dgm:cxn modelId="{D857D700-D678-475A-BED4-B7561A4D4F81}" srcId="{D7932D0A-10AC-4A50-BA94-A699D942113F}" destId="{FA536299-E2ED-4B2B-AEA4-E6CCE2960729}" srcOrd="0" destOrd="0" parTransId="{B24BF828-BE8D-49B2-9B74-532BB134B6B0}" sibTransId="{4CFBF02C-8D20-4CA7-A1E2-537A6ED43523}"/>
    <dgm:cxn modelId="{3EBB9D10-0FEC-4887-A6B1-975072C06F10}" type="presOf" srcId="{A9558690-5863-4C06-B628-C1AFFD739265}" destId="{FD0341F3-FF85-4B2A-8373-1F3BFD56D762}" srcOrd="0" destOrd="0" presId="urn:microsoft.com/office/officeart/2005/8/layout/orgChart1"/>
    <dgm:cxn modelId="{1FD67A79-1CC0-42ED-8BF9-016F6C0E8D0F}" type="presParOf" srcId="{5A24FB9D-6A68-4125-B5A2-C66554975553}" destId="{45523EBE-614C-4468-8DCD-F92F980A292C}" srcOrd="0" destOrd="0" presId="urn:microsoft.com/office/officeart/2005/8/layout/orgChart1"/>
    <dgm:cxn modelId="{31785AA6-E570-4C3C-AC34-2C5B5A2E674F}" type="presParOf" srcId="{45523EBE-614C-4468-8DCD-F92F980A292C}" destId="{EE45EE8E-FE81-4E02-87F8-81104EC4D9FD}" srcOrd="0" destOrd="0" presId="urn:microsoft.com/office/officeart/2005/8/layout/orgChart1"/>
    <dgm:cxn modelId="{3F1485F8-2A0B-411A-99D3-82218A895C82}" type="presParOf" srcId="{EE45EE8E-FE81-4E02-87F8-81104EC4D9FD}" destId="{E0477763-4531-4B29-AF70-8388F6484AF5}" srcOrd="0" destOrd="0" presId="urn:microsoft.com/office/officeart/2005/8/layout/orgChart1"/>
    <dgm:cxn modelId="{A91B9ECB-9E4E-4691-8450-F5D3DE2F3B9A}" type="presParOf" srcId="{EE45EE8E-FE81-4E02-87F8-81104EC4D9FD}" destId="{334D7AE0-AEC5-4071-80D1-207A6F5BFF0E}" srcOrd="1" destOrd="0" presId="urn:microsoft.com/office/officeart/2005/8/layout/orgChart1"/>
    <dgm:cxn modelId="{C7C6D03E-E00D-4E2D-906C-C9E6B845274B}" type="presParOf" srcId="{45523EBE-614C-4468-8DCD-F92F980A292C}" destId="{F25C691B-A27A-4154-B47B-B19F174576B4}" srcOrd="1" destOrd="0" presId="urn:microsoft.com/office/officeart/2005/8/layout/orgChart1"/>
    <dgm:cxn modelId="{786D3A51-8420-427A-897E-0E57C4BCCB1B}" type="presParOf" srcId="{F25C691B-A27A-4154-B47B-B19F174576B4}" destId="{EAB67AA0-3025-47EF-8DC8-8CCFC50AAE30}" srcOrd="0" destOrd="0" presId="urn:microsoft.com/office/officeart/2005/8/layout/orgChart1"/>
    <dgm:cxn modelId="{06F1665D-ACE9-42D1-BB83-9B2FD1B48B91}" type="presParOf" srcId="{F25C691B-A27A-4154-B47B-B19F174576B4}" destId="{54AA07C9-AD25-42BD-B5DE-60318718B775}" srcOrd="1" destOrd="0" presId="urn:microsoft.com/office/officeart/2005/8/layout/orgChart1"/>
    <dgm:cxn modelId="{CB510364-34A7-407C-A320-93E01221400E}" type="presParOf" srcId="{54AA07C9-AD25-42BD-B5DE-60318718B775}" destId="{C1D58093-A7D2-470F-B688-83BD74DA6AA9}" srcOrd="0" destOrd="0" presId="urn:microsoft.com/office/officeart/2005/8/layout/orgChart1"/>
    <dgm:cxn modelId="{C81807FA-A938-4D30-A154-C2AC4181B424}" type="presParOf" srcId="{C1D58093-A7D2-470F-B688-83BD74DA6AA9}" destId="{691C4A63-1455-411D-92FB-24A924378C1F}" srcOrd="0" destOrd="0" presId="urn:microsoft.com/office/officeart/2005/8/layout/orgChart1"/>
    <dgm:cxn modelId="{867A0CAA-1E74-44BF-BD44-EC6A03B82FA7}" type="presParOf" srcId="{C1D58093-A7D2-470F-B688-83BD74DA6AA9}" destId="{F64631B4-C327-4BC8-A86C-0133DD5B058F}" srcOrd="1" destOrd="0" presId="urn:microsoft.com/office/officeart/2005/8/layout/orgChart1"/>
    <dgm:cxn modelId="{A26B5F62-3DDF-4166-BE7D-CE4F6276DAD4}" type="presParOf" srcId="{54AA07C9-AD25-42BD-B5DE-60318718B775}" destId="{2C17865F-4BFA-4F6A-A2DE-CE353B928D10}" srcOrd="1" destOrd="0" presId="urn:microsoft.com/office/officeart/2005/8/layout/orgChart1"/>
    <dgm:cxn modelId="{A404564F-B0BA-48E6-8386-AA618E2EBC6E}" type="presParOf" srcId="{54AA07C9-AD25-42BD-B5DE-60318718B775}" destId="{4299CB7F-A490-4A05-B509-3BD976287E25}" srcOrd="2" destOrd="0" presId="urn:microsoft.com/office/officeart/2005/8/layout/orgChart1"/>
    <dgm:cxn modelId="{EAA6FE88-4AD6-4D51-9E2C-FE267B61ECF6}" type="presParOf" srcId="{F25C691B-A27A-4154-B47B-B19F174576B4}" destId="{FD0341F3-FF85-4B2A-8373-1F3BFD56D762}" srcOrd="2" destOrd="0" presId="urn:microsoft.com/office/officeart/2005/8/layout/orgChart1"/>
    <dgm:cxn modelId="{75A258EF-1754-42EB-8875-979182FE6D35}" type="presParOf" srcId="{F25C691B-A27A-4154-B47B-B19F174576B4}" destId="{62DE5D94-A9E5-447C-B27E-1B2A61689226}" srcOrd="3" destOrd="0" presId="urn:microsoft.com/office/officeart/2005/8/layout/orgChart1"/>
    <dgm:cxn modelId="{C22EA5D6-8975-46CB-B817-D6D82AFA60C0}" type="presParOf" srcId="{62DE5D94-A9E5-447C-B27E-1B2A61689226}" destId="{5A18E80A-156E-4CCA-9DA7-29CBFD380A60}" srcOrd="0" destOrd="0" presId="urn:microsoft.com/office/officeart/2005/8/layout/orgChart1"/>
    <dgm:cxn modelId="{F54733E8-244B-4EE1-AA76-BD452F242B93}" type="presParOf" srcId="{5A18E80A-156E-4CCA-9DA7-29CBFD380A60}" destId="{3DE4AE76-A425-432E-81D0-EC97E2C596D9}" srcOrd="0" destOrd="0" presId="urn:microsoft.com/office/officeart/2005/8/layout/orgChart1"/>
    <dgm:cxn modelId="{ADDB4BAC-94EA-40AC-863B-9AA7A9541E63}" type="presParOf" srcId="{5A18E80A-156E-4CCA-9DA7-29CBFD380A60}" destId="{A73051E7-BDC8-4270-A5F5-5834185A33DA}" srcOrd="1" destOrd="0" presId="urn:microsoft.com/office/officeart/2005/8/layout/orgChart1"/>
    <dgm:cxn modelId="{B35DE4D1-6298-4117-8DD5-0683B8233C80}" type="presParOf" srcId="{62DE5D94-A9E5-447C-B27E-1B2A61689226}" destId="{75FF214C-C498-4CB7-AE56-B0B3A8D2AC36}" srcOrd="1" destOrd="0" presId="urn:microsoft.com/office/officeart/2005/8/layout/orgChart1"/>
    <dgm:cxn modelId="{C04682AF-4C64-4016-9368-1C489DBFA452}" type="presParOf" srcId="{62DE5D94-A9E5-447C-B27E-1B2A61689226}" destId="{FD52DD06-8C0A-433D-AF26-387E4EDA06E8}" srcOrd="2" destOrd="0" presId="urn:microsoft.com/office/officeart/2005/8/layout/orgChart1"/>
    <dgm:cxn modelId="{1D281FB7-86A3-4F02-96DA-D1D1EC8FC925}" type="presParOf" srcId="{F25C691B-A27A-4154-B47B-B19F174576B4}" destId="{DDCE4EFC-BACE-4112-B747-55C602DF435E}" srcOrd="4" destOrd="0" presId="urn:microsoft.com/office/officeart/2005/8/layout/orgChart1"/>
    <dgm:cxn modelId="{E30AA728-8BB4-4F45-909C-4372528003CF}" type="presParOf" srcId="{F25C691B-A27A-4154-B47B-B19F174576B4}" destId="{DB71DBE3-D238-4E80-BEB4-52C584B23B82}" srcOrd="5" destOrd="0" presId="urn:microsoft.com/office/officeart/2005/8/layout/orgChart1"/>
    <dgm:cxn modelId="{DEE100B8-9006-4358-B48F-2495C34A9C22}" type="presParOf" srcId="{DB71DBE3-D238-4E80-BEB4-52C584B23B82}" destId="{C0C157BD-A9F8-4857-9F82-76B3593C4E44}" srcOrd="0" destOrd="0" presId="urn:microsoft.com/office/officeart/2005/8/layout/orgChart1"/>
    <dgm:cxn modelId="{7F20A93A-6D1A-4E4C-909C-F9A27C494093}" type="presParOf" srcId="{C0C157BD-A9F8-4857-9F82-76B3593C4E44}" destId="{CDF1D164-4726-46C0-BD4C-81A9158F2DA3}" srcOrd="0" destOrd="0" presId="urn:microsoft.com/office/officeart/2005/8/layout/orgChart1"/>
    <dgm:cxn modelId="{A173D8D1-3376-4318-816E-72A8E3649999}" type="presParOf" srcId="{C0C157BD-A9F8-4857-9F82-76B3593C4E44}" destId="{FDCAD926-79B0-43DB-82DC-55025A997B3C}" srcOrd="1" destOrd="0" presId="urn:microsoft.com/office/officeart/2005/8/layout/orgChart1"/>
    <dgm:cxn modelId="{BD6EC5BA-5870-49CB-ABA4-F1A32E08B4D6}" type="presParOf" srcId="{DB71DBE3-D238-4E80-BEB4-52C584B23B82}" destId="{F344BC7D-2718-4FD7-8F51-B3A9AC01AEC8}" srcOrd="1" destOrd="0" presId="urn:microsoft.com/office/officeart/2005/8/layout/orgChart1"/>
    <dgm:cxn modelId="{FEA975ED-38B1-48A2-A7CF-C14D3FAF7EA0}" type="presParOf" srcId="{DB71DBE3-D238-4E80-BEB4-52C584B23B82}" destId="{B412073E-C3E5-4D0D-B9C1-F1B8CF776D7D}" srcOrd="2" destOrd="0" presId="urn:microsoft.com/office/officeart/2005/8/layout/orgChart1"/>
    <dgm:cxn modelId="{305FB290-8B64-402F-AD82-58357BFF2085}" type="presParOf" srcId="{45523EBE-614C-4468-8DCD-F92F980A292C}" destId="{76C78EB7-0567-4890-8D47-E91C931A86F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E4EFC-BACE-4112-B747-55C602DF435E}">
      <dsp:nvSpPr>
        <dsp:cNvPr id="0" name=""/>
        <dsp:cNvSpPr/>
      </dsp:nvSpPr>
      <dsp:spPr>
        <a:xfrm>
          <a:off x="3648236" y="1100204"/>
          <a:ext cx="2427577" cy="421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907"/>
              </a:lnTo>
              <a:lnTo>
                <a:pt x="2427577" y="210907"/>
              </a:lnTo>
              <a:lnTo>
                <a:pt x="2427577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25874-0CF4-4341-B01B-3F3E59DA83E6}">
      <dsp:nvSpPr>
        <dsp:cNvPr id="0" name=""/>
        <dsp:cNvSpPr/>
      </dsp:nvSpPr>
      <dsp:spPr>
        <a:xfrm>
          <a:off x="2845730" y="2524901"/>
          <a:ext cx="300939" cy="1525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5812"/>
              </a:lnTo>
              <a:lnTo>
                <a:pt x="300939" y="15258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341F3-FF85-4B2A-8373-1F3BFD56D762}">
      <dsp:nvSpPr>
        <dsp:cNvPr id="0" name=""/>
        <dsp:cNvSpPr/>
      </dsp:nvSpPr>
      <dsp:spPr>
        <a:xfrm>
          <a:off x="3602516" y="1100204"/>
          <a:ext cx="91440" cy="4215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5529A-EE99-49E2-8720-1C89DE8CB5ED}">
      <dsp:nvSpPr>
        <dsp:cNvPr id="0" name=""/>
        <dsp:cNvSpPr/>
      </dsp:nvSpPr>
      <dsp:spPr>
        <a:xfrm>
          <a:off x="418153" y="2524901"/>
          <a:ext cx="300939" cy="1548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257"/>
              </a:lnTo>
              <a:lnTo>
                <a:pt x="300939" y="15482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67AA0-3025-47EF-8DC8-8CCFC50AAE30}">
      <dsp:nvSpPr>
        <dsp:cNvPr id="0" name=""/>
        <dsp:cNvSpPr/>
      </dsp:nvSpPr>
      <dsp:spPr>
        <a:xfrm>
          <a:off x="1220658" y="1100204"/>
          <a:ext cx="2427577" cy="421565"/>
        </a:xfrm>
        <a:custGeom>
          <a:avLst/>
          <a:gdLst/>
          <a:ahLst/>
          <a:cxnLst/>
          <a:rect l="0" t="0" r="0" b="0"/>
          <a:pathLst>
            <a:path>
              <a:moveTo>
                <a:pt x="2427577" y="0"/>
              </a:moveTo>
              <a:lnTo>
                <a:pt x="2427577" y="210907"/>
              </a:lnTo>
              <a:lnTo>
                <a:pt x="0" y="210907"/>
              </a:lnTo>
              <a:lnTo>
                <a:pt x="0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77763-4531-4B29-AF70-8388F6484AF5}">
      <dsp:nvSpPr>
        <dsp:cNvPr id="0" name=""/>
        <dsp:cNvSpPr/>
      </dsp:nvSpPr>
      <dsp:spPr>
        <a:xfrm>
          <a:off x="2513393" y="0"/>
          <a:ext cx="2269684" cy="110020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DAVRANIŞLAR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513393" y="0"/>
        <a:ext cx="2269684" cy="1100204"/>
      </dsp:txXfrm>
    </dsp:sp>
    <dsp:sp modelId="{691C4A63-1455-411D-92FB-24A924378C1F}">
      <dsp:nvSpPr>
        <dsp:cNvPr id="0" name=""/>
        <dsp:cNvSpPr/>
      </dsp:nvSpPr>
      <dsp:spPr>
        <a:xfrm>
          <a:off x="217526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BİLİŞSEL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Cognitive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17526" y="1521769"/>
        <a:ext cx="2006262" cy="1003131"/>
      </dsp:txXfrm>
    </dsp:sp>
    <dsp:sp modelId="{C5C45980-8CAE-41DC-90E4-AC80C90C27B3}">
      <dsp:nvSpPr>
        <dsp:cNvPr id="0" name=""/>
        <dsp:cNvSpPr/>
      </dsp:nvSpPr>
      <dsp:spPr>
        <a:xfrm>
          <a:off x="719092" y="2946216"/>
          <a:ext cx="1931248" cy="225388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Bilgi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Kavrama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Uygulama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Analiz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Sentez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Değerlendirme</a:t>
          </a:r>
          <a:endParaRPr lang="tr-TR" sz="1800" b="1" kern="1200" dirty="0">
            <a:solidFill>
              <a:schemeClr val="tx1"/>
            </a:solidFill>
          </a:endParaRPr>
        </a:p>
      </dsp:txBody>
      <dsp:txXfrm>
        <a:off x="719092" y="2946216"/>
        <a:ext cx="1931248" cy="2253885"/>
      </dsp:txXfrm>
    </dsp:sp>
    <dsp:sp modelId="{3DE4AE76-A425-432E-81D0-EC97E2C596D9}">
      <dsp:nvSpPr>
        <dsp:cNvPr id="0" name=""/>
        <dsp:cNvSpPr/>
      </dsp:nvSpPr>
      <dsp:spPr>
        <a:xfrm>
          <a:off x="2645104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DUYUŞSAL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Affective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645104" y="1521769"/>
        <a:ext cx="2006262" cy="1003131"/>
      </dsp:txXfrm>
    </dsp:sp>
    <dsp:sp modelId="{86AB0318-9DCC-45E9-B31C-8C5B72F3FDC8}">
      <dsp:nvSpPr>
        <dsp:cNvPr id="0" name=""/>
        <dsp:cNvSpPr/>
      </dsp:nvSpPr>
      <dsp:spPr>
        <a:xfrm>
          <a:off x="3146670" y="2946216"/>
          <a:ext cx="1862233" cy="220899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Alma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Tepkide bulunma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Değer verme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Örgütleme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Kendine </a:t>
          </a:r>
          <a:r>
            <a:rPr lang="tr-TR" sz="1800" b="1" kern="1200" dirty="0" err="1" smtClean="0">
              <a:solidFill>
                <a:schemeClr val="tx1"/>
              </a:solidFill>
            </a:rPr>
            <a:t>maletme</a:t>
          </a:r>
          <a:endParaRPr lang="tr-TR" sz="1800" b="1" kern="1200" dirty="0">
            <a:solidFill>
              <a:schemeClr val="tx1"/>
            </a:solidFill>
          </a:endParaRPr>
        </a:p>
      </dsp:txBody>
      <dsp:txXfrm>
        <a:off x="3146670" y="2946216"/>
        <a:ext cx="1862233" cy="2208995"/>
      </dsp:txXfrm>
    </dsp:sp>
    <dsp:sp modelId="{CDF1D164-4726-46C0-BD4C-81A9158F2DA3}">
      <dsp:nvSpPr>
        <dsp:cNvPr id="0" name=""/>
        <dsp:cNvSpPr/>
      </dsp:nvSpPr>
      <dsp:spPr>
        <a:xfrm>
          <a:off x="5072682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DEVİNİMSEL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Psychomotor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5072682" y="1521769"/>
        <a:ext cx="2006262" cy="10031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E4EFC-BACE-4112-B747-55C602DF435E}">
      <dsp:nvSpPr>
        <dsp:cNvPr id="0" name=""/>
        <dsp:cNvSpPr/>
      </dsp:nvSpPr>
      <dsp:spPr>
        <a:xfrm>
          <a:off x="3432212" y="1691747"/>
          <a:ext cx="2428315" cy="1023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2963"/>
              </a:lnTo>
              <a:lnTo>
                <a:pt x="2428315" y="812963"/>
              </a:lnTo>
              <a:lnTo>
                <a:pt x="2428315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341F3-FF85-4B2A-8373-1F3BFD56D762}">
      <dsp:nvSpPr>
        <dsp:cNvPr id="0" name=""/>
        <dsp:cNvSpPr/>
      </dsp:nvSpPr>
      <dsp:spPr>
        <a:xfrm>
          <a:off x="3386492" y="1691747"/>
          <a:ext cx="91440" cy="10236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67AA0-3025-47EF-8DC8-8CCFC50AAE30}">
      <dsp:nvSpPr>
        <dsp:cNvPr id="0" name=""/>
        <dsp:cNvSpPr/>
      </dsp:nvSpPr>
      <dsp:spPr>
        <a:xfrm>
          <a:off x="1003896" y="1691747"/>
          <a:ext cx="2428315" cy="1023685"/>
        </a:xfrm>
        <a:custGeom>
          <a:avLst/>
          <a:gdLst/>
          <a:ahLst/>
          <a:cxnLst/>
          <a:rect l="0" t="0" r="0" b="0"/>
          <a:pathLst>
            <a:path>
              <a:moveTo>
                <a:pt x="2428315" y="0"/>
              </a:moveTo>
              <a:lnTo>
                <a:pt x="2428315" y="812963"/>
              </a:lnTo>
              <a:lnTo>
                <a:pt x="0" y="812963"/>
              </a:lnTo>
              <a:lnTo>
                <a:pt x="0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77763-4531-4B29-AF70-8388F6484AF5}">
      <dsp:nvSpPr>
        <dsp:cNvPr id="0" name=""/>
        <dsp:cNvSpPr/>
      </dsp:nvSpPr>
      <dsp:spPr>
        <a:xfrm>
          <a:off x="2297024" y="591208"/>
          <a:ext cx="2270374" cy="110053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ÖĞRENME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2297024" y="591208"/>
        <a:ext cx="2270374" cy="1100538"/>
      </dsp:txXfrm>
    </dsp:sp>
    <dsp:sp modelId="{691C4A63-1455-411D-92FB-24A924378C1F}">
      <dsp:nvSpPr>
        <dsp:cNvPr id="0" name=""/>
        <dsp:cNvSpPr/>
      </dsp:nvSpPr>
      <dsp:spPr>
        <a:xfrm>
          <a:off x="460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BİLGİ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(Information)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460" y="2715432"/>
        <a:ext cx="2006872" cy="1003436"/>
      </dsp:txXfrm>
    </dsp:sp>
    <dsp:sp modelId="{3DE4AE76-A425-432E-81D0-EC97E2C596D9}">
      <dsp:nvSpPr>
        <dsp:cNvPr id="0" name=""/>
        <dsp:cNvSpPr/>
      </dsp:nvSpPr>
      <dsp:spPr>
        <a:xfrm>
          <a:off x="2428775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BECERİ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</a:t>
          </a:r>
          <a:r>
            <a:rPr lang="tr-TR" sz="2700" b="1" kern="1200" dirty="0" err="1" smtClean="0">
              <a:solidFill>
                <a:schemeClr val="tx1"/>
              </a:solidFill>
            </a:rPr>
            <a:t>Skill</a:t>
          </a:r>
          <a:r>
            <a:rPr lang="tr-TR" sz="2700" b="1" kern="1200" dirty="0" smtClean="0">
              <a:solidFill>
                <a:schemeClr val="tx1"/>
              </a:solidFill>
            </a:rPr>
            <a:t>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2428775" y="2715432"/>
        <a:ext cx="2006872" cy="1003436"/>
      </dsp:txXfrm>
    </dsp:sp>
    <dsp:sp modelId="{CDF1D164-4726-46C0-BD4C-81A9158F2DA3}">
      <dsp:nvSpPr>
        <dsp:cNvPr id="0" name=""/>
        <dsp:cNvSpPr/>
      </dsp:nvSpPr>
      <dsp:spPr>
        <a:xfrm>
          <a:off x="4857091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YETENEK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</a:t>
          </a:r>
          <a:r>
            <a:rPr lang="tr-TR" sz="2700" b="1" kern="1200" dirty="0" err="1" smtClean="0">
              <a:solidFill>
                <a:schemeClr val="tx1"/>
              </a:solidFill>
            </a:rPr>
            <a:t>Ability</a:t>
          </a:r>
          <a:r>
            <a:rPr lang="tr-TR" sz="2700" b="1" kern="1200" dirty="0" smtClean="0">
              <a:solidFill>
                <a:schemeClr val="tx1"/>
              </a:solidFill>
            </a:rPr>
            <a:t>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4857091" y="2715432"/>
        <a:ext cx="2006872" cy="1003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2.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Psikolojik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Özelliklerin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Doğası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ve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Ölçülmesi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2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ÖLÇME MODELİ</a:t>
            </a:r>
            <a:endParaRPr lang="en-GB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3</a:t>
            </a:fld>
            <a:endParaRPr lang="en-GB"/>
          </a:p>
        </p:txBody>
      </p:sp>
      <p:grpSp>
        <p:nvGrpSpPr>
          <p:cNvPr id="6" name="Grup 5"/>
          <p:cNvGrpSpPr/>
          <p:nvPr/>
        </p:nvGrpSpPr>
        <p:grpSpPr>
          <a:xfrm>
            <a:off x="827584" y="1412776"/>
            <a:ext cx="7560840" cy="4824536"/>
            <a:chOff x="611560" y="908720"/>
            <a:chExt cx="7776864" cy="5256584"/>
          </a:xfrm>
        </p:grpSpPr>
        <p:sp>
          <p:nvSpPr>
            <p:cNvPr id="7" name="Oval 6"/>
            <p:cNvSpPr/>
            <p:nvPr/>
          </p:nvSpPr>
          <p:spPr>
            <a:xfrm>
              <a:off x="611560" y="908720"/>
              <a:ext cx="2520280" cy="208823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PSİKOLOJİK</a:t>
              </a:r>
            </a:p>
            <a:p>
              <a:pPr algn="ctr"/>
              <a:r>
                <a:rPr lang="tr-TR" sz="2400" b="1" dirty="0" smtClean="0"/>
                <a:t>ÖZELLİK</a:t>
              </a:r>
              <a:endParaRPr lang="tr-TR" sz="2400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635896" y="1196752"/>
              <a:ext cx="2358262" cy="15841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DAVRANIŞLAR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627784" y="3295360"/>
              <a:ext cx="1728192" cy="136815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Evreni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112060" y="3284984"/>
              <a:ext cx="1764196" cy="137852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Örneklemi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Dikdörtgen 10"/>
            <p:cNvSpPr/>
            <p:nvPr/>
          </p:nvSpPr>
          <p:spPr>
            <a:xfrm>
              <a:off x="6714238" y="5013176"/>
              <a:ext cx="1674186" cy="1152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Göstergeler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Uyarıcılar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Maddeler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Sorular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7" idx="6"/>
              <a:endCxn id="8" idx="2"/>
            </p:cNvCxnSpPr>
            <p:nvPr/>
          </p:nvCxnSpPr>
          <p:spPr>
            <a:xfrm>
              <a:off x="3131840" y="1952836"/>
              <a:ext cx="504056" cy="360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>
              <a:stCxn id="8" idx="4"/>
              <a:endCxn id="9" idx="7"/>
            </p:cNvCxnSpPr>
            <p:nvPr/>
          </p:nvCxnSpPr>
          <p:spPr>
            <a:xfrm flipH="1">
              <a:off x="4102888" y="2780928"/>
              <a:ext cx="712139" cy="71479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Ok Bağlayıcısı 13"/>
            <p:cNvCxnSpPr>
              <a:stCxn id="8" idx="4"/>
              <a:endCxn id="10" idx="1"/>
            </p:cNvCxnSpPr>
            <p:nvPr/>
          </p:nvCxnSpPr>
          <p:spPr>
            <a:xfrm>
              <a:off x="4815027" y="2780928"/>
              <a:ext cx="555394" cy="70593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endCxn id="11" idx="0"/>
            </p:cNvCxnSpPr>
            <p:nvPr/>
          </p:nvCxnSpPr>
          <p:spPr>
            <a:xfrm>
              <a:off x="6714238" y="4310543"/>
              <a:ext cx="837093" cy="70263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Ok Bağlayıcısı 15"/>
            <p:cNvCxnSpPr>
              <a:stCxn id="9" idx="6"/>
              <a:endCxn id="10" idx="2"/>
            </p:cNvCxnSpPr>
            <p:nvPr/>
          </p:nvCxnSpPr>
          <p:spPr>
            <a:xfrm flipV="1">
              <a:off x="4355976" y="3974248"/>
              <a:ext cx="756084" cy="5188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253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i="1" dirty="0" smtClean="0"/>
              <a:t>Davranışların Sınıflandırılması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Davranışların sınıflandırılmasına yönelik taksonomiler;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Klasik </a:t>
            </a:r>
            <a:r>
              <a:rPr lang="tr-TR" dirty="0" err="1" smtClean="0"/>
              <a:t>Bloom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Yenilenmiş </a:t>
            </a:r>
            <a:r>
              <a:rPr lang="tr-TR" dirty="0" err="1" smtClean="0"/>
              <a:t>Bloom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Haldyna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Marzano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…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85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8640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Klasik davranışçı yaklaşıma (</a:t>
            </a:r>
            <a:r>
              <a:rPr lang="tr-TR" dirty="0" err="1" smtClean="0"/>
              <a:t>Bloom</a:t>
            </a:r>
            <a:r>
              <a:rPr lang="tr-TR" dirty="0" smtClean="0"/>
              <a:t> taksonomisi) göre;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26925801"/>
              </p:ext>
            </p:extLst>
          </p:nvPr>
        </p:nvGraphicFramePr>
        <p:xfrm>
          <a:off x="1019944" y="1252984"/>
          <a:ext cx="729647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638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Haladyna</a:t>
            </a:r>
            <a:r>
              <a:rPr lang="tr-TR" dirty="0" smtClean="0"/>
              <a:t> yaklaşımı;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658720242"/>
              </p:ext>
            </p:extLst>
          </p:nvPr>
        </p:nvGraphicFramePr>
        <p:xfrm>
          <a:off x="1019944" y="1252984"/>
          <a:ext cx="6864424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8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ÖLÇME ARAÇLARI</a:t>
            </a:r>
            <a:endParaRPr lang="en-GB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Testler</a:t>
            </a:r>
            <a:endParaRPr lang="en-GB" dirty="0" smtClean="0"/>
          </a:p>
          <a:p>
            <a:r>
              <a:rPr lang="en-GB" dirty="0" err="1" smtClean="0"/>
              <a:t>Görüşme</a:t>
            </a:r>
            <a:endParaRPr lang="en-GB" dirty="0" smtClean="0"/>
          </a:p>
          <a:p>
            <a:r>
              <a:rPr lang="en-GB" dirty="0" err="1" smtClean="0"/>
              <a:t>Portfolyo</a:t>
            </a:r>
            <a:r>
              <a:rPr lang="en-GB" dirty="0" smtClean="0"/>
              <a:t> / </a:t>
            </a:r>
            <a:r>
              <a:rPr lang="en-GB" dirty="0" err="1" smtClean="0"/>
              <a:t>Ürün</a:t>
            </a:r>
            <a:r>
              <a:rPr lang="en-GB" dirty="0" smtClean="0"/>
              <a:t> </a:t>
            </a:r>
            <a:r>
              <a:rPr lang="en-GB" dirty="0" err="1" smtClean="0"/>
              <a:t>Seçki</a:t>
            </a:r>
            <a:r>
              <a:rPr lang="en-GB" dirty="0" smtClean="0"/>
              <a:t> </a:t>
            </a:r>
            <a:r>
              <a:rPr lang="en-GB" dirty="0" err="1" smtClean="0"/>
              <a:t>Dosyası</a:t>
            </a:r>
            <a:endParaRPr lang="en-GB" dirty="0" smtClean="0"/>
          </a:p>
          <a:p>
            <a:r>
              <a:rPr lang="en-GB" dirty="0" err="1" smtClean="0"/>
              <a:t>Vaka</a:t>
            </a:r>
            <a:r>
              <a:rPr lang="en-GB" dirty="0" smtClean="0"/>
              <a:t> </a:t>
            </a:r>
            <a:r>
              <a:rPr lang="en-GB" dirty="0" err="1" smtClean="0"/>
              <a:t>Geçmişi</a:t>
            </a:r>
            <a:r>
              <a:rPr lang="en-GB" dirty="0" smtClean="0"/>
              <a:t> </a:t>
            </a:r>
            <a:r>
              <a:rPr lang="en-GB" dirty="0" err="1" smtClean="0"/>
              <a:t>Verileri</a:t>
            </a:r>
            <a:endParaRPr lang="en-GB" dirty="0" smtClean="0"/>
          </a:p>
          <a:p>
            <a:r>
              <a:rPr lang="en-GB" dirty="0" err="1" smtClean="0"/>
              <a:t>Davranış</a:t>
            </a:r>
            <a:r>
              <a:rPr lang="en-GB" dirty="0" smtClean="0"/>
              <a:t> </a:t>
            </a:r>
            <a:r>
              <a:rPr lang="en-GB" dirty="0" err="1" smtClean="0"/>
              <a:t>Gözlemleri</a:t>
            </a:r>
            <a:endParaRPr lang="en-GB" dirty="0" smtClean="0"/>
          </a:p>
          <a:p>
            <a:r>
              <a:rPr lang="en-GB" dirty="0" err="1" smtClean="0"/>
              <a:t>Rol</a:t>
            </a:r>
            <a:r>
              <a:rPr lang="en-GB" dirty="0" smtClean="0"/>
              <a:t> </a:t>
            </a:r>
            <a:r>
              <a:rPr lang="en-GB" dirty="0" err="1" smtClean="0"/>
              <a:t>Yapma</a:t>
            </a:r>
            <a:r>
              <a:rPr lang="en-GB" dirty="0" smtClean="0"/>
              <a:t> (Role-Play) </a:t>
            </a:r>
            <a:r>
              <a:rPr lang="en-GB" dirty="0" err="1" smtClean="0"/>
              <a:t>Testleri</a:t>
            </a:r>
            <a:endParaRPr lang="en-GB" dirty="0" smtClean="0"/>
          </a:p>
          <a:p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Tabanlı</a:t>
            </a:r>
            <a:r>
              <a:rPr lang="en-GB" dirty="0" smtClean="0"/>
              <a:t> </a:t>
            </a:r>
            <a:r>
              <a:rPr lang="en-GB" dirty="0" err="1" smtClean="0"/>
              <a:t>Testler</a:t>
            </a:r>
            <a:endParaRPr lang="en-GB" dirty="0" smtClean="0"/>
          </a:p>
          <a:p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araçlar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Cohen&amp;Swerdik</a:t>
            </a:r>
            <a:r>
              <a:rPr lang="en-GB" dirty="0" smtClean="0"/>
              <a:t>, 2010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38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197</Words>
  <Application>Microsoft Office PowerPoint</Application>
  <PresentationFormat>Ekran Gösterisi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PSİKOMETRİ Psikolojik Özelliklerin Ölçülmesi ve Değerlendirilmesi</vt:lpstr>
      <vt:lpstr>ÜNİTE 2. Psikolojik Özelliklerin Doğası ve Ölçülmesi</vt:lpstr>
      <vt:lpstr>ÖLÇME MODELİ</vt:lpstr>
      <vt:lpstr>Davranışların Sınıflandırılması</vt:lpstr>
      <vt:lpstr>PowerPoint Sunusu</vt:lpstr>
      <vt:lpstr>PowerPoint Sunusu</vt:lpstr>
      <vt:lpstr>ÖLÇME ARAÇLARI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2020-07-23T08:08:58Z</dcterms:modified>
</cp:coreProperties>
</file>