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534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07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90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098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9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419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73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96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75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97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28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13744-479A-4A47-A834-DC15B7BE033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8BAE1-6186-433E-ABFE-0A8601174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78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5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65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Okratoksikozis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Aspergillus ochraceus </a:t>
            </a:r>
            <a:r>
              <a:rPr lang="tr-TR" sz="2400">
                <a:ea typeface="ＭＳ Ｐゴシック" pitchFamily="34" charset="-128"/>
              </a:rPr>
              <a:t>ve</a:t>
            </a:r>
            <a:r>
              <a:rPr lang="tr-TR" sz="2400" i="1">
                <a:ea typeface="ＭＳ Ｐゴシック" pitchFamily="34" charset="-128"/>
              </a:rPr>
              <a:t> Penicillium viridicatum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Arpa, buğday ve mısır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Okratoksin A</a:t>
            </a:r>
            <a:endParaRPr lang="tr-TR" sz="2400" baseline="-25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Domuz ve kanatlı hayvan türleri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Protein sentezinin engellenmesi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Dejeneratif böbrek bozuklukları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Kilo kaybı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Polidipsi ve poliüri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654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826" y="4365626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9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69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75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Stachybotryotoksikozis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Stachybotrys atra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Kuru ot veya saman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Trichothecen toksinleri </a:t>
            </a:r>
            <a:endParaRPr lang="tr-TR" sz="2400" baseline="-25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At, sığır, koyun ve diğer hayvan türleri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Lenfoid dokularda atrofi ve nekroz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Aplastik anemi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Karaciğer ve böbreklerde dejeneratif bozukluklar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Stomatitis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Oral mukozada nekroz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Şiddetli depresyon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Pıhtılaşma mekanizmasında bozulma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Sekonder bakteriyel infeksiyonlar ve ölüm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757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2176" y="692151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09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3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85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Facial eczema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Pithomyces chartarum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Kuru ot veya saman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Sporidesmin  </a:t>
            </a:r>
            <a:endParaRPr lang="tr-TR" sz="2400" baseline="-25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Koyun ve sığır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Hepatotoksikozis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Fotosensitizasyon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859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826" y="4365626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19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1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40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Tremorgen intoksikasyonu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Penicillium cyclopium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Küflü yemler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Penitrem A </a:t>
            </a:r>
            <a:endParaRPr lang="tr-TR" sz="2400" baseline="-25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Ruminantlar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Nörotoksijenik etki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Tremorlar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Ataksi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Konvülsiyon </a:t>
            </a:r>
          </a:p>
        </p:txBody>
      </p:sp>
      <p:pic>
        <p:nvPicPr>
          <p:cNvPr id="2406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0100" y="1844676"/>
            <a:ext cx="34559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61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Geniş ekran</PresentationFormat>
  <Paragraphs>46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Wingdings</vt:lpstr>
      <vt:lpstr>Office Teması</vt:lpstr>
      <vt:lpstr>Evcil Hayvanların Mikotoksikozisleri</vt:lpstr>
      <vt:lpstr>Evcil Hayvanların Mikotoksikozisleri</vt:lpstr>
      <vt:lpstr>Evcil Hayvanların Mikotoksikozisleri</vt:lpstr>
      <vt:lpstr>Evcil Hayvanların Mikotoksikozisleri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Evcil Hayvanların Mikotoksikozisleri</dc:title>
  <dc:creator>Inci Basak Kaya</dc:creator>
  <cp:lastModifiedBy>Inci Basak Kaya</cp:lastModifiedBy>
  <cp:revision>1</cp:revision>
  <dcterms:created xsi:type="dcterms:W3CDTF">2019-09-27T09:11:30Z</dcterms:created>
  <dcterms:modified xsi:type="dcterms:W3CDTF">2019-09-27T09:11:38Z</dcterms:modified>
</cp:coreProperties>
</file>