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12462" y="691375"/>
            <a:ext cx="10220325" cy="5125148"/>
          </a:xfrm>
        </p:spPr>
        <p:txBody>
          <a:bodyPr>
            <a:noAutofit/>
          </a:bodyPr>
          <a:lstStyle/>
          <a:p>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a:t>Denetim</a:t>
            </a:r>
            <a:br>
              <a:rPr lang="tr-TR" sz="2400" dirty="0"/>
            </a:br>
            <a:r>
              <a:rPr lang="tr-TR" sz="2400" dirty="0"/>
              <a:t> Madde 17- Bu Kanun hükümlerine uyulup uyulmadığını denetleme yetkisi Bakanlığa aittir. Gerektiğinde bu yetki</a:t>
            </a:r>
            <a:br>
              <a:rPr lang="tr-TR" sz="2400" dirty="0"/>
            </a:br>
            <a:r>
              <a:rPr lang="tr-TR" sz="2400" dirty="0"/>
              <a:t>Bakanlıkça mahallin en büyük mülkî amirine yetki devri suretiyle devredilebilir.</a:t>
            </a:r>
            <a:br>
              <a:rPr lang="tr-TR" sz="2400" dirty="0"/>
            </a:br>
            <a:r>
              <a:rPr lang="tr-TR" sz="2400" dirty="0"/>
              <a:t> Denetim elemanlarının nitelikleri ve denetime ilişkin usul ve esaslar ile kayıt ve izleme sistemi kurma, bildirim</a:t>
            </a:r>
            <a:br>
              <a:rPr lang="tr-TR" sz="2400" dirty="0"/>
            </a:br>
            <a:r>
              <a:rPr lang="tr-TR" sz="2400" dirty="0"/>
              <a:t>yükümlülüğü ile bunları verecekler hakkındaki usul ve esaslar Bakanlıkça çıkarılacak yönetmelikle belirlenir.</a:t>
            </a:r>
            <a:br>
              <a:rPr lang="tr-TR" sz="2400" dirty="0"/>
            </a:br>
            <a:r>
              <a:rPr lang="tr-TR" sz="2400" dirty="0"/>
              <a:t> Yerel yönetimler, ev ve süs hayvanları ile sahipsiz hayvanların kayıt altına alınması ile ilgili işlemleri yapmakla</a:t>
            </a:r>
            <a:br>
              <a:rPr lang="tr-TR" sz="2400" dirty="0"/>
            </a:br>
            <a:r>
              <a:rPr lang="tr-TR" sz="2400" dirty="0"/>
              <a:t>yükümlüdürler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Yerel hayvan koruma görevlilerinin sorumlulukları Madde 18- Özellikle kedi ve köpekler gibi sahipsiz hayvanların kendi mekânlarında, bulundukları bölge ve mahallerde yaşamaları sorumluluğunu üstlenen gönüllü kişilere yerel hayvan koruma görevlisi adı verilir. Bu görevliler, hayvan koruma dernek ve vakıflarına üye ya da bu konuda faydalı hizmetler yapmış kişiler arasından il hayvan koruma kurulu tarafından her yıl için seçilir. Yerel hayvan koruma görevlileri görev anında belgelerini taşımak zorundadır ve bu belgelerin her yıl yenilenmesi gerekir. </a:t>
            </a:r>
            <a:endParaRPr lang="tr-TR" dirty="0"/>
          </a:p>
        </p:txBody>
      </p:sp>
    </p:spTree>
    <p:extLst>
      <p:ext uri="{BB962C8B-B14F-4D97-AF65-F5344CB8AC3E}">
        <p14:creationId xmlns:p14="http://schemas.microsoft.com/office/powerpoint/2010/main" val="3977599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Olumsuz faaliyetleri tespit edilen kişilerin belgeleri iptal edilir. Yerel hayvan görevlilerinin görev ve sorumluluklarına, bu kişilere verilecek belgelere, bu belgelerin iptaline ve verilecek eğitime ilişkin usul ve esaslar Bakanlıkça çıkarılacak yönetmelikle belirlenir. Yerel hayvan koruma görevlileri; bölge ve mahallerindeki, öncelikle köpekler ve kediler olmak üzere, sahipsiz hayvanların bakımları, aşılarının yapılması, aşılı hayvanların markalanması ve kayıtlarının tutulmasının sağlanması, kısırlaştırılması, saldırgan olanların eğitilmesi ve sahiplendirilmelerinin yapılması için yerel yönetimler tarafından kurulan hayvan bakımevlerine gönderilmesi gibi yapılan tüm faaliyetleri yerel yönetimler ile eşgüdümlü olarak yaparlar.</a:t>
            </a:r>
          </a:p>
          <a:p>
            <a:endParaRPr lang="tr-TR" dirty="0"/>
          </a:p>
        </p:txBody>
      </p:sp>
    </p:spTree>
    <p:extLst>
      <p:ext uri="{BB962C8B-B14F-4D97-AF65-F5344CB8AC3E}">
        <p14:creationId xmlns:p14="http://schemas.microsoft.com/office/powerpoint/2010/main" val="1125692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175</Words>
  <Application>Microsoft Office PowerPoint</Application>
  <PresentationFormat>Geniş ekran</PresentationFormat>
  <Paragraphs>3</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HAYVANLARI KORUMA KANUNU               Kanun Numarası           : 5199           Denetim  Madde 17- Bu Kanun hükümlerine uyulup uyulmadığını denetleme yetkisi Bakanlığa aittir. Gerektiğinde bu yetki Bakanlıkça mahallin en büyük mülkî amirine yetki devri suretiyle devredilebilir.  Denetim elemanlarının nitelikleri ve denetime ilişkin usul ve esaslar ile kayıt ve izleme sistemi kurma, bildirim yükümlülüğü ile bunları verecekler hakkındaki usul ve esaslar Bakanlıkça çıkarılacak yönetmelikle belirlenir.  Yerel yönetimler, ev ve süs hayvanları ile sahipsiz hayvanların kayıt altına alınması ile ilgili işlemleri yapmakla yükümlüdürler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4</cp:revision>
  <dcterms:created xsi:type="dcterms:W3CDTF">2019-02-18T19:49:51Z</dcterms:created>
  <dcterms:modified xsi:type="dcterms:W3CDTF">2019-03-08T10:12:05Z</dcterms:modified>
</cp:coreProperties>
</file>