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710" r:id="rId17"/>
    <p:sldMasterId id="2147488735" r:id="rId18"/>
    <p:sldMasterId id="2147489759" r:id="rId19"/>
    <p:sldMasterId id="2147489772" r:id="rId20"/>
    <p:sldMasterId id="2147490874" r:id="rId21"/>
    <p:sldMasterId id="2147490887" r:id="rId22"/>
  </p:sldMasterIdLst>
  <p:notesMasterIdLst>
    <p:notesMasterId r:id="rId39"/>
  </p:notesMasterIdLst>
  <p:sldIdLst>
    <p:sldId id="256" r:id="rId23"/>
    <p:sldId id="443" r:id="rId24"/>
    <p:sldId id="437" r:id="rId25"/>
    <p:sldId id="438" r:id="rId26"/>
    <p:sldId id="439" r:id="rId27"/>
    <p:sldId id="425" r:id="rId28"/>
    <p:sldId id="426" r:id="rId29"/>
    <p:sldId id="444" r:id="rId30"/>
    <p:sldId id="427" r:id="rId31"/>
    <p:sldId id="441" r:id="rId32"/>
    <p:sldId id="440" r:id="rId33"/>
    <p:sldId id="428" r:id="rId34"/>
    <p:sldId id="429" r:id="rId35"/>
    <p:sldId id="442" r:id="rId36"/>
    <p:sldId id="431" r:id="rId37"/>
    <p:sldId id="432" r:id="rId3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60" autoAdjust="0"/>
    <p:restoredTop sz="94660"/>
  </p:normalViewPr>
  <p:slideViewPr>
    <p:cSldViewPr>
      <p:cViewPr varScale="1">
        <p:scale>
          <a:sx n="66" d="100"/>
          <a:sy n="66" d="100"/>
        </p:scale>
        <p:origin x="-18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2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slide" Target="slides/slide16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slide" Target="slides/slide15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83F6AD-7B6C-4B75-B0BB-94AC426230E8}" type="datetimeFigureOut">
              <a:rPr lang="zh-CN" altLang="en-US"/>
              <a:pPr>
                <a:defRPr/>
              </a:pPr>
              <a:t>2015/4/27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E59969-8B66-4FEA-A7DC-6F1A560A05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76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14DF8314-5274-4B0D-99F0-43E5FAE144E3}" type="slidenum">
              <a:rPr lang="zh-CN" altLang="en-US" smtClean="0"/>
              <a:pPr eaLnBrk="1" hangingPunct="1"/>
              <a:t>2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89EE0FCA-04F9-45CE-97E5-02249C842924}" type="slidenum">
              <a:rPr lang="zh-CN" altLang="en-US" smtClean="0"/>
              <a:pPr eaLnBrk="1" hangingPunct="1"/>
              <a:t>8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6CB5DDE-C12C-416F-9F99-5CDBB20D5F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301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69747-E4DE-48EC-9258-F5BD860D7D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360948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189FD-5249-4F3E-ADFD-3D48C40CB0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857203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E64ED-EF8F-44BC-BE77-6419B4994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292252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4E74B-4C90-4A5C-815A-2611973E74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122430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E05D0-BC98-45F8-B5DD-8AA9AD852A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343070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4F64A-1215-4023-97E6-1DF29E3FA1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50338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5C949-69E9-4FE2-814F-E9C600DCD0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5183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0DBCC-D9AE-4DF8-8D96-89E538E9F5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7047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4E1B5-4721-47FB-8380-E3081F6969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976056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4630DA-C15F-45E7-89D0-8AEE4263B2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26706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DEF83-22AA-425B-8612-F1A2C17F57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689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DABBE-1600-4446-80A2-94F798489C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14568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15C0F-32DE-456B-AE5A-36B1BD07C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134164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8F98A-7FE8-4790-A2F8-FA54A6AFA5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4039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2480D-64DA-4F84-AB77-DCF476E6B6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898528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41A0C-3BF0-41DE-BC30-148A0C0751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31495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26CB-00DF-4E27-B5CD-686243E0EB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102292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9D7E1-4623-4D46-B684-75E9EB2DE3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01307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88C84-DFDB-4AC5-BD55-978CD4173E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161650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09EDD-987F-4077-B11B-4182EDD784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304440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DA25-896D-4100-88E4-EE67CDDB08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82733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E432D-AE74-4BB6-BBEA-06FF5CF5A3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0823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15D8-ED68-4553-877C-47D6D161AB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554156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242370E-F82C-4819-BE7D-907F6DE16E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752606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3CEA8E-F438-43DF-BD25-57A6E0472E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129718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BC4DFB-161B-44AF-A8A8-9A8AD7C398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421949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C8AD0E5-3BFF-4C87-A04D-156A500D15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217297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16BA884-E5F3-4C7A-9FBC-A5670FBC21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76007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2978208-A2BC-48E2-AD87-BF766A4B4F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620820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871FBD9-58EE-432C-B585-35BE7923A8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810161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593E58E-D3FA-4EF4-8C7C-07F1BD81B5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973114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1570FE8-2F3D-4FBC-B28C-611B06E5F8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05862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1CD0B8-000F-49D0-9BC2-BD5CFAF7AD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5025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435ABD1-BEF2-4BE0-94CE-3EA0745225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697281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63649D7-1E32-4424-8F5D-206708FB8F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874844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D592393-CB22-4665-958E-D09F2EA365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183571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FE4D0A-8EB5-4231-A91E-980554C432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075491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3E1E3B-D7C1-4CCE-8104-FA4D6F9362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071016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95299FE-7D6C-4E58-86CF-F9D2B19272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364263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55BEE0-B346-4A63-B62B-35B116A07C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03812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48C8334-4E55-4300-B845-65B365F88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614389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A4A2DD2-1DB0-48DE-94F2-0EBB21AE1D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25279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C4D3A65-63E1-41BA-9EF1-938BF9161F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126054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8445AE-4A08-4C07-A91E-EA672A57B1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6400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FBFCA-9288-445A-8446-B1DF5547C3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912927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7302E07-938A-47C7-9657-F810D3DA93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56656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4067DD-D250-4E2D-BFCB-B8532CB21C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9182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4B0311D-9AE6-4657-B458-9C744D7F13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303690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DB8E4C-9A93-4BC0-A741-69E1ED6B12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181129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4EA1E09-FAD6-485E-B6F6-A90674A6DD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132031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578EAD0-8ED0-4D71-AE0E-C8D2E8F3C1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154636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391AF8-ADDB-4D6F-870F-AB079E525F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40906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DA1296-C5FA-494F-913D-4841C0C43D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084860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476634C-F66A-410E-B633-BA2891A793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258688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69D4D7E-91D0-4113-90CA-FA22DE9A6E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3098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A5301-9402-4E1A-AB81-B1AEE5D540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702022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C3A7D3A-D5E8-4361-9794-D0E8F129DA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38004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229A509-B45A-480A-9826-FE3945F1FB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024488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5182422-6488-4287-9068-9656090499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042374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E11FD3D-1531-4BF7-BF01-20AFD1336C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869199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63CB6-7BED-4752-A48D-569ED2911E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6846619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A93E9-DE5F-41EB-BFB1-0409FFBF6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965262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9810C-D59E-4C82-995A-09FF093CC6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817240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EBE73-728D-4546-9A05-73224595EF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399322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58877-3005-49EF-B767-4584AD831C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8157240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CACC0-CF95-40C8-B437-27B0B7B8F1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8353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F5C24-49A6-40DD-BCF1-A30F53A995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5051410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8EDB5-D7BF-439A-B8C3-79AB800702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42811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62643-8FF4-468E-A18D-203263A343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86064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19A83-DF35-44C0-9AA0-4148AEA426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597802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FA7D5-27EC-44F4-AB3E-412276BC07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3752314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DB1C4-BCAF-4B6B-AE37-6E169BC74F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66202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AAA9E7E-FD0B-4BB0-BB6D-66BA45CC10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088910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C6D14-0B2D-4B45-B887-1F982F3ECD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178530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B3E67-FE65-4F7A-B4F9-0D04D82F2B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910036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2B60D-ACC1-47C2-829F-544EBA704D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03728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6680C-5EB5-4B83-9FC1-9B6BF00DC0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8891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5AA72-3CC0-4BC6-9C77-1B371C36D3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915111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8B9FC-7DB7-4E65-B37A-13E892D3BD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625062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63C98-3EE0-48B2-B747-72020D6550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578787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9EEA6-A30F-49E9-81DA-29727DF32D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165650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858C9-0CAD-4A65-9BB8-BD785AF9AA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50933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85BBF-C363-4F0C-BA06-1D0EBCB166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06885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64B9E-B073-4716-9C37-EC3B9D6098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568949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6F9B9-06A9-441D-96F3-3FF7A9E94D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992876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243AA07-76D6-40C2-8FBA-C370E4E2AA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20041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6DAF4-2070-4E60-AD99-691F6E3653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2686529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505C1-4466-48F4-830A-DFF020628D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5373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2E1C8-5F45-4E44-91D8-A70F0D0EBD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66824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C40A4-2A29-4753-9D63-BC5B61F3D9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214027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A1F90-12D2-4659-94DB-20CE49BEAC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881706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7C0D4-D195-4081-B0DD-913E66C6FC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6594143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E287C-C58B-449B-BA56-0A76918A0B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5809926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DBFB-4EA8-4989-B24C-723B7620B8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89114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8F15E-B2BB-47B4-B4E6-9AC5788231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917857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3FF12-9A8B-4DF6-A0FB-211C40C0E9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9718201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C5C29-CAB4-4D13-9E14-482147AB47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979062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E3DF9-9F4C-4E55-B9DD-1F5A79279D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3029793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260766E-327C-43FF-96A9-275C26DCE5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6060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947A1-3651-4E2E-8B04-49D08734A7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429548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3826E-CAAF-40F2-AC48-81D95BAFB4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56458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9F6C4-0C9D-494F-98E2-7D674BAAC2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863063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893B3-953D-4202-BE5B-C44591CCE2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57215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4832-2892-4ACD-A84E-756E698CFC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646364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6CCD7-ACA4-46DB-91CF-D2D720ED8F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007180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488A-18AA-48FF-B494-0A3F2E453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9449693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AFD78-FAF6-47AD-93E8-534422D94C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7316359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67E97-6CDE-4BF5-B435-A8A134D3BF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242448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20A0C-E3C2-43E7-B7C8-71919D10C4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246021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CD3A0-1062-4543-8AE4-397401E350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24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7C2A3-88C4-4A9B-B987-805060B731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1728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1A7B4-1C2B-4554-94D5-268F00DFDC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2971201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007BC-E68A-4EF8-A2BD-E407E55A14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9634541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8226D5A-3E89-4D80-8938-CF30747C59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88662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67378-1DBA-4735-BE88-241FB7D5BC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2437342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88498-B356-4E52-8947-AAD363EB53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6995222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645AD-0EF8-4735-83BC-729176E249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344926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5E6D1-20DF-4660-A0EE-BD17DD6BE5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641307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04A0E-53CF-4CE9-80F0-A0A99FB08A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555885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CA048-2466-41C9-82E0-333C4C4D9D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410032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CEA7F-0C66-4187-9835-F0BC841F7B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79773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6B48C-D783-4BA1-914D-C781F442E6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7993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63854-A8B2-49AC-99A7-44133F3BF5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018194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C96FF-750A-4850-A0DB-5761C58BC5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3168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B4364-052F-40AE-9299-43AB89398F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671885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B518B-4DE5-4EE8-8A87-E282D61DC6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571428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81E2515-EB9E-4645-85ED-2E97F4A493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6103870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D8455-FF1E-4465-AF74-50DD173C80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7829624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24481-2347-4364-9D1F-03A12030D5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9396283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566A-832D-4397-B27A-F3EE4C4EC5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65072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D538C-258C-48CC-83E4-3F88E31DD3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025090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7841A-FC25-446B-9D1E-AD83D550CA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209009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1BEA8-B69B-4FB3-8922-1396137651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8571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92BF8-4B3E-4932-A0F5-CA6F0413D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76843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E1E66-8AC6-4869-A370-285B4FC82C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824243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DDA82-5501-4D35-9D44-0E6A9FE4C7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851369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31491-BC54-44B5-99D1-3E1B7CD3F6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6021910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DCAB2-E051-4110-8E4E-F3C06AE57B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1227439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C25F-D917-4DC6-B692-9AE8729A0E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412111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56A763E-E3B7-4201-BE34-C952967920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2705601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F15FC-AE64-4AA5-A0D5-C7D1C63F7B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546678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94784-43BB-46D7-BCF5-2C79A7E28F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582745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2346A-7ACF-4325-8D6A-F6179893C8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7198279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E840A-07FA-46B9-83DD-A3BED3083A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7776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0718B-63B1-429C-8250-772C2AF9F0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8376334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E4040-1741-4A18-910A-DE7E778FF5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85497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825B-D8DB-4EA2-B0FB-86196231C9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7009420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654D8-635D-4BB4-92AF-21D1269F4E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9942458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44CC1-3676-434C-A418-9B714B4117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4289836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83011-5F47-471B-AF88-E69394264F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1995128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E7CC4-F7B6-4F6F-B196-4E4CE9AF74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4460674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B6857-BC18-4781-BC44-D509FBCCB8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2685652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DE315D7-022A-4BD3-8039-F2AA9EEB47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908905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486AD-A159-4507-BC71-3AB77AFCFF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230421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4E7B4-60D2-4700-98DF-58599F196A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79274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C19F8-4817-4F29-ACB3-3278731C29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5110678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518C8-3AC5-4C29-97E3-ABD174416C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9467383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79BC3-41DC-465C-BACF-9EDF43034E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027779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C239D-1104-4FB3-9A71-371F3F2B06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5065285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9F60A-34B6-40C1-BFD7-493A48442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231563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1F97A-E9A7-420C-993A-E53D8F3AF4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8469528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7F99C-1F54-44B3-A8FD-A550F23B2A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0549217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EF69D-DC88-4BC9-8635-6DA374952F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456653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4E9F2-D074-437F-817D-1D00CEFD8F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9166928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F94A1-665C-4E8E-8B5A-88D5EDDC97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8742123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AF1748D-406D-4CBA-B949-AF1B2E94E5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3277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2F6F7-F9B4-4B37-85D4-116171D725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750745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E4AEA-F366-456C-BE5F-B7AA00192B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3336250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AE7E4-4E2A-41C5-8701-07397CED4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2392373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E68CC-C3E5-41D2-81B5-6859644E3D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1758670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034E5-93CC-4A5A-9C23-270AB546EE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2071376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A19A5-22B7-4D0F-A33B-CC09A40D1D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75327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21F14-5C25-4F8A-895B-BF20A211AD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3836762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6C8DE-AC5B-4825-B266-DAB755997C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418874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2C516-8DDB-4455-B98E-B30819F7BD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377891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89CF3-0826-448C-85AE-BE26BFBB41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0375778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CBCCA-DE55-4D28-BEB1-255565CCA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5128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79C44-C940-49CB-9C0F-0BAA6BEA6A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539084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3A87A-5CEF-4AF5-A497-40CF107D04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8209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A5270-8E5B-4EB6-9988-0902BCEE11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8896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78D13-BABC-41B9-9481-2B9394DD35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6928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B389A7E-C2DB-4F6F-ACD0-A118EE0651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444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B258-6E6F-4455-9C38-7FACE5E282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67146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1E486-CA22-41C1-B624-2ADF1C4B31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49230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E08D3-03E4-412D-961F-217A4BAA63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64469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375A2-F725-40DB-AFEE-537C82C7ED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20002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D642A-4E68-4554-9127-2CEBC98D5E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7432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47295-D1F0-454D-9AF4-DA786E9C68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63628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94E7C-F5E1-4AF9-BA41-28E303F527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56067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CF7F8-E172-47E7-82EF-87B8488058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91632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9F428-3745-40E9-98A5-B52B91BC0C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7260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A4D18-61E6-4A06-B788-80BA3BB9D8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09487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87BFE-D609-4CAE-B0DE-6A0367AD99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527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6AA04-104D-4765-A58D-31534787AE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92680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BE35EF1-47EE-4676-8540-032C180E86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42137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474FE-4AFD-4CCB-A75C-71DD1B7250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9661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E7C94-9755-4F21-BD25-A1D1099071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11288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D0E28-361A-4079-BEF1-5DA01950DF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46149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71249-0F16-4666-AE80-E181798D2E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39256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C776D-6447-45EE-9BC0-AF148AF222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5122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4F0CF-854E-4CE4-A5E3-2591056873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0373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7477D-DF81-435C-91E1-70E260C178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94400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0F154-61CB-467A-A5EC-3DAB438994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17752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95E03-B1F7-4F51-83FD-3444E7181E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344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CEE48-6E53-4858-B672-4966B61F13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58162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5FAA-4B57-41FB-A2E7-07D3DFD18E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1626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E744D51-D7BF-4C20-B4E9-0EDFB309BE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3227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D2438-FF41-473C-8EC2-CAB8B19CD1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64436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55030-D0A8-4727-B773-FE64C4FDA2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36630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5C3B4-108A-4615-BC07-A09B0502CA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8843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466A0-EA87-441A-8C98-1EC3CA5136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61658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75C8-3AD6-4623-A3DC-A72AF484A8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14525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6477E-A112-4759-BC27-14422D0190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37686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5A188-747B-4DF5-A38B-A1E3FF7002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77786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05991-50A0-4956-8DB5-FCC68A24A6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43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020C0-5963-48BF-BCFF-AA460C3D6F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26010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BCAD-0994-4842-A568-4DB83EC06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57054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11A3E-AFC2-49A2-A5C9-29E19BC9BB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35630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F1A19-3879-4A54-AFB3-6C98151DA0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3429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0DC23E9-F220-4541-9A2C-4D9ED48CBF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63838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67DF-58FA-4762-B850-CA536B1C64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5804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449AC-B27E-49F3-B045-8C20E61F28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5047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EA7A6-4A18-4B95-B1B3-C13895433F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25694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5DAAE-35AD-4149-8879-4F08498FB7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883107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89FC3-02F1-47CC-964C-7A030ECD0A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912541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D81F8-2439-41E8-9BD8-DBAD5CD26D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42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9BE8F-1D9F-435F-9D1B-AB841C4D8D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566919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0E6D-AC9E-4688-A09A-32A107730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558127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587A5-C526-48C4-B126-7FDF98D6A5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421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1C2C4-D542-48B0-B801-D83FEB9D3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80861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4EA0A-89C3-4918-99A2-795275E527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04677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308C5F-F161-4811-91BD-196839BC60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1672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413CE-B0D6-4DFF-BD2A-CF264591C2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95007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CF67C-7A50-41F5-9AC8-C51C6DEF8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057061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D7C70-49DE-4656-816A-DECD0219C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9722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A3FC6-D21A-4439-A4CE-3C1DC01AD4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282937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155A3-4E40-47B9-8C24-AB99500269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952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34AF4-EF7C-44F9-8A29-B934A1F64B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408680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D287B-5F60-4AD5-8EBA-872D2A4BC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406510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B8DC7-81E4-488B-8E00-46A77FE7B3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93947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E73B5-3D49-40AB-9E53-C56C76E250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776927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F33AD-6138-4362-A10D-FAB46F063A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2591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DAE75-5F5D-434F-B357-21582BE4D0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06151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2AACFC0-D802-4A11-9CEF-884051B659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760024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2AF76-E1DF-4392-92FD-BECBC2E3DD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082549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F80E9-26FC-4A3A-A57C-4464395A37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07374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649E1-FA4C-4F8A-9F6D-54033DBABC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935035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8B615-8D6F-4C84-BB61-F808D648E1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494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FE9E3-F1AA-4ED6-BB3B-4A8141AF6E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2159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2873E-81C3-4D85-81D6-9CA2C3AAD6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156949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DD6BA-EE75-421D-BAF1-47A491FE88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555011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07D51-28EE-42F1-9D35-06DCF649CC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256839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7D13-B6CA-4A4E-A524-2C611402DD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184682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787F9-1BFF-4518-97C3-E21D77F18E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855706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034DB-D998-4A87-B9D7-89E36882DA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7463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CBF41-BC0F-4CD6-9141-40D1EA815F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562030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A32AF3-253D-4EAA-A726-4F95C26F04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044207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BDF94-9381-4135-9B52-719EAFEB12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63910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1B19F-EA4F-4AF6-ACAF-905C14C804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733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D7B3E0FA-21DD-4729-8D8D-1193D964CC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4" r:id="rId1"/>
    <p:sldLayoutId id="2147493681" r:id="rId2"/>
    <p:sldLayoutId id="2147493682" r:id="rId3"/>
    <p:sldLayoutId id="2147493683" r:id="rId4"/>
    <p:sldLayoutId id="2147493684" r:id="rId5"/>
    <p:sldLayoutId id="2147493685" r:id="rId6"/>
    <p:sldLayoutId id="2147493686" r:id="rId7"/>
    <p:sldLayoutId id="2147493687" r:id="rId8"/>
    <p:sldLayoutId id="2147493688" r:id="rId9"/>
    <p:sldLayoutId id="2147493689" r:id="rId10"/>
    <p:sldLayoutId id="2147493690" r:id="rId11"/>
    <p:sldLayoutId id="214749369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ACB942B-B979-4C79-8C6C-020FAE72E1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63" r:id="rId1"/>
    <p:sldLayoutId id="2147493779" r:id="rId2"/>
    <p:sldLayoutId id="2147493780" r:id="rId3"/>
    <p:sldLayoutId id="2147493781" r:id="rId4"/>
    <p:sldLayoutId id="2147493782" r:id="rId5"/>
    <p:sldLayoutId id="2147493783" r:id="rId6"/>
    <p:sldLayoutId id="2147493784" r:id="rId7"/>
    <p:sldLayoutId id="2147493785" r:id="rId8"/>
    <p:sldLayoutId id="2147493786" r:id="rId9"/>
    <p:sldLayoutId id="2147493787" r:id="rId10"/>
    <p:sldLayoutId id="2147493788" r:id="rId11"/>
    <p:sldLayoutId id="21474937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A6551FD-B8B9-4B13-A0A9-E3CE2BA070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64" r:id="rId1"/>
    <p:sldLayoutId id="2147493965" r:id="rId2"/>
    <p:sldLayoutId id="2147493966" r:id="rId3"/>
    <p:sldLayoutId id="2147493967" r:id="rId4"/>
    <p:sldLayoutId id="2147493968" r:id="rId5"/>
    <p:sldLayoutId id="2147493969" r:id="rId6"/>
    <p:sldLayoutId id="2147493970" r:id="rId7"/>
    <p:sldLayoutId id="2147493971" r:id="rId8"/>
    <p:sldLayoutId id="2147493972" r:id="rId9"/>
    <p:sldLayoutId id="2147493973" r:id="rId10"/>
    <p:sldLayoutId id="21474939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6AED075-2628-4FED-BEE3-19A85B2D9E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75" r:id="rId1"/>
    <p:sldLayoutId id="2147493976" r:id="rId2"/>
    <p:sldLayoutId id="2147493977" r:id="rId3"/>
    <p:sldLayoutId id="2147493978" r:id="rId4"/>
    <p:sldLayoutId id="2147493979" r:id="rId5"/>
    <p:sldLayoutId id="2147493980" r:id="rId6"/>
    <p:sldLayoutId id="2147493981" r:id="rId7"/>
    <p:sldLayoutId id="2147493982" r:id="rId8"/>
    <p:sldLayoutId id="2147493983" r:id="rId9"/>
    <p:sldLayoutId id="2147493984" r:id="rId10"/>
    <p:sldLayoutId id="21474939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DEE3EB7-7BB0-4D51-96BF-3D384E6C5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86" r:id="rId1"/>
    <p:sldLayoutId id="2147493987" r:id="rId2"/>
    <p:sldLayoutId id="2147493988" r:id="rId3"/>
    <p:sldLayoutId id="2147493989" r:id="rId4"/>
    <p:sldLayoutId id="2147493990" r:id="rId5"/>
    <p:sldLayoutId id="2147493991" r:id="rId6"/>
    <p:sldLayoutId id="2147493992" r:id="rId7"/>
    <p:sldLayoutId id="2147493993" r:id="rId8"/>
    <p:sldLayoutId id="2147493994" r:id="rId9"/>
    <p:sldLayoutId id="2147493995" r:id="rId10"/>
    <p:sldLayoutId id="21474939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70760E1-53F1-4489-BBFC-C68710C04C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97" r:id="rId1"/>
    <p:sldLayoutId id="2147493790" r:id="rId2"/>
    <p:sldLayoutId id="2147493791" r:id="rId3"/>
    <p:sldLayoutId id="2147493792" r:id="rId4"/>
    <p:sldLayoutId id="2147493793" r:id="rId5"/>
    <p:sldLayoutId id="2147493794" r:id="rId6"/>
    <p:sldLayoutId id="2147493795" r:id="rId7"/>
    <p:sldLayoutId id="2147493796" r:id="rId8"/>
    <p:sldLayoutId id="2147493797" r:id="rId9"/>
    <p:sldLayoutId id="2147493798" r:id="rId10"/>
    <p:sldLayoutId id="2147493799" r:id="rId11"/>
    <p:sldLayoutId id="21474938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D48FAD7-1D76-4314-A8CB-B64958F004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98" r:id="rId1"/>
    <p:sldLayoutId id="2147493801" r:id="rId2"/>
    <p:sldLayoutId id="2147493802" r:id="rId3"/>
    <p:sldLayoutId id="2147493803" r:id="rId4"/>
    <p:sldLayoutId id="2147493804" r:id="rId5"/>
    <p:sldLayoutId id="2147493805" r:id="rId6"/>
    <p:sldLayoutId id="2147493806" r:id="rId7"/>
    <p:sldLayoutId id="2147493807" r:id="rId8"/>
    <p:sldLayoutId id="2147493808" r:id="rId9"/>
    <p:sldLayoutId id="2147493809" r:id="rId10"/>
    <p:sldLayoutId id="2147493810" r:id="rId11"/>
    <p:sldLayoutId id="21474938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98EFAAD-3540-4263-BA5F-084E469A56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99" r:id="rId1"/>
    <p:sldLayoutId id="2147493812" r:id="rId2"/>
    <p:sldLayoutId id="2147493813" r:id="rId3"/>
    <p:sldLayoutId id="2147493814" r:id="rId4"/>
    <p:sldLayoutId id="2147493815" r:id="rId5"/>
    <p:sldLayoutId id="2147493816" r:id="rId6"/>
    <p:sldLayoutId id="2147493817" r:id="rId7"/>
    <p:sldLayoutId id="2147493818" r:id="rId8"/>
    <p:sldLayoutId id="2147493819" r:id="rId9"/>
    <p:sldLayoutId id="2147493820" r:id="rId10"/>
    <p:sldLayoutId id="2147493821" r:id="rId11"/>
    <p:sldLayoutId id="21474938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1C6B276-76E5-4309-A4D4-FD3DE3596F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05" r:id="rId1"/>
    <p:sldLayoutId id="2147493878" r:id="rId2"/>
    <p:sldLayoutId id="2147493879" r:id="rId3"/>
    <p:sldLayoutId id="2147493880" r:id="rId4"/>
    <p:sldLayoutId id="2147493881" r:id="rId5"/>
    <p:sldLayoutId id="2147493882" r:id="rId6"/>
    <p:sldLayoutId id="2147493883" r:id="rId7"/>
    <p:sldLayoutId id="2147493884" r:id="rId8"/>
    <p:sldLayoutId id="2147493885" r:id="rId9"/>
    <p:sldLayoutId id="2147493886" r:id="rId10"/>
    <p:sldLayoutId id="2147493887" r:id="rId11"/>
    <p:sldLayoutId id="21474938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230D403-8951-4127-BAB2-8886C10C36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07" r:id="rId1"/>
    <p:sldLayoutId id="2147493899" r:id="rId2"/>
    <p:sldLayoutId id="2147493900" r:id="rId3"/>
    <p:sldLayoutId id="2147493901" r:id="rId4"/>
    <p:sldLayoutId id="2147493902" r:id="rId5"/>
    <p:sldLayoutId id="2147493903" r:id="rId6"/>
    <p:sldLayoutId id="2147493904" r:id="rId7"/>
    <p:sldLayoutId id="2147493905" r:id="rId8"/>
    <p:sldLayoutId id="2147493906" r:id="rId9"/>
    <p:sldLayoutId id="2147493907" r:id="rId10"/>
    <p:sldLayoutId id="2147493908" r:id="rId11"/>
    <p:sldLayoutId id="214749390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A858854-CDAE-45C1-BA8B-2CD80D33E2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08" r:id="rId1"/>
    <p:sldLayoutId id="2147493910" r:id="rId2"/>
    <p:sldLayoutId id="2147493911" r:id="rId3"/>
    <p:sldLayoutId id="2147493912" r:id="rId4"/>
    <p:sldLayoutId id="2147493913" r:id="rId5"/>
    <p:sldLayoutId id="2147493914" r:id="rId6"/>
    <p:sldLayoutId id="2147493915" r:id="rId7"/>
    <p:sldLayoutId id="2147493916" r:id="rId8"/>
    <p:sldLayoutId id="2147493917" r:id="rId9"/>
    <p:sldLayoutId id="2147493918" r:id="rId10"/>
    <p:sldLayoutId id="2147493919" r:id="rId11"/>
    <p:sldLayoutId id="214749392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0E4041-2B86-4C23-9E72-5C90BA19B7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5" r:id="rId1"/>
    <p:sldLayoutId id="2147493692" r:id="rId2"/>
    <p:sldLayoutId id="2147493693" r:id="rId3"/>
    <p:sldLayoutId id="2147493694" r:id="rId4"/>
    <p:sldLayoutId id="2147493695" r:id="rId5"/>
    <p:sldLayoutId id="2147493696" r:id="rId6"/>
    <p:sldLayoutId id="2147493697" r:id="rId7"/>
    <p:sldLayoutId id="2147493698" r:id="rId8"/>
    <p:sldLayoutId id="2147493699" r:id="rId9"/>
    <p:sldLayoutId id="2147493700" r:id="rId10"/>
    <p:sldLayoutId id="2147493701" r:id="rId11"/>
    <p:sldLayoutId id="2147493702" r:id="rId12"/>
    <p:sldLayoutId id="2147493703" r:id="rId13"/>
    <p:sldLayoutId id="2147493704" r:id="rId14"/>
    <p:sldLayoutId id="2147493705" r:id="rId15"/>
    <p:sldLayoutId id="2147493706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50328BD-2461-49C9-A4DF-935C361DAA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09" r:id="rId1"/>
    <p:sldLayoutId id="2147493921" r:id="rId2"/>
    <p:sldLayoutId id="2147493922" r:id="rId3"/>
    <p:sldLayoutId id="2147493923" r:id="rId4"/>
    <p:sldLayoutId id="2147493924" r:id="rId5"/>
    <p:sldLayoutId id="2147493925" r:id="rId6"/>
    <p:sldLayoutId id="2147493926" r:id="rId7"/>
    <p:sldLayoutId id="2147493927" r:id="rId8"/>
    <p:sldLayoutId id="2147493928" r:id="rId9"/>
    <p:sldLayoutId id="2147493929" r:id="rId10"/>
    <p:sldLayoutId id="2147493930" r:id="rId11"/>
    <p:sldLayoutId id="21474939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3EB23BD-5F72-401E-9A24-211425AEFC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10" r:id="rId1"/>
    <p:sldLayoutId id="2147493932" r:id="rId2"/>
    <p:sldLayoutId id="2147493933" r:id="rId3"/>
    <p:sldLayoutId id="2147493934" r:id="rId4"/>
    <p:sldLayoutId id="2147493935" r:id="rId5"/>
    <p:sldLayoutId id="2147493936" r:id="rId6"/>
    <p:sldLayoutId id="2147493937" r:id="rId7"/>
    <p:sldLayoutId id="2147493938" r:id="rId8"/>
    <p:sldLayoutId id="2147493939" r:id="rId9"/>
    <p:sldLayoutId id="2147493940" r:id="rId10"/>
    <p:sldLayoutId id="2147493941" r:id="rId11"/>
    <p:sldLayoutId id="21474939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2345ACF-FD35-4842-8D74-CB13DEC179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011" r:id="rId1"/>
    <p:sldLayoutId id="2147493943" r:id="rId2"/>
    <p:sldLayoutId id="2147493944" r:id="rId3"/>
    <p:sldLayoutId id="2147493945" r:id="rId4"/>
    <p:sldLayoutId id="2147493946" r:id="rId5"/>
    <p:sldLayoutId id="2147493947" r:id="rId6"/>
    <p:sldLayoutId id="2147493948" r:id="rId7"/>
    <p:sldLayoutId id="2147493949" r:id="rId8"/>
    <p:sldLayoutId id="2147493950" r:id="rId9"/>
    <p:sldLayoutId id="2147493951" r:id="rId10"/>
    <p:sldLayoutId id="2147493952" r:id="rId11"/>
    <p:sldLayoutId id="21474939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3413783-33B1-4131-B2BA-0999ABC8C8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6" r:id="rId1"/>
    <p:sldLayoutId id="2147493707" r:id="rId2"/>
    <p:sldLayoutId id="2147493708" r:id="rId3"/>
    <p:sldLayoutId id="2147493709" r:id="rId4"/>
    <p:sldLayoutId id="2147493710" r:id="rId5"/>
    <p:sldLayoutId id="2147493711" r:id="rId6"/>
    <p:sldLayoutId id="2147493712" r:id="rId7"/>
    <p:sldLayoutId id="2147493713" r:id="rId8"/>
    <p:sldLayoutId id="2147493714" r:id="rId9"/>
    <p:sldLayoutId id="2147493715" r:id="rId10"/>
    <p:sldLayoutId id="21474937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296B3D2-2929-4695-9540-7483674B63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7" r:id="rId1"/>
    <p:sldLayoutId id="2147493717" r:id="rId2"/>
    <p:sldLayoutId id="2147493718" r:id="rId3"/>
    <p:sldLayoutId id="2147493719" r:id="rId4"/>
    <p:sldLayoutId id="2147493720" r:id="rId5"/>
    <p:sldLayoutId id="2147493721" r:id="rId6"/>
    <p:sldLayoutId id="2147493722" r:id="rId7"/>
    <p:sldLayoutId id="2147493723" r:id="rId8"/>
    <p:sldLayoutId id="2147493724" r:id="rId9"/>
    <p:sldLayoutId id="2147493725" r:id="rId10"/>
    <p:sldLayoutId id="214749372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0B9C053-B226-4650-A88C-CDE70DBC46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8" r:id="rId1"/>
    <p:sldLayoutId id="2147493727" r:id="rId2"/>
    <p:sldLayoutId id="2147493728" r:id="rId3"/>
    <p:sldLayoutId id="2147493729" r:id="rId4"/>
    <p:sldLayoutId id="2147493730" r:id="rId5"/>
    <p:sldLayoutId id="2147493731" r:id="rId6"/>
    <p:sldLayoutId id="2147493732" r:id="rId7"/>
    <p:sldLayoutId id="2147493733" r:id="rId8"/>
    <p:sldLayoutId id="2147493734" r:id="rId9"/>
    <p:sldLayoutId id="2147493735" r:id="rId10"/>
    <p:sldLayoutId id="2147493736" r:id="rId11"/>
    <p:sldLayoutId id="214749373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0D96EA2-75E9-417A-BC9F-CD16AC7DAE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59" r:id="rId1"/>
    <p:sldLayoutId id="2147493738" r:id="rId2"/>
    <p:sldLayoutId id="2147493739" r:id="rId3"/>
    <p:sldLayoutId id="2147493740" r:id="rId4"/>
    <p:sldLayoutId id="2147493741" r:id="rId5"/>
    <p:sldLayoutId id="2147493742" r:id="rId6"/>
    <p:sldLayoutId id="2147493743" r:id="rId7"/>
    <p:sldLayoutId id="2147493744" r:id="rId8"/>
    <p:sldLayoutId id="2147493745" r:id="rId9"/>
    <p:sldLayoutId id="2147493746" r:id="rId10"/>
    <p:sldLayoutId id="214749374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9EA701-FB65-4305-BBAF-B19AA9DE17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60" r:id="rId1"/>
    <p:sldLayoutId id="2147493748" r:id="rId2"/>
    <p:sldLayoutId id="2147493749" r:id="rId3"/>
    <p:sldLayoutId id="2147493750" r:id="rId4"/>
    <p:sldLayoutId id="2147493751" r:id="rId5"/>
    <p:sldLayoutId id="2147493752" r:id="rId6"/>
    <p:sldLayoutId id="2147493753" r:id="rId7"/>
    <p:sldLayoutId id="2147493754" r:id="rId8"/>
    <p:sldLayoutId id="2147493755" r:id="rId9"/>
    <p:sldLayoutId id="2147493756" r:id="rId10"/>
    <p:sldLayoutId id="214749375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9E6F12D-37EB-480B-B7DE-7AC80F1E53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61" r:id="rId1"/>
    <p:sldLayoutId id="2147493758" r:id="rId2"/>
    <p:sldLayoutId id="2147493759" r:id="rId3"/>
    <p:sldLayoutId id="2147493760" r:id="rId4"/>
    <p:sldLayoutId id="2147493761" r:id="rId5"/>
    <p:sldLayoutId id="2147493762" r:id="rId6"/>
    <p:sldLayoutId id="2147493763" r:id="rId7"/>
    <p:sldLayoutId id="2147493764" r:id="rId8"/>
    <p:sldLayoutId id="2147493765" r:id="rId9"/>
    <p:sldLayoutId id="2147493766" r:id="rId10"/>
    <p:sldLayoutId id="2147493767" r:id="rId11"/>
    <p:sldLayoutId id="21474937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AB074E0-EBD6-4193-8F5E-49740C6B0A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962" r:id="rId1"/>
    <p:sldLayoutId id="2147493769" r:id="rId2"/>
    <p:sldLayoutId id="2147493770" r:id="rId3"/>
    <p:sldLayoutId id="2147493771" r:id="rId4"/>
    <p:sldLayoutId id="2147493772" r:id="rId5"/>
    <p:sldLayoutId id="2147493773" r:id="rId6"/>
    <p:sldLayoutId id="2147493774" r:id="rId7"/>
    <p:sldLayoutId id="2147493775" r:id="rId8"/>
    <p:sldLayoutId id="2147493776" r:id="rId9"/>
    <p:sldLayoutId id="2147493777" r:id="rId10"/>
    <p:sldLayoutId id="214749377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第十六课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互联网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让人欢喜让人忧（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>
                <a:solidFill>
                  <a:schemeClr val="tx1"/>
                </a:solidFill>
              </a:rPr>
              <a:t>五</a:t>
            </a:r>
            <a:r>
              <a:rPr lang="zh-CN" altLang="en-US" b="1" dirty="0" smtClean="0">
                <a:solidFill>
                  <a:schemeClr val="tx1"/>
                </a:solidFill>
              </a:rPr>
              <a:t>、用指定词语</a:t>
            </a:r>
            <a:r>
              <a:rPr lang="zh-CN" altLang="en-US" b="1" dirty="0">
                <a:solidFill>
                  <a:schemeClr val="tx1"/>
                </a:solidFill>
              </a:rPr>
              <a:t>完</a:t>
            </a:r>
            <a:r>
              <a:rPr lang="zh-CN" altLang="en-US" b="1" dirty="0" smtClean="0">
                <a:solidFill>
                  <a:schemeClr val="tx1"/>
                </a:solidFill>
              </a:rPr>
              <a:t>成对话：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6499" name="内容占位符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53736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5. A</a:t>
            </a:r>
            <a:r>
              <a:rPr lang="zh-CN" altLang="en-US" sz="2800" b="1" dirty="0" smtClean="0"/>
              <a:t>：大家为什么都很厌恶他？（如此　以至于）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B</a:t>
            </a:r>
            <a:r>
              <a:rPr lang="zh-CN" altLang="en-US" sz="2800" b="1" dirty="0" smtClean="0"/>
              <a:t>： 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6. A</a:t>
            </a:r>
            <a:r>
              <a:rPr lang="zh-CN" altLang="en-US" sz="2800" b="1" dirty="0" smtClean="0"/>
              <a:t>：他喜欢喝酒吗？（瘾　接连）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B</a:t>
            </a:r>
            <a:r>
              <a:rPr lang="zh-CN" altLang="en-US" sz="2800" b="1" dirty="0" smtClean="0"/>
              <a:t>： 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7. A</a:t>
            </a:r>
            <a:r>
              <a:rPr lang="zh-CN" altLang="en-US" sz="2800" b="1" dirty="0" smtClean="0"/>
              <a:t>：听说他被警察抓起来了，是真的还是谣言？（不至于　犯罪）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B</a:t>
            </a:r>
            <a:r>
              <a:rPr lang="zh-CN" altLang="en-US" sz="2800" b="1" dirty="0" smtClean="0"/>
              <a:t>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8. A</a:t>
            </a:r>
            <a:r>
              <a:rPr lang="zh-CN" altLang="en-US" sz="2800" b="1" dirty="0" smtClean="0"/>
              <a:t>：我昨天晚上开夜车了，这次劳动我能不参加吗？（如此　逃避 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B</a:t>
            </a:r>
            <a:r>
              <a:rPr lang="zh-CN" altLang="en-US" sz="2800" b="1" dirty="0" smtClean="0"/>
              <a:t>： 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dirty="0" smtClean="0"/>
              <a:t>　　　　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8825" y="1989138"/>
            <a:ext cx="8205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是啊。他对人</a:t>
            </a:r>
            <a:r>
              <a:rPr lang="zh-CN" altLang="en-US" sz="2400" b="1">
                <a:solidFill>
                  <a:srgbClr val="FF0000"/>
                </a:solidFill>
              </a:rPr>
              <a:t>如此</a:t>
            </a:r>
            <a:r>
              <a:rPr lang="zh-CN" altLang="en-US" sz="2400" b="1">
                <a:solidFill>
                  <a:srgbClr val="0000FF"/>
                </a:solidFill>
              </a:rPr>
              <a:t>小气，</a:t>
            </a:r>
            <a:r>
              <a:rPr lang="zh-CN" altLang="en-US" sz="2400" b="1">
                <a:solidFill>
                  <a:srgbClr val="FF0000"/>
                </a:solidFill>
              </a:rPr>
              <a:t>以至于</a:t>
            </a:r>
            <a:r>
              <a:rPr lang="zh-CN" altLang="en-US" sz="2400" b="1">
                <a:solidFill>
                  <a:srgbClr val="0000FF"/>
                </a:solidFill>
              </a:rPr>
              <a:t>没有一个人喜欢他。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8825" y="2997200"/>
            <a:ext cx="8385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是的，他的酒</a:t>
            </a:r>
            <a:r>
              <a:rPr lang="zh-CN" altLang="en-US" sz="2400" b="1">
                <a:solidFill>
                  <a:srgbClr val="FF0000"/>
                </a:solidFill>
              </a:rPr>
              <a:t>瘾</a:t>
            </a:r>
            <a:r>
              <a:rPr lang="zh-CN" altLang="en-US" sz="2400" b="1">
                <a:solidFill>
                  <a:srgbClr val="0000FF"/>
                </a:solidFill>
              </a:rPr>
              <a:t>很大，</a:t>
            </a:r>
            <a:r>
              <a:rPr lang="zh-CN" altLang="en-US" sz="2400" b="1">
                <a:solidFill>
                  <a:srgbClr val="FF0000"/>
                </a:solidFill>
              </a:rPr>
              <a:t>接连</a:t>
            </a:r>
            <a:r>
              <a:rPr lang="zh-CN" altLang="en-US" sz="2400" b="1">
                <a:solidFill>
                  <a:srgbClr val="0000FF"/>
                </a:solidFill>
              </a:rPr>
              <a:t>几天都在喝酒。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55650" y="4406900"/>
            <a:ext cx="815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应该是谣言。虽然他这个人不太好，但还</a:t>
            </a:r>
            <a:r>
              <a:rPr lang="zh-CN" altLang="en-US" sz="2400" b="1">
                <a:solidFill>
                  <a:srgbClr val="FF0000"/>
                </a:solidFill>
              </a:rPr>
              <a:t>不至于</a:t>
            </a:r>
            <a:r>
              <a:rPr lang="zh-CN" altLang="en-US" sz="2400" b="1">
                <a:solidFill>
                  <a:srgbClr val="0000FF"/>
                </a:solidFill>
              </a:rPr>
              <a:t>去</a:t>
            </a:r>
            <a:r>
              <a:rPr lang="zh-CN" altLang="en-US" sz="2400" b="1">
                <a:solidFill>
                  <a:srgbClr val="FF0000"/>
                </a:solidFill>
              </a:rPr>
              <a:t>犯罪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5650" y="5839959"/>
            <a:ext cx="83883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 dirty="0">
                <a:solidFill>
                  <a:srgbClr val="0000FF"/>
                </a:solidFill>
              </a:rPr>
              <a:t>大家</a:t>
            </a:r>
            <a:r>
              <a:rPr lang="zh-CN" altLang="en-US" sz="2000" b="1" dirty="0">
                <a:solidFill>
                  <a:srgbClr val="FF0000"/>
                </a:solidFill>
              </a:rPr>
              <a:t>如此</a:t>
            </a:r>
            <a:r>
              <a:rPr lang="zh-CN" altLang="en-US" sz="2000" b="1" dirty="0">
                <a:solidFill>
                  <a:srgbClr val="0000FF"/>
                </a:solidFill>
              </a:rPr>
              <a:t>辛苦，我觉得你还是不要</a:t>
            </a:r>
            <a:r>
              <a:rPr lang="zh-CN" altLang="en-US" sz="2000" b="1" dirty="0">
                <a:solidFill>
                  <a:srgbClr val="FF0000"/>
                </a:solidFill>
              </a:rPr>
              <a:t>逃避</a:t>
            </a:r>
            <a:r>
              <a:rPr lang="zh-CN" altLang="en-US" sz="2000" b="1" dirty="0">
                <a:solidFill>
                  <a:srgbClr val="0000FF"/>
                </a:solidFill>
              </a:rPr>
              <a:t>这次劳动。</a:t>
            </a:r>
            <a:r>
              <a:rPr lang="en-US" altLang="zh-CN" sz="2000" b="1" dirty="0" smtClean="0">
                <a:solidFill>
                  <a:srgbClr val="0000FF"/>
                </a:solidFill>
              </a:rPr>
              <a:t>//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这</a:t>
            </a:r>
            <a:r>
              <a:rPr lang="zh-CN" altLang="en-US" sz="2000" b="1" dirty="0">
                <a:solidFill>
                  <a:srgbClr val="0000FF"/>
                </a:solidFill>
              </a:rPr>
              <a:t>次劳动</a:t>
            </a:r>
            <a:r>
              <a:rPr lang="zh-CN" altLang="en-US" sz="2000" b="1" dirty="0">
                <a:solidFill>
                  <a:srgbClr val="FF0000"/>
                </a:solidFill>
              </a:rPr>
              <a:t>如此</a:t>
            </a:r>
            <a:r>
              <a:rPr lang="zh-CN" altLang="en-US" sz="2000" b="1" dirty="0">
                <a:solidFill>
                  <a:srgbClr val="0000FF"/>
                </a:solidFill>
              </a:rPr>
              <a:t>重要，你不应该</a:t>
            </a:r>
            <a:r>
              <a:rPr lang="zh-CN" altLang="en-US" sz="2000" b="1" dirty="0">
                <a:solidFill>
                  <a:srgbClr val="FF0000"/>
                </a:solidFill>
              </a:rPr>
              <a:t>逃避</a:t>
            </a:r>
            <a:r>
              <a:rPr lang="zh-CN" altLang="en-US" sz="2000" b="1" dirty="0">
                <a:solidFill>
                  <a:srgbClr val="0000FF"/>
                </a:solidFill>
              </a:rPr>
              <a:t>。</a:t>
            </a:r>
            <a:r>
              <a:rPr lang="en-US" altLang="zh-CN" sz="2000" b="1" dirty="0">
                <a:solidFill>
                  <a:srgbClr val="0000FF"/>
                </a:solidFill>
              </a:rPr>
              <a:t>//</a:t>
            </a:r>
            <a:r>
              <a:rPr lang="zh-CN" altLang="en-US" sz="2000" b="1" dirty="0">
                <a:solidFill>
                  <a:srgbClr val="0000FF"/>
                </a:solidFill>
              </a:rPr>
              <a:t>虽然你</a:t>
            </a:r>
            <a:r>
              <a:rPr lang="zh-CN" altLang="en-US" sz="2000" b="1" dirty="0">
                <a:solidFill>
                  <a:srgbClr val="FF0000"/>
                </a:solidFill>
              </a:rPr>
              <a:t>如此</a:t>
            </a:r>
            <a:r>
              <a:rPr lang="zh-CN" altLang="en-US" sz="2000" b="1" dirty="0">
                <a:solidFill>
                  <a:srgbClr val="0000FF"/>
                </a:solidFill>
              </a:rPr>
              <a:t>之累，你也不能</a:t>
            </a:r>
            <a:r>
              <a:rPr lang="zh-CN" altLang="en-US" sz="2000" b="1" dirty="0">
                <a:solidFill>
                  <a:srgbClr val="FF0000"/>
                </a:solidFill>
              </a:rPr>
              <a:t>逃避</a:t>
            </a:r>
            <a:r>
              <a:rPr lang="zh-CN" altLang="en-US" sz="2000" b="1" dirty="0">
                <a:solidFill>
                  <a:srgbClr val="0000FF"/>
                </a:solidFill>
              </a:rPr>
              <a:t>这次劳动。</a:t>
            </a:r>
            <a:r>
              <a:rPr lang="en-US" altLang="zh-CN" sz="2000" b="1" dirty="0" smtClean="0">
                <a:solidFill>
                  <a:srgbClr val="0000FF"/>
                </a:solidFill>
              </a:rPr>
              <a:t>//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那是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逃避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劳动，你不该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如此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。</a:t>
            </a:r>
            <a:r>
              <a:rPr lang="en-US" altLang="zh-CN" sz="2000" b="1" dirty="0" smtClean="0">
                <a:solidFill>
                  <a:srgbClr val="0000FF"/>
                </a:solidFill>
              </a:rPr>
              <a:t>//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即使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如此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，你也不能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逃避</a:t>
            </a:r>
            <a:r>
              <a:rPr lang="zh-CN" altLang="en-US" sz="2000" b="1" dirty="0" smtClean="0">
                <a:solidFill>
                  <a:srgbClr val="0000FF"/>
                </a:solidFill>
              </a:rPr>
              <a:t>劳动啊。</a:t>
            </a:r>
            <a:endParaRPr lang="zh-CN" alt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>
                <a:solidFill>
                  <a:schemeClr val="tx1"/>
                </a:solidFill>
              </a:rPr>
              <a:t>五</a:t>
            </a:r>
            <a:r>
              <a:rPr lang="zh-CN" altLang="en-US" b="1" dirty="0" smtClean="0">
                <a:solidFill>
                  <a:schemeClr val="tx1"/>
                </a:solidFill>
              </a:rPr>
              <a:t>、用指定词语</a:t>
            </a:r>
            <a:r>
              <a:rPr lang="zh-CN" altLang="en-US" b="1" dirty="0">
                <a:solidFill>
                  <a:schemeClr val="tx1"/>
                </a:solidFill>
              </a:rPr>
              <a:t>完</a:t>
            </a:r>
            <a:r>
              <a:rPr lang="zh-CN" altLang="en-US" b="1" dirty="0" smtClean="0">
                <a:solidFill>
                  <a:schemeClr val="tx1"/>
                </a:solidFill>
              </a:rPr>
              <a:t>成对话：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53736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9. A</a:t>
            </a:r>
            <a:r>
              <a:rPr lang="zh-CN" altLang="en-US" sz="2800" b="1" smtClean="0"/>
              <a:t>：面试的人这么多，我太紧张了，要不我就不参加了？ </a:t>
            </a:r>
            <a:r>
              <a:rPr lang="en-US" altLang="zh-CN" sz="2800" b="1" smtClean="0"/>
              <a:t>( </a:t>
            </a:r>
            <a:r>
              <a:rPr lang="zh-CN" altLang="en-US" sz="2800" b="1" smtClean="0"/>
              <a:t>免不了　树立）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 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10. A</a:t>
            </a:r>
            <a:r>
              <a:rPr lang="zh-CN" altLang="en-US" sz="2800" b="1" smtClean="0"/>
              <a:t>：他的汉语水平越来越高，中国朋友也越来越多了吗？（随着　日益）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：是啊，　　　　　　　　　　　　　　　　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0263" y="2390775"/>
            <a:ext cx="820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FF"/>
                </a:solidFill>
              </a:rPr>
              <a:t>面试时</a:t>
            </a:r>
            <a:r>
              <a:rPr lang="zh-CN" altLang="en-US" sz="2000" b="1">
                <a:solidFill>
                  <a:srgbClr val="FF0000"/>
                </a:solidFill>
              </a:rPr>
              <a:t>免不了</a:t>
            </a:r>
            <a:r>
              <a:rPr lang="zh-CN" altLang="en-US" sz="2000" b="1">
                <a:solidFill>
                  <a:srgbClr val="0000FF"/>
                </a:solidFill>
              </a:rPr>
              <a:t>会紧张</a:t>
            </a:r>
            <a:r>
              <a:rPr lang="en-US" altLang="zh-CN" sz="2000" b="1">
                <a:solidFill>
                  <a:srgbClr val="0000FF"/>
                </a:solidFill>
              </a:rPr>
              <a:t>//</a:t>
            </a:r>
            <a:r>
              <a:rPr lang="zh-CN" altLang="en-US" sz="2000" b="1">
                <a:solidFill>
                  <a:srgbClr val="0000FF"/>
                </a:solidFill>
              </a:rPr>
              <a:t>面试时紧张是</a:t>
            </a:r>
            <a:r>
              <a:rPr lang="zh-CN" altLang="en-US" sz="2000" b="1">
                <a:solidFill>
                  <a:srgbClr val="FF0000"/>
                </a:solidFill>
              </a:rPr>
              <a:t>免不了</a:t>
            </a:r>
            <a:r>
              <a:rPr lang="zh-CN" altLang="en-US" sz="2000" b="1">
                <a:solidFill>
                  <a:srgbClr val="0000FF"/>
                </a:solidFill>
              </a:rPr>
              <a:t>的，你一定要</a:t>
            </a:r>
            <a:r>
              <a:rPr lang="zh-CN" altLang="en-US" sz="2000" b="1">
                <a:solidFill>
                  <a:srgbClr val="FF0000"/>
                </a:solidFill>
              </a:rPr>
              <a:t>树立</a:t>
            </a:r>
            <a:r>
              <a:rPr lang="zh-CN" altLang="en-US" sz="2000" b="1">
                <a:solidFill>
                  <a:srgbClr val="0000FF"/>
                </a:solidFill>
              </a:rPr>
              <a:t>起信心。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835150" y="3830638"/>
            <a:ext cx="7489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随着</a:t>
            </a:r>
            <a:r>
              <a:rPr lang="zh-CN" altLang="en-US" sz="2400" b="1">
                <a:solidFill>
                  <a:srgbClr val="0000FF"/>
                </a:solidFill>
              </a:rPr>
              <a:t>汉语水平的提高，他的中国朋友也</a:t>
            </a:r>
            <a:r>
              <a:rPr lang="zh-CN" altLang="en-US" sz="2400" b="1">
                <a:solidFill>
                  <a:srgbClr val="FF0000"/>
                </a:solidFill>
              </a:rPr>
              <a:t>日益</a:t>
            </a:r>
            <a:r>
              <a:rPr lang="zh-CN" altLang="en-US" sz="2400" b="1">
                <a:solidFill>
                  <a:srgbClr val="0000FF"/>
                </a:solidFill>
              </a:rPr>
              <a:t>增多。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</a:p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随着</a:t>
            </a:r>
            <a:r>
              <a:rPr lang="zh-CN" altLang="en-US" sz="2400" b="1">
                <a:solidFill>
                  <a:srgbClr val="0000FF"/>
                </a:solidFill>
              </a:rPr>
              <a:t>汉语水平的</a:t>
            </a:r>
            <a:r>
              <a:rPr lang="zh-CN" altLang="en-US" sz="2400" b="1">
                <a:solidFill>
                  <a:srgbClr val="FF0000"/>
                </a:solidFill>
              </a:rPr>
              <a:t>日益</a:t>
            </a:r>
            <a:r>
              <a:rPr lang="zh-CN" altLang="en-US" sz="2400" b="1">
                <a:solidFill>
                  <a:srgbClr val="0000FF"/>
                </a:solidFill>
              </a:rPr>
              <a:t>提高，他的中国朋友也越来越多。</a:t>
            </a:r>
            <a:endParaRPr lang="en-US" altLang="zh-CN" sz="2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六、连词成句</a:t>
            </a:r>
          </a:p>
        </p:txBody>
      </p:sp>
      <p:sp>
        <p:nvSpPr>
          <p:cNvPr id="108547" name="Content Placeholder 2"/>
          <p:cNvSpPr>
            <a:spLocks noGrp="1"/>
          </p:cNvSpPr>
          <p:nvPr>
            <p:ph idx="1"/>
          </p:nvPr>
        </p:nvSpPr>
        <p:spPr>
          <a:xfrm>
            <a:off x="0" y="1439863"/>
            <a:ext cx="9144000" cy="5373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1. </a:t>
            </a:r>
            <a:r>
              <a:rPr lang="zh-CN" altLang="en-US" sz="2600" b="1" smtClean="0"/>
              <a:t>如此　睡觉　教室　都　我　里　暖和　想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2. </a:t>
            </a:r>
            <a:r>
              <a:rPr lang="zh-CN" altLang="en-US" sz="2600" b="1" smtClean="0"/>
              <a:t>时候　犯罪　的　年轻　他　严重　很　曾经　过　的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3. </a:t>
            </a:r>
            <a:r>
              <a:rPr lang="zh-CN" altLang="en-US" sz="2600" b="1" smtClean="0"/>
              <a:t>要命　瘾　的　父母　他　酒　得　无可奈何　也　大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4. </a:t>
            </a:r>
            <a:r>
              <a:rPr lang="zh-CN" altLang="en-US" sz="2600" b="1" smtClean="0"/>
              <a:t>免不了　沉迷　下降　如果　于　游戏　的　成绩　是　网络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600" b="1" smtClean="0"/>
              <a:t>5. </a:t>
            </a:r>
            <a:r>
              <a:rPr lang="zh-CN" altLang="en-US" sz="2600" b="1" smtClean="0"/>
              <a:t>增加　下降　随着　工作时间　的　的　他　状况　日益　健康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600" b="1" smtClean="0"/>
              <a:t>　　　　　　　　　　　　　　　　　　　　　　　　　　　　　　　　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1989138"/>
            <a:ext cx="7272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教室里</a:t>
            </a:r>
            <a:r>
              <a:rPr lang="zh-CN" altLang="en-US" sz="2400" b="1">
                <a:solidFill>
                  <a:srgbClr val="FF0000"/>
                </a:solidFill>
              </a:rPr>
              <a:t>如此</a:t>
            </a:r>
            <a:r>
              <a:rPr lang="zh-CN" altLang="en-US" sz="2400" b="1">
                <a:solidFill>
                  <a:srgbClr val="0000FF"/>
                </a:solidFill>
              </a:rPr>
              <a:t>暖和，我都想睡觉了。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2924175"/>
            <a:ext cx="6119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他年轻的时候曾经</a:t>
            </a:r>
            <a:r>
              <a:rPr lang="zh-CN" altLang="en-US" sz="2400" b="1">
                <a:solidFill>
                  <a:srgbClr val="FF0000"/>
                </a:solidFill>
              </a:rPr>
              <a:t>犯</a:t>
            </a:r>
            <a:r>
              <a:rPr lang="zh-CN" altLang="en-US" sz="2400" b="1">
                <a:solidFill>
                  <a:srgbClr val="0000FF"/>
                </a:solidFill>
              </a:rPr>
              <a:t>过很严重的</a:t>
            </a:r>
            <a:r>
              <a:rPr lang="zh-CN" altLang="en-US" sz="2400" b="1">
                <a:solidFill>
                  <a:srgbClr val="FF0000"/>
                </a:solidFill>
              </a:rPr>
              <a:t>罪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3860800"/>
            <a:ext cx="5832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他的酒</a:t>
            </a:r>
            <a:r>
              <a:rPr lang="zh-CN" altLang="en-US" sz="2400" b="1">
                <a:solidFill>
                  <a:srgbClr val="FF0000"/>
                </a:solidFill>
              </a:rPr>
              <a:t>瘾</a:t>
            </a:r>
            <a:r>
              <a:rPr lang="zh-CN" altLang="en-US" sz="2400" b="1">
                <a:solidFill>
                  <a:srgbClr val="0000FF"/>
                </a:solidFill>
              </a:rPr>
              <a:t>大得要命，父母也</a:t>
            </a:r>
            <a:r>
              <a:rPr lang="zh-CN" altLang="en-US" sz="2400" b="1">
                <a:solidFill>
                  <a:srgbClr val="FF0000"/>
                </a:solidFill>
              </a:rPr>
              <a:t>无可奈何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4213" y="5054600"/>
            <a:ext cx="6480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如果</a:t>
            </a:r>
            <a:r>
              <a:rPr lang="zh-CN" altLang="en-US" sz="2400" b="1">
                <a:solidFill>
                  <a:srgbClr val="FF0000"/>
                </a:solidFill>
              </a:rPr>
              <a:t>沉迷于</a:t>
            </a:r>
            <a:r>
              <a:rPr lang="zh-CN" altLang="en-US" sz="2400" b="1">
                <a:solidFill>
                  <a:srgbClr val="0000FF"/>
                </a:solidFill>
              </a:rPr>
              <a:t>网络游戏，成绩</a:t>
            </a:r>
            <a:r>
              <a:rPr lang="zh-CN" altLang="en-US" sz="2400" b="1">
                <a:solidFill>
                  <a:srgbClr val="FF0000"/>
                </a:solidFill>
              </a:rPr>
              <a:t>下降</a:t>
            </a:r>
            <a:r>
              <a:rPr lang="zh-CN" altLang="en-US" sz="2400" b="1">
                <a:solidFill>
                  <a:srgbClr val="0000FF"/>
                </a:solidFill>
              </a:rPr>
              <a:t>是</a:t>
            </a:r>
            <a:r>
              <a:rPr lang="zh-CN" altLang="en-US" sz="2400" b="1">
                <a:solidFill>
                  <a:srgbClr val="FF0000"/>
                </a:solidFill>
              </a:rPr>
              <a:t>免不了</a:t>
            </a:r>
            <a:r>
              <a:rPr lang="zh-CN" altLang="en-US" sz="2400" b="1">
                <a:solidFill>
                  <a:srgbClr val="0000FF"/>
                </a:solidFill>
              </a:rPr>
              <a:t>的。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17600" y="6207125"/>
            <a:ext cx="6910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随着</a:t>
            </a:r>
            <a:r>
              <a:rPr lang="zh-CN" altLang="en-US" sz="2400" b="1">
                <a:solidFill>
                  <a:srgbClr val="0000FF"/>
                </a:solidFill>
              </a:rPr>
              <a:t>工作时间的增加，他的健康状况</a:t>
            </a:r>
            <a:r>
              <a:rPr lang="zh-CN" altLang="en-US" sz="2400" b="1">
                <a:solidFill>
                  <a:srgbClr val="FF0000"/>
                </a:solidFill>
              </a:rPr>
              <a:t>日益</a:t>
            </a:r>
            <a:r>
              <a:rPr lang="zh-CN" altLang="en-US" sz="2400" b="1">
                <a:solidFill>
                  <a:srgbClr val="0000FF"/>
                </a:solidFill>
              </a:rPr>
              <a:t>下降。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七、综合填空</a:t>
            </a:r>
          </a:p>
        </p:txBody>
      </p:sp>
      <p:sp>
        <p:nvSpPr>
          <p:cNvPr id="109571" name="Content Placeholder 2"/>
          <p:cNvSpPr>
            <a:spLocks noGrp="1"/>
          </p:cNvSpPr>
          <p:nvPr>
            <p:ph idx="1"/>
          </p:nvPr>
        </p:nvSpPr>
        <p:spPr>
          <a:xfrm>
            <a:off x="395288" y="1989138"/>
            <a:ext cx="820896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1</a:t>
            </a:r>
            <a:r>
              <a:rPr lang="zh-CN" altLang="en-US" smtClean="0"/>
              <a:t>）紧急（</a:t>
            </a:r>
            <a:r>
              <a:rPr lang="en-US" altLang="zh-CN" smtClean="0"/>
              <a:t>2</a:t>
            </a:r>
            <a:r>
              <a:rPr lang="zh-CN" altLang="en-US" smtClean="0"/>
              <a:t>）随着（</a:t>
            </a:r>
            <a:r>
              <a:rPr lang="en-US" altLang="zh-CN" smtClean="0"/>
              <a:t>3</a:t>
            </a:r>
            <a:r>
              <a:rPr lang="zh-CN" altLang="en-US" smtClean="0"/>
              <a:t>）日益（</a:t>
            </a:r>
            <a:r>
              <a:rPr lang="en-US" altLang="zh-CN" smtClean="0"/>
              <a:t>4</a:t>
            </a:r>
            <a:r>
              <a:rPr lang="zh-CN" altLang="en-US" smtClean="0"/>
              <a:t>）比</a:t>
            </a:r>
            <a:r>
              <a:rPr lang="en-US" altLang="zh-CN" smtClean="0"/>
              <a:t>……</a:t>
            </a:r>
            <a:r>
              <a:rPr lang="zh-CN" altLang="en-US" smtClean="0"/>
              <a:t>还</a:t>
            </a:r>
            <a:r>
              <a:rPr lang="en-US" altLang="zh-CN" smtClean="0"/>
              <a:t>……</a:t>
            </a:r>
            <a:r>
              <a:rPr lang="zh-CN" altLang="en-US" smtClean="0"/>
              <a:t>（</a:t>
            </a:r>
            <a:r>
              <a:rPr lang="en-US" altLang="zh-CN" smtClean="0"/>
              <a:t>5</a:t>
            </a:r>
            <a:r>
              <a:rPr lang="zh-CN" altLang="en-US" smtClean="0"/>
              <a:t>）万万（</a:t>
            </a:r>
            <a:r>
              <a:rPr lang="en-US" altLang="zh-CN" smtClean="0"/>
              <a:t>6</a:t>
            </a:r>
            <a:r>
              <a:rPr lang="zh-CN" altLang="en-US" smtClean="0"/>
              <a:t>）下降（</a:t>
            </a:r>
            <a:r>
              <a:rPr lang="en-US" altLang="zh-CN" smtClean="0"/>
              <a:t>7</a:t>
            </a:r>
            <a:r>
              <a:rPr lang="zh-CN" altLang="en-US" smtClean="0"/>
              <a:t>）如此（</a:t>
            </a:r>
            <a:r>
              <a:rPr lang="en-US" altLang="zh-CN" smtClean="0"/>
              <a:t>8</a:t>
            </a:r>
            <a:r>
              <a:rPr lang="zh-CN" altLang="en-US" smtClean="0"/>
              <a:t>）以至于（</a:t>
            </a:r>
            <a:r>
              <a:rPr lang="en-US" altLang="zh-CN" smtClean="0"/>
              <a:t>9</a:t>
            </a:r>
            <a:r>
              <a:rPr lang="zh-CN" altLang="en-US" smtClean="0"/>
              <a:t>）厌恶（</a:t>
            </a:r>
            <a:r>
              <a:rPr lang="en-US" altLang="zh-CN" smtClean="0"/>
              <a:t>10</a:t>
            </a:r>
            <a:r>
              <a:rPr lang="zh-CN" altLang="en-US" smtClean="0"/>
              <a:t>）哪怕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八、连句成段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>
          <a:xfrm>
            <a:off x="395288" y="1989138"/>
            <a:ext cx="8208962" cy="10795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zh-CN" smtClean="0"/>
              <a:t>E  B  D A  C  G  F</a:t>
            </a:r>
            <a:endParaRPr lang="zh-CN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作业</a:t>
            </a:r>
            <a:r>
              <a:rPr lang="zh-CN" altLang="en-US" sz="3600" b="1" smtClean="0"/>
              <a:t>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785225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写一写（选择一个问题，</a:t>
            </a:r>
            <a:r>
              <a:rPr lang="en-US" altLang="zh-CN" b="1" smtClean="0"/>
              <a:t>200</a:t>
            </a:r>
            <a:r>
              <a:rPr lang="zh-CN" altLang="en-US" b="1" dirty="0" smtClean="0"/>
              <a:t>字）：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1. </a:t>
            </a:r>
            <a:r>
              <a:rPr lang="zh-CN" altLang="en-US" b="1" dirty="0"/>
              <a:t>互联网有哪些利和弊？你喜欢互联网吗？为什么？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2. </a:t>
            </a:r>
            <a:r>
              <a:rPr lang="zh-CN" altLang="en-US" b="1" dirty="0"/>
              <a:t>在网络的危害中，最危险的是什么？网络的“环境保护”依靠什么？为了保护网络</a:t>
            </a:r>
            <a:r>
              <a:rPr lang="zh-CN" altLang="en-US" b="1" dirty="0" smtClean="0"/>
              <a:t>环境</a:t>
            </a:r>
            <a:r>
              <a:rPr lang="zh-CN" altLang="en-US" b="1" dirty="0"/>
              <a:t>，你觉得你可以做哪些事情？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复习</a:t>
            </a:r>
            <a:r>
              <a:rPr lang="en-US" altLang="zh-CN" sz="4800" b="1" smtClean="0"/>
              <a:t>13-16</a:t>
            </a:r>
            <a:r>
              <a:rPr lang="zh-CN" altLang="en-US" sz="4800" b="1" smtClean="0"/>
              <a:t>课</a:t>
            </a:r>
            <a:r>
              <a:rPr lang="zh-CN" altLang="en-US" sz="3600" b="1" smtClean="0"/>
              <a:t>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8856662" cy="5157787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2800" b="1" dirty="0" smtClean="0"/>
              <a:t>生词（尤其是重点词），要做到会读会写会用。</a:t>
            </a:r>
            <a:endParaRPr lang="en-US" altLang="zh-CN" sz="2800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2800" b="1" dirty="0" smtClean="0"/>
              <a:t>语法，</a:t>
            </a:r>
            <a:r>
              <a:rPr lang="zh-CN" altLang="en-US" sz="2800" b="1" u="sng" dirty="0" smtClean="0"/>
              <a:t>看书上例句和练习</a:t>
            </a:r>
            <a:r>
              <a:rPr lang="zh-CN" altLang="en-US" sz="2800" b="1" dirty="0" smtClean="0"/>
              <a:t>，注意检查自己作业中的错误。</a:t>
            </a:r>
            <a:endParaRPr lang="en-US" altLang="zh-CN" sz="2800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 反复朗读。复习时可以参考</a:t>
            </a:r>
            <a:r>
              <a:rPr lang="en-US" altLang="zh-CN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练习活页</a:t>
            </a:r>
            <a:r>
              <a:rPr lang="en-US" altLang="zh-CN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每一课的第九题</a:t>
            </a:r>
            <a:r>
              <a:rPr lang="zh-CN" altLang="en-US" sz="28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写一写”</a:t>
            </a:r>
            <a:r>
              <a:rPr lang="zh-CN" altLang="en-US" sz="28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endParaRPr lang="en-US" altLang="zh-CN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  <a:defRPr/>
            </a:pPr>
            <a:r>
              <a:rPr lang="en-US" altLang="zh-CN" sz="2400" b="1" dirty="0" smtClean="0">
                <a:latin typeface="+mj-ea"/>
                <a:ea typeface="+mj-ea"/>
              </a:rPr>
              <a:t>13</a:t>
            </a:r>
            <a:r>
              <a:rPr lang="zh-CN" altLang="en-US" sz="2400" b="1" dirty="0">
                <a:latin typeface="+mj-ea"/>
                <a:ea typeface="+mj-ea"/>
              </a:rPr>
              <a:t>课</a:t>
            </a:r>
            <a:r>
              <a:rPr lang="zh-CN" altLang="en-US" sz="2400" b="1" dirty="0" smtClean="0">
                <a:latin typeface="+mj-ea"/>
                <a:ea typeface="+mj-ea"/>
              </a:rPr>
              <a:t>：</a:t>
            </a:r>
            <a:r>
              <a:rPr lang="en-US" altLang="zh-CN" sz="2400" b="1" dirty="0">
                <a:latin typeface="+mj-ea"/>
                <a:ea typeface="+mj-ea"/>
              </a:rPr>
              <a:t>《</a:t>
            </a:r>
            <a:r>
              <a:rPr lang="zh-CN" altLang="en-US" sz="2400" b="1" dirty="0">
                <a:latin typeface="+mj-ea"/>
                <a:ea typeface="+mj-ea"/>
              </a:rPr>
              <a:t>练习活页</a:t>
            </a:r>
            <a:r>
              <a:rPr lang="en-US" altLang="zh-CN" sz="2400" b="1" dirty="0">
                <a:latin typeface="+mj-ea"/>
                <a:ea typeface="+mj-ea"/>
              </a:rPr>
              <a:t>》</a:t>
            </a:r>
            <a:r>
              <a:rPr lang="zh-CN" altLang="en-US" sz="2400" b="1" dirty="0" smtClean="0">
                <a:latin typeface="+mj-ea"/>
                <a:ea typeface="+mj-ea"/>
              </a:rPr>
              <a:t>第</a:t>
            </a:r>
            <a:r>
              <a:rPr lang="en-US" altLang="zh-CN" sz="2400" b="1" dirty="0" smtClean="0">
                <a:latin typeface="+mj-ea"/>
                <a:ea typeface="+mj-ea"/>
              </a:rPr>
              <a:t>4</a:t>
            </a:r>
            <a:r>
              <a:rPr lang="zh-CN" altLang="en-US" sz="2400" b="1" dirty="0" smtClean="0">
                <a:latin typeface="+mj-ea"/>
                <a:ea typeface="+mj-ea"/>
              </a:rPr>
              <a:t>页。</a:t>
            </a:r>
            <a:endParaRPr lang="en-US" altLang="zh-CN" sz="2400" b="1" dirty="0" smtClean="0">
              <a:latin typeface="+mj-ea"/>
              <a:ea typeface="+mj-ea"/>
            </a:endParaRPr>
          </a:p>
          <a:p>
            <a:pPr marL="400050" lvl="1" indent="0" eaLnBrk="1" hangingPunct="1">
              <a:buFont typeface="Wingdings" pitchFamily="2" charset="2"/>
              <a:buNone/>
              <a:defRPr/>
            </a:pPr>
            <a:r>
              <a:rPr lang="en-US" altLang="zh-CN" sz="2400" b="1" dirty="0" smtClean="0">
                <a:latin typeface="+mj-ea"/>
                <a:ea typeface="+mj-ea"/>
              </a:rPr>
              <a:t>14</a:t>
            </a:r>
            <a:r>
              <a:rPr lang="zh-CN" altLang="en-US" sz="2400" b="1" dirty="0">
                <a:latin typeface="+mj-ea"/>
                <a:ea typeface="+mj-ea"/>
              </a:rPr>
              <a:t>课</a:t>
            </a:r>
            <a:r>
              <a:rPr lang="zh-CN" altLang="en-US" sz="2400" b="1" dirty="0" smtClean="0">
                <a:latin typeface="+mj-ea"/>
                <a:ea typeface="+mj-ea"/>
              </a:rPr>
              <a:t>：</a:t>
            </a:r>
            <a:r>
              <a:rPr lang="en-US" altLang="zh-CN" sz="2400" b="1" dirty="0">
                <a:latin typeface="+mj-ea"/>
                <a:ea typeface="+mj-ea"/>
              </a:rPr>
              <a:t>《</a:t>
            </a:r>
            <a:r>
              <a:rPr lang="zh-CN" altLang="en-US" sz="2400" b="1" dirty="0">
                <a:latin typeface="+mj-ea"/>
                <a:ea typeface="+mj-ea"/>
              </a:rPr>
              <a:t>练习活页</a:t>
            </a:r>
            <a:r>
              <a:rPr lang="en-US" altLang="zh-CN" sz="2400" b="1" dirty="0">
                <a:latin typeface="+mj-ea"/>
                <a:ea typeface="+mj-ea"/>
              </a:rPr>
              <a:t>》</a:t>
            </a:r>
            <a:r>
              <a:rPr lang="zh-CN" altLang="en-US" sz="2400" b="1" dirty="0" smtClean="0">
                <a:latin typeface="+mj-ea"/>
                <a:ea typeface="+mj-ea"/>
              </a:rPr>
              <a:t>第</a:t>
            </a:r>
            <a:r>
              <a:rPr lang="en-US" altLang="zh-CN" sz="2400" b="1" dirty="0" smtClean="0">
                <a:latin typeface="+mj-ea"/>
                <a:ea typeface="+mj-ea"/>
              </a:rPr>
              <a:t>8</a:t>
            </a:r>
            <a:r>
              <a:rPr lang="zh-CN" altLang="en-US" sz="2400" b="1" dirty="0" smtClean="0">
                <a:latin typeface="+mj-ea"/>
                <a:ea typeface="+mj-ea"/>
              </a:rPr>
              <a:t>页。</a:t>
            </a:r>
            <a:endParaRPr lang="en-US" altLang="zh-CN" sz="2400" b="1" dirty="0" smtClean="0">
              <a:latin typeface="+mj-ea"/>
              <a:ea typeface="+mj-ea"/>
            </a:endParaRPr>
          </a:p>
          <a:p>
            <a:pPr marL="400050" lvl="1" indent="0" eaLnBrk="1" hangingPunct="1">
              <a:buFont typeface="Wingdings" pitchFamily="2" charset="2"/>
              <a:buNone/>
              <a:defRPr/>
            </a:pPr>
            <a:r>
              <a:rPr lang="en-US" altLang="zh-CN" sz="2400" b="1" dirty="0" smtClean="0">
                <a:latin typeface="+mj-ea"/>
                <a:ea typeface="+mj-ea"/>
              </a:rPr>
              <a:t>15</a:t>
            </a:r>
            <a:r>
              <a:rPr lang="zh-CN" altLang="en-US" sz="2400" b="1" dirty="0">
                <a:latin typeface="+mj-ea"/>
                <a:ea typeface="+mj-ea"/>
              </a:rPr>
              <a:t>课</a:t>
            </a:r>
            <a:r>
              <a:rPr lang="zh-CN" altLang="en-US" sz="2400" b="1" dirty="0" smtClean="0">
                <a:latin typeface="+mj-ea"/>
                <a:ea typeface="+mj-ea"/>
              </a:rPr>
              <a:t>：</a:t>
            </a:r>
            <a:r>
              <a:rPr lang="en-US" altLang="zh-CN" sz="2400" b="1" dirty="0">
                <a:latin typeface="+mj-ea"/>
                <a:ea typeface="+mj-ea"/>
              </a:rPr>
              <a:t>《</a:t>
            </a:r>
            <a:r>
              <a:rPr lang="zh-CN" altLang="en-US" sz="2400" b="1" dirty="0">
                <a:latin typeface="+mj-ea"/>
                <a:ea typeface="+mj-ea"/>
              </a:rPr>
              <a:t>练习活页</a:t>
            </a:r>
            <a:r>
              <a:rPr lang="en-US" altLang="zh-CN" sz="2400" b="1" dirty="0">
                <a:latin typeface="+mj-ea"/>
                <a:ea typeface="+mj-ea"/>
              </a:rPr>
              <a:t>》</a:t>
            </a:r>
            <a:r>
              <a:rPr lang="zh-CN" altLang="en-US" sz="2400" b="1" dirty="0" smtClean="0">
                <a:latin typeface="+mj-ea"/>
                <a:ea typeface="+mj-ea"/>
              </a:rPr>
              <a:t>第</a:t>
            </a:r>
            <a:r>
              <a:rPr lang="en-US" altLang="zh-CN" sz="2400" b="1" dirty="0" smtClean="0">
                <a:latin typeface="+mj-ea"/>
                <a:ea typeface="+mj-ea"/>
              </a:rPr>
              <a:t>12</a:t>
            </a:r>
            <a:r>
              <a:rPr lang="zh-CN" altLang="en-US" sz="2400" b="1" dirty="0" smtClean="0">
                <a:latin typeface="+mj-ea"/>
                <a:ea typeface="+mj-ea"/>
              </a:rPr>
              <a:t>页。</a:t>
            </a:r>
            <a:endParaRPr lang="en-US" altLang="zh-CN" sz="2400" b="1" dirty="0" smtClean="0">
              <a:latin typeface="+mj-ea"/>
              <a:ea typeface="+mj-ea"/>
            </a:endParaRPr>
          </a:p>
          <a:p>
            <a:pPr marL="400050" lvl="1" indent="0" eaLnBrk="1" hangingPunct="1">
              <a:buFont typeface="Wingdings" pitchFamily="2" charset="2"/>
              <a:buNone/>
              <a:defRPr/>
            </a:pPr>
            <a:r>
              <a:rPr lang="en-US" altLang="zh-CN" sz="2400" b="1" dirty="0" smtClean="0">
                <a:latin typeface="+mj-ea"/>
                <a:ea typeface="+mj-ea"/>
              </a:rPr>
              <a:t>16</a:t>
            </a:r>
            <a:r>
              <a:rPr lang="zh-CN" altLang="en-US" sz="2400" b="1" dirty="0">
                <a:latin typeface="+mj-ea"/>
                <a:ea typeface="+mj-ea"/>
              </a:rPr>
              <a:t>课</a:t>
            </a:r>
            <a:r>
              <a:rPr lang="zh-CN" altLang="en-US" sz="2400" b="1" dirty="0" smtClean="0">
                <a:latin typeface="+mj-ea"/>
                <a:ea typeface="+mj-ea"/>
              </a:rPr>
              <a:t>：</a:t>
            </a:r>
            <a:r>
              <a:rPr lang="en-US" altLang="zh-CN" sz="2400" b="1" dirty="0">
                <a:latin typeface="+mj-ea"/>
                <a:ea typeface="+mj-ea"/>
              </a:rPr>
              <a:t>《</a:t>
            </a:r>
            <a:r>
              <a:rPr lang="zh-CN" altLang="en-US" sz="2400" b="1" dirty="0">
                <a:latin typeface="+mj-ea"/>
                <a:ea typeface="+mj-ea"/>
              </a:rPr>
              <a:t>练习活页</a:t>
            </a:r>
            <a:r>
              <a:rPr lang="en-US" altLang="zh-CN" sz="2400" b="1" dirty="0">
                <a:latin typeface="+mj-ea"/>
                <a:ea typeface="+mj-ea"/>
              </a:rPr>
              <a:t>》</a:t>
            </a:r>
            <a:r>
              <a:rPr lang="zh-CN" altLang="en-US" sz="2400" b="1" dirty="0" smtClean="0">
                <a:latin typeface="+mj-ea"/>
                <a:ea typeface="+mj-ea"/>
              </a:rPr>
              <a:t>第</a:t>
            </a:r>
            <a:r>
              <a:rPr lang="en-US" altLang="zh-CN" sz="2400" b="1" dirty="0" smtClean="0">
                <a:latin typeface="+mj-ea"/>
                <a:ea typeface="+mj-ea"/>
              </a:rPr>
              <a:t>16</a:t>
            </a:r>
            <a:r>
              <a:rPr lang="zh-CN" altLang="en-US" sz="2400" b="1" dirty="0" smtClean="0">
                <a:latin typeface="+mj-ea"/>
                <a:ea typeface="+mj-ea"/>
              </a:rPr>
              <a:t>页。</a:t>
            </a:r>
            <a:endParaRPr lang="en-US" altLang="zh-CN" sz="2400" b="1" dirty="0" smtClean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听写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107950" y="1484313"/>
            <a:ext cx="9036050" cy="52292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1</a:t>
            </a:r>
            <a:r>
              <a:rPr lang="zh-CN" altLang="en-US" b="1" smtClean="0"/>
              <a:t>）</a:t>
            </a:r>
            <a:r>
              <a:rPr lang="zh-CN" altLang="en-US" b="1" smtClean="0">
                <a:solidFill>
                  <a:srgbClr val="0000FF"/>
                </a:solidFill>
              </a:rPr>
              <a:t>随着互联网</a:t>
            </a:r>
            <a:r>
              <a:rPr lang="zh-CN" altLang="en-US" b="1" smtClean="0"/>
              <a:t>的</a:t>
            </a:r>
            <a:r>
              <a:rPr lang="zh-CN" altLang="en-US" b="1" smtClean="0">
                <a:solidFill>
                  <a:srgbClr val="0000FF"/>
                </a:solidFill>
              </a:rPr>
              <a:t>日益普及</a:t>
            </a:r>
            <a:r>
              <a:rPr lang="zh-CN" altLang="en-US" b="1" smtClean="0"/>
              <a:t>，几乎每个</a:t>
            </a:r>
            <a:r>
              <a:rPr lang="zh-CN" altLang="en-US" b="1" smtClean="0">
                <a:solidFill>
                  <a:srgbClr val="0000FF"/>
                </a:solidFill>
              </a:rPr>
              <a:t>领域</a:t>
            </a:r>
            <a:r>
              <a:rPr lang="zh-CN" altLang="en-US" b="1" smtClean="0"/>
              <a:t>都能看到它的影子。它是重要的</a:t>
            </a:r>
            <a:r>
              <a:rPr lang="zh-CN" altLang="en-US" b="1" smtClean="0">
                <a:solidFill>
                  <a:srgbClr val="0000FF"/>
                </a:solidFill>
              </a:rPr>
              <a:t>信息来源</a:t>
            </a:r>
            <a:r>
              <a:rPr lang="zh-CN" altLang="en-US" b="1" smtClean="0"/>
              <a:t>和</a:t>
            </a:r>
            <a:r>
              <a:rPr lang="zh-CN" altLang="en-US" b="1" smtClean="0">
                <a:solidFill>
                  <a:srgbClr val="0000FF"/>
                </a:solidFill>
              </a:rPr>
              <a:t>娱乐</a:t>
            </a:r>
            <a:r>
              <a:rPr lang="zh-CN" altLang="en-US" b="1" smtClean="0"/>
              <a:t>来源，比如</a:t>
            </a:r>
            <a:r>
              <a:rPr lang="zh-CN" altLang="en-US" b="1" smtClean="0">
                <a:solidFill>
                  <a:srgbClr val="0000FF"/>
                </a:solidFill>
              </a:rPr>
              <a:t>网络</a:t>
            </a:r>
            <a:r>
              <a:rPr lang="zh-CN" altLang="en-US" b="1" smtClean="0"/>
              <a:t>新闻、</a:t>
            </a:r>
            <a:r>
              <a:rPr lang="zh-CN" altLang="en-US" b="1" smtClean="0">
                <a:solidFill>
                  <a:srgbClr val="0000FF"/>
                </a:solidFill>
              </a:rPr>
              <a:t>搜索信息</a:t>
            </a:r>
            <a:r>
              <a:rPr lang="zh-CN" altLang="en-US" b="1" smtClean="0"/>
              <a:t>、游戏等等。它的</a:t>
            </a:r>
            <a:r>
              <a:rPr lang="zh-CN" altLang="en-US" b="1" smtClean="0">
                <a:solidFill>
                  <a:srgbClr val="0000FF"/>
                </a:solidFill>
              </a:rPr>
              <a:t>魅力如此</a:t>
            </a:r>
            <a:r>
              <a:rPr lang="zh-CN" altLang="en-US" b="1" smtClean="0"/>
              <a:t>之大，我们对它如此</a:t>
            </a:r>
            <a:r>
              <a:rPr lang="zh-CN" altLang="en-US" b="1" smtClean="0">
                <a:solidFill>
                  <a:srgbClr val="0000FF"/>
                </a:solidFill>
              </a:rPr>
              <a:t>依赖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0000FF"/>
                </a:solidFill>
              </a:rPr>
              <a:t>以至于</a:t>
            </a:r>
            <a:r>
              <a:rPr lang="zh-CN" altLang="en-US" b="1" smtClean="0"/>
              <a:t>几天不用就会</a:t>
            </a:r>
            <a:r>
              <a:rPr lang="zh-CN" altLang="en-US" b="1" smtClean="0">
                <a:solidFill>
                  <a:srgbClr val="0000FF"/>
                </a:solidFill>
              </a:rPr>
              <a:t>若有所失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2</a:t>
            </a:r>
            <a:r>
              <a:rPr lang="zh-CN" altLang="en-US" b="1" smtClean="0"/>
              <a:t>）我们应</a:t>
            </a:r>
            <a:r>
              <a:rPr lang="zh-CN" altLang="en-US" b="1" smtClean="0">
                <a:solidFill>
                  <a:srgbClr val="0000FF"/>
                </a:solidFill>
              </a:rPr>
              <a:t>清醒</a:t>
            </a:r>
            <a:r>
              <a:rPr lang="zh-CN" altLang="en-US" b="1" smtClean="0"/>
              <a:t>地意识到，网络有利也有</a:t>
            </a:r>
            <a:r>
              <a:rPr lang="zh-CN" altLang="en-US" b="1" smtClean="0">
                <a:solidFill>
                  <a:srgbClr val="0000FF"/>
                </a:solidFill>
              </a:rPr>
              <a:t>弊</a:t>
            </a:r>
            <a:r>
              <a:rPr lang="zh-CN" altLang="en-US" b="1" smtClean="0"/>
              <a:t>，如果</a:t>
            </a:r>
            <a:r>
              <a:rPr lang="zh-CN" altLang="en-US" b="1" smtClean="0">
                <a:solidFill>
                  <a:srgbClr val="0000FF"/>
                </a:solidFill>
              </a:rPr>
              <a:t>滥用</a:t>
            </a:r>
            <a:r>
              <a:rPr lang="zh-CN" altLang="en-US" b="1" smtClean="0"/>
              <a:t>会造成</a:t>
            </a:r>
            <a:r>
              <a:rPr lang="zh-CN" altLang="en-US" b="1" smtClean="0">
                <a:solidFill>
                  <a:srgbClr val="0000FF"/>
                </a:solidFill>
              </a:rPr>
              <a:t>威胁</a:t>
            </a:r>
            <a:r>
              <a:rPr lang="zh-CN" altLang="en-US" b="1" smtClean="0"/>
              <a:t>，如网络</a:t>
            </a:r>
            <a:r>
              <a:rPr lang="zh-CN" altLang="en-US" b="1" smtClean="0">
                <a:solidFill>
                  <a:srgbClr val="0000FF"/>
                </a:solidFill>
              </a:rPr>
              <a:t>谣言</a:t>
            </a:r>
            <a:r>
              <a:rPr lang="zh-CN" altLang="en-US" b="1" smtClean="0"/>
              <a:t>、网络</a:t>
            </a:r>
            <a:r>
              <a:rPr lang="zh-CN" altLang="en-US" b="1" smtClean="0">
                <a:solidFill>
                  <a:srgbClr val="0000FF"/>
                </a:solidFill>
              </a:rPr>
              <a:t>盗窃</a:t>
            </a:r>
            <a:r>
              <a:rPr lang="zh-CN" altLang="en-US" b="1" smtClean="0"/>
              <a:t>等。有人上了</a:t>
            </a:r>
            <a:r>
              <a:rPr lang="zh-CN" altLang="en-US" b="1" smtClean="0">
                <a:solidFill>
                  <a:srgbClr val="0000FF"/>
                </a:solidFill>
              </a:rPr>
              <a:t>瘾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0000FF"/>
                </a:solidFill>
              </a:rPr>
              <a:t>沉迷</a:t>
            </a:r>
            <a:r>
              <a:rPr lang="zh-CN" altLang="en-US" b="1" smtClean="0"/>
              <a:t>于网络中，</a:t>
            </a:r>
            <a:r>
              <a:rPr lang="zh-CN" altLang="en-US" b="1" smtClean="0">
                <a:solidFill>
                  <a:srgbClr val="0000FF"/>
                </a:solidFill>
              </a:rPr>
              <a:t>厌恶</a:t>
            </a:r>
            <a:r>
              <a:rPr lang="zh-CN" altLang="en-US" b="1" smtClean="0"/>
              <a:t>现实生活，变得</a:t>
            </a:r>
            <a:r>
              <a:rPr lang="zh-CN" altLang="en-US" b="1" smtClean="0">
                <a:solidFill>
                  <a:srgbClr val="0000FF"/>
                </a:solidFill>
              </a:rPr>
              <a:t>迟钝</a:t>
            </a:r>
            <a:r>
              <a:rPr lang="zh-CN" altLang="en-US" b="1" smtClean="0"/>
              <a:t>、</a:t>
            </a:r>
            <a:r>
              <a:rPr lang="zh-CN" altLang="en-US" b="1" smtClean="0">
                <a:solidFill>
                  <a:srgbClr val="0000FF"/>
                </a:solidFill>
              </a:rPr>
              <a:t>自卑</a:t>
            </a:r>
            <a:r>
              <a:rPr lang="zh-CN" altLang="en-US" b="1" smtClean="0"/>
              <a:t>。我们应该</a:t>
            </a:r>
            <a:r>
              <a:rPr lang="zh-CN" altLang="en-US" b="1" smtClean="0">
                <a:solidFill>
                  <a:srgbClr val="0000FF"/>
                </a:solidFill>
              </a:rPr>
              <a:t>自觉维护</a:t>
            </a:r>
            <a:r>
              <a:rPr lang="zh-CN" altLang="en-US" b="1" smtClean="0"/>
              <a:t>网络环境，</a:t>
            </a:r>
            <a:r>
              <a:rPr lang="zh-CN" altLang="en-US" b="1" smtClean="0">
                <a:solidFill>
                  <a:srgbClr val="0000FF"/>
                </a:solidFill>
              </a:rPr>
              <a:t>树立</a:t>
            </a:r>
            <a:r>
              <a:rPr lang="zh-CN" altLang="en-US" b="1" smtClean="0"/>
              <a:t>积极的</a:t>
            </a:r>
            <a:r>
              <a:rPr lang="zh-CN" altLang="en-US" b="1" smtClean="0">
                <a:solidFill>
                  <a:srgbClr val="0000FF"/>
                </a:solidFill>
              </a:rPr>
              <a:t>人生观</a:t>
            </a:r>
            <a:r>
              <a:rPr lang="zh-CN" altLang="en-US" b="1" smtClean="0"/>
              <a:t>，不要</a:t>
            </a:r>
            <a:r>
              <a:rPr lang="zh-CN" altLang="en-US" b="1" smtClean="0">
                <a:solidFill>
                  <a:srgbClr val="0000FF"/>
                </a:solidFill>
              </a:rPr>
              <a:t>逃避</a:t>
            </a:r>
            <a:r>
              <a:rPr lang="zh-CN" altLang="en-US" b="1" smtClean="0"/>
              <a:t>现实。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一、词语搭配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250825" y="1628775"/>
            <a:ext cx="8893175" cy="424815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mtClean="0"/>
              <a:t>1. _________</a:t>
            </a:r>
            <a:r>
              <a:rPr lang="zh-CN" altLang="en-US" smtClean="0"/>
              <a:t>族        </a:t>
            </a:r>
            <a:r>
              <a:rPr lang="en-US" altLang="zh-CN" smtClean="0"/>
              <a:t>2. </a:t>
            </a:r>
            <a:r>
              <a:rPr lang="zh-CN" altLang="en-US" smtClean="0"/>
              <a:t>娱乐</a:t>
            </a:r>
            <a:r>
              <a:rPr lang="en-US" altLang="zh-CN" smtClean="0"/>
              <a:t>_________ </a:t>
            </a:r>
            <a:r>
              <a:rPr lang="zh-CN" altLang="en-US" smtClean="0"/>
              <a:t>　　　　　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mtClean="0"/>
              <a:t>3. _________</a:t>
            </a:r>
            <a:r>
              <a:rPr lang="zh-CN" altLang="en-US" smtClean="0"/>
              <a:t>瘾        </a:t>
            </a:r>
            <a:r>
              <a:rPr lang="en-US" altLang="zh-CN" smtClean="0"/>
              <a:t>4. </a:t>
            </a:r>
            <a:r>
              <a:rPr lang="zh-CN" altLang="en-US" smtClean="0"/>
              <a:t>威胁</a:t>
            </a:r>
            <a:r>
              <a:rPr lang="en-US" altLang="zh-CN" smtClean="0"/>
              <a:t>_________ </a:t>
            </a:r>
            <a:r>
              <a:rPr lang="zh-CN" altLang="en-US" smtClean="0"/>
              <a:t>　　　　　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mtClean="0"/>
              <a:t>5. _________</a:t>
            </a:r>
            <a:r>
              <a:rPr lang="zh-CN" altLang="en-US" smtClean="0"/>
              <a:t>体验     </a:t>
            </a:r>
            <a:r>
              <a:rPr lang="en-US" altLang="zh-CN" smtClean="0"/>
              <a:t>6. </a:t>
            </a:r>
            <a:r>
              <a:rPr lang="zh-CN" altLang="en-US" smtClean="0"/>
              <a:t>依赖</a:t>
            </a:r>
            <a:r>
              <a:rPr lang="en-US" altLang="zh-CN" smtClean="0"/>
              <a:t>_________ </a:t>
            </a:r>
            <a:r>
              <a:rPr lang="zh-CN" altLang="en-US" smtClean="0"/>
              <a:t>　　　　　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mtClean="0"/>
              <a:t>7. _________</a:t>
            </a:r>
            <a:r>
              <a:rPr lang="zh-CN" altLang="en-US" smtClean="0"/>
              <a:t>病毒     </a:t>
            </a:r>
            <a:r>
              <a:rPr lang="en-US" altLang="zh-CN" smtClean="0"/>
              <a:t>8. </a:t>
            </a:r>
            <a:r>
              <a:rPr lang="zh-CN" altLang="en-US" smtClean="0"/>
              <a:t>日益</a:t>
            </a:r>
            <a:r>
              <a:rPr lang="en-US" altLang="zh-CN" smtClean="0"/>
              <a:t>_________ </a:t>
            </a:r>
            <a:r>
              <a:rPr lang="zh-CN" altLang="en-US" smtClean="0"/>
              <a:t>　　　　　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mtClean="0"/>
              <a:t>9. _________</a:t>
            </a:r>
            <a:r>
              <a:rPr lang="zh-CN" altLang="en-US" smtClean="0"/>
              <a:t>模式     </a:t>
            </a:r>
            <a:r>
              <a:rPr lang="en-US" altLang="zh-CN" smtClean="0"/>
              <a:t>10. </a:t>
            </a:r>
            <a:r>
              <a:rPr lang="zh-CN" altLang="en-US" smtClean="0"/>
              <a:t>如此</a:t>
            </a:r>
            <a:r>
              <a:rPr lang="en-US" altLang="zh-CN" smtClean="0"/>
              <a:t>_________ </a:t>
            </a:r>
            <a:r>
              <a:rPr lang="zh-CN" altLang="en-US" smtClean="0"/>
              <a:t>　　　　　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1873250"/>
            <a:ext cx="2519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追星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网购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上班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2700338"/>
            <a:ext cx="2519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烟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上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有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过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580063" y="2700338"/>
            <a:ext cx="2520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他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人类的生存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过一次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80063" y="1873250"/>
            <a:ext cx="2520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工具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节目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5650" y="3492500"/>
            <a:ext cx="2520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深刻的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网恋的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亲身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51500" y="3500438"/>
            <a:ext cx="2520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父母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网络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55650" y="4356100"/>
            <a:ext cx="2520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流感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网络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80063" y="4356100"/>
            <a:ext cx="2520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提高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增加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普及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改善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5650" y="5219700"/>
            <a:ext cx="2520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家庭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教学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婚恋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24525" y="5229225"/>
            <a:ext cx="2519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认真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兴奋</a:t>
            </a:r>
            <a:r>
              <a:rPr lang="en-US" altLang="zh-CN">
                <a:solidFill>
                  <a:srgbClr val="0000FF"/>
                </a:solidFill>
              </a:rPr>
              <a:t>/</a:t>
            </a:r>
            <a:r>
              <a:rPr lang="zh-CN" altLang="en-US">
                <a:solidFill>
                  <a:srgbClr val="0000FF"/>
                </a:solidFill>
              </a:rPr>
              <a:t>关心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二、选词填空：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>
          <a:xfrm>
            <a:off x="250825" y="1628775"/>
            <a:ext cx="8893175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威胁   </a:t>
            </a:r>
            <a:r>
              <a:rPr lang="en-US" altLang="zh-CN" smtClean="0"/>
              <a:t>2.</a:t>
            </a:r>
            <a:r>
              <a:rPr lang="zh-CN" altLang="en-US" smtClean="0"/>
              <a:t>和睦   </a:t>
            </a:r>
            <a:r>
              <a:rPr lang="en-US" altLang="zh-CN" smtClean="0"/>
              <a:t>3.</a:t>
            </a:r>
            <a:r>
              <a:rPr lang="zh-CN" altLang="en-US" smtClean="0"/>
              <a:t>滥用   </a:t>
            </a:r>
            <a:r>
              <a:rPr lang="en-US" altLang="zh-CN" smtClean="0"/>
              <a:t>4.</a:t>
            </a:r>
            <a:r>
              <a:rPr lang="zh-CN" altLang="en-US" smtClean="0"/>
              <a:t>色情   </a:t>
            </a:r>
            <a:r>
              <a:rPr lang="en-US" altLang="zh-CN" smtClean="0"/>
              <a:t>5.</a:t>
            </a:r>
            <a:r>
              <a:rPr lang="zh-CN" altLang="en-US" smtClean="0"/>
              <a:t>常见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6.</a:t>
            </a:r>
            <a:r>
              <a:rPr lang="zh-CN" altLang="en-US" smtClean="0"/>
              <a:t>诈骗   </a:t>
            </a:r>
            <a:r>
              <a:rPr lang="en-US" altLang="zh-CN" smtClean="0"/>
              <a:t>7.</a:t>
            </a:r>
            <a:r>
              <a:rPr lang="zh-CN" altLang="en-US" smtClean="0"/>
              <a:t>魅力   </a:t>
            </a:r>
            <a:r>
              <a:rPr lang="en-US" altLang="zh-CN" smtClean="0"/>
              <a:t>8.</a:t>
            </a:r>
            <a:r>
              <a:rPr lang="zh-CN" altLang="en-US" smtClean="0"/>
              <a:t>厌食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smtClean="0"/>
              <a:t>三、为括号里的词语选择正确位置</a:t>
            </a:r>
          </a:p>
        </p:txBody>
      </p:sp>
      <p:sp>
        <p:nvSpPr>
          <p:cNvPr id="101379" name="Content Placeholder 2"/>
          <p:cNvSpPr>
            <a:spLocks noGrp="1"/>
          </p:cNvSpPr>
          <p:nvPr>
            <p:ph idx="1"/>
          </p:nvPr>
        </p:nvSpPr>
        <p:spPr>
          <a:xfrm>
            <a:off x="395288" y="1844675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1.C      2.B      3.C      4.D      5.C   </a:t>
            </a:r>
            <a:endParaRPr lang="zh-CN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四、用指定词语完成句子：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403" name="内容占位符 2"/>
          <p:cNvSpPr>
            <a:spLocks noGrp="1"/>
          </p:cNvSpPr>
          <p:nvPr>
            <p:ph idx="1"/>
          </p:nvPr>
        </p:nvSpPr>
        <p:spPr>
          <a:xfrm>
            <a:off x="74613" y="1628775"/>
            <a:ext cx="9069387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1.__________</a:t>
            </a:r>
            <a:r>
              <a:rPr lang="zh-CN" altLang="en-US" b="1" smtClean="0"/>
              <a:t>，连话都说不出来了。</a:t>
            </a:r>
            <a:r>
              <a:rPr lang="en-US" altLang="zh-CN" b="1" smtClean="0"/>
              <a:t> </a:t>
            </a:r>
            <a:r>
              <a:rPr lang="zh-CN" altLang="en-US" b="1" smtClean="0"/>
              <a:t>（如此）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2.__________________</a:t>
            </a:r>
            <a:r>
              <a:rPr lang="zh-CN" altLang="en-US" b="1" smtClean="0"/>
              <a:t>，很多人都从那个地方搬了出来。                                 （犯罪）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3.__________________________</a:t>
            </a:r>
            <a:r>
              <a:rPr lang="zh-CN" altLang="en-US" b="1" smtClean="0"/>
              <a:t>，但现在已经戒掉了。（瘾）</a:t>
            </a:r>
            <a:r>
              <a:rPr lang="en-US" altLang="zh-CN" b="1" smtClean="0"/>
              <a:t>              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</a:t>
            </a:r>
            <a:r>
              <a:rPr lang="zh-CN" altLang="en-US" b="1" smtClean="0"/>
              <a:t>因为一年多没说汉语了，</a:t>
            </a:r>
            <a:r>
              <a:rPr lang="en-US" altLang="zh-CN" b="1" smtClean="0"/>
              <a:t>_________________________</a:t>
            </a:r>
            <a:r>
              <a:rPr lang="zh-CN" altLang="en-US" b="1" smtClean="0"/>
              <a:t>。</a:t>
            </a:r>
            <a:r>
              <a:rPr lang="en-US" altLang="zh-CN" b="1" smtClean="0"/>
              <a:t>  </a:t>
            </a:r>
            <a:r>
              <a:rPr lang="zh-CN" altLang="en-US" b="1" smtClean="0"/>
              <a:t>（下降）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84213" y="1557338"/>
            <a:ext cx="28336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如此</a:t>
            </a:r>
            <a:r>
              <a:rPr lang="zh-CN" altLang="en-US" sz="2800" b="1">
                <a:solidFill>
                  <a:srgbClr val="0000FF"/>
                </a:solidFill>
              </a:rPr>
              <a:t>紧张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84213" y="2205038"/>
            <a:ext cx="52562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那儿</a:t>
            </a:r>
            <a:r>
              <a:rPr lang="zh-CN" altLang="en-US" sz="2800" b="1">
                <a:solidFill>
                  <a:srgbClr val="FF0000"/>
                </a:solidFill>
              </a:rPr>
              <a:t>犯罪</a:t>
            </a:r>
            <a:r>
              <a:rPr lang="zh-CN" altLang="en-US" sz="2800" b="1">
                <a:solidFill>
                  <a:srgbClr val="0000FF"/>
                </a:solidFill>
              </a:rPr>
              <a:t>率很高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84213" y="3240088"/>
            <a:ext cx="6191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他以前有烟</a:t>
            </a:r>
            <a:r>
              <a:rPr lang="zh-CN" altLang="en-US" sz="2800" b="1">
                <a:solidFill>
                  <a:srgbClr val="FF0000"/>
                </a:solidFill>
              </a:rPr>
              <a:t>瘾</a:t>
            </a:r>
            <a:r>
              <a:rPr lang="en-US" altLang="zh-CN" sz="2800" b="1">
                <a:solidFill>
                  <a:srgbClr val="0000FF"/>
                </a:solidFill>
              </a:rPr>
              <a:t>/</a:t>
            </a:r>
            <a:r>
              <a:rPr lang="zh-CN" altLang="en-US" sz="2800" b="1">
                <a:solidFill>
                  <a:srgbClr val="0000FF"/>
                </a:solidFill>
              </a:rPr>
              <a:t>他原来烟</a:t>
            </a:r>
            <a:r>
              <a:rPr lang="zh-CN" altLang="en-US" sz="2800" b="1">
                <a:solidFill>
                  <a:srgbClr val="FF0000"/>
                </a:solidFill>
              </a:rPr>
              <a:t>瘾</a:t>
            </a:r>
            <a:r>
              <a:rPr lang="zh-CN" altLang="en-US" sz="2800" b="1">
                <a:solidFill>
                  <a:srgbClr val="0000FF"/>
                </a:solidFill>
              </a:rPr>
              <a:t>很大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57225" y="4887913"/>
            <a:ext cx="4000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他的汉语水平</a:t>
            </a:r>
            <a:r>
              <a:rPr lang="zh-CN" altLang="en-US" sz="2800" b="1">
                <a:solidFill>
                  <a:srgbClr val="FF0000"/>
                </a:solidFill>
              </a:rPr>
              <a:t>下降</a:t>
            </a:r>
            <a:r>
              <a:rPr lang="zh-CN" altLang="en-US" sz="2800" b="1">
                <a:solidFill>
                  <a:srgbClr val="0000FF"/>
                </a:solidFill>
              </a:rPr>
              <a:t>了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四、用指定词语完成句子：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3427" name="内容占位符 2"/>
          <p:cNvSpPr>
            <a:spLocks noGrp="1"/>
          </p:cNvSpPr>
          <p:nvPr>
            <p:ph idx="1"/>
          </p:nvPr>
        </p:nvSpPr>
        <p:spPr>
          <a:xfrm>
            <a:off x="179388" y="1571625"/>
            <a:ext cx="8964612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</a:t>
            </a:r>
            <a:r>
              <a:rPr lang="zh-CN" altLang="en-US" b="1" smtClean="0"/>
              <a:t>我告诉你：“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！”</a:t>
            </a:r>
            <a:r>
              <a:rPr lang="en-US" altLang="zh-CN" b="1" smtClean="0"/>
              <a:t>       </a:t>
            </a:r>
            <a:r>
              <a:rPr lang="zh-CN" altLang="en-US" b="1" smtClean="0"/>
              <a:t>（厌恶）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6.______________________________</a:t>
            </a:r>
            <a:r>
              <a:rPr lang="zh-CN" altLang="en-US" b="1" smtClean="0"/>
              <a:t>，他宁愿牺牲自己的生命。</a:t>
            </a:r>
            <a:r>
              <a:rPr lang="en-US" altLang="zh-CN" b="1" smtClean="0"/>
              <a:t>       </a:t>
            </a:r>
            <a:r>
              <a:rPr lang="zh-CN" altLang="en-US" b="1" smtClean="0"/>
              <a:t>（追求）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7.</a:t>
            </a:r>
            <a:r>
              <a:rPr lang="zh-CN" altLang="en-US" b="1" smtClean="0"/>
              <a:t>要想获得成功，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。（树立）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8._____________</a:t>
            </a:r>
            <a:r>
              <a:rPr lang="zh-CN" altLang="en-US" b="1" smtClean="0"/>
              <a:t>，他躲进了厕所。</a:t>
            </a:r>
            <a:r>
              <a:rPr lang="en-US" altLang="zh-CN" b="1" smtClean="0"/>
              <a:t> </a:t>
            </a:r>
            <a:r>
              <a:rPr lang="zh-CN" altLang="en-US" b="1" smtClean="0"/>
              <a:t>（逃避）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03575" y="1538288"/>
            <a:ext cx="4537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厌恶</a:t>
            </a:r>
            <a:r>
              <a:rPr lang="zh-CN" altLang="en-US" sz="2800" b="1">
                <a:solidFill>
                  <a:srgbClr val="0000FF"/>
                </a:solidFill>
              </a:rPr>
              <a:t>你</a:t>
            </a:r>
            <a:r>
              <a:rPr lang="en-US" altLang="zh-CN" sz="2800" b="1">
                <a:solidFill>
                  <a:srgbClr val="0000FF"/>
                </a:solidFill>
              </a:rPr>
              <a:t>/</a:t>
            </a:r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厌恶</a:t>
            </a:r>
            <a:r>
              <a:rPr lang="zh-CN" altLang="en-US" sz="2800" b="1">
                <a:solidFill>
                  <a:srgbClr val="0000FF"/>
                </a:solidFill>
              </a:rPr>
              <a:t>你这么做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4213" y="2565400"/>
            <a:ext cx="7920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为了</a:t>
            </a:r>
            <a:r>
              <a:rPr lang="zh-CN" altLang="en-US" sz="2800" b="1">
                <a:solidFill>
                  <a:srgbClr val="FF0000"/>
                </a:solidFill>
              </a:rPr>
              <a:t>追求</a:t>
            </a:r>
            <a:r>
              <a:rPr lang="zh-CN" altLang="en-US" sz="2800" b="1">
                <a:solidFill>
                  <a:srgbClr val="0000FF"/>
                </a:solidFill>
              </a:rPr>
              <a:t>真理</a:t>
            </a:r>
            <a:r>
              <a:rPr lang="en-US" altLang="zh-CN" sz="2800" b="1">
                <a:solidFill>
                  <a:srgbClr val="0000FF"/>
                </a:solidFill>
              </a:rPr>
              <a:t>//</a:t>
            </a:r>
            <a:r>
              <a:rPr lang="zh-CN" altLang="en-US" sz="2800" b="1">
                <a:solidFill>
                  <a:srgbClr val="0000FF"/>
                </a:solidFill>
              </a:rPr>
              <a:t>为了</a:t>
            </a:r>
            <a:r>
              <a:rPr lang="zh-CN" altLang="en-US" sz="2800" b="1">
                <a:solidFill>
                  <a:srgbClr val="FF0000"/>
                </a:solidFill>
              </a:rPr>
              <a:t>追求</a:t>
            </a:r>
            <a:r>
              <a:rPr lang="zh-CN" altLang="en-US" sz="2800" b="1">
                <a:solidFill>
                  <a:srgbClr val="0000FF"/>
                </a:solidFill>
              </a:rPr>
              <a:t>世界的和平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86163" y="3724275"/>
            <a:ext cx="30003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必须</a:t>
            </a:r>
            <a:r>
              <a:rPr lang="zh-CN" altLang="en-US" sz="2800" b="1">
                <a:solidFill>
                  <a:srgbClr val="FF0000"/>
                </a:solidFill>
              </a:rPr>
              <a:t>树立</a:t>
            </a:r>
            <a:r>
              <a:rPr lang="zh-CN" altLang="en-US" sz="2800" b="1">
                <a:solidFill>
                  <a:srgbClr val="0000FF"/>
                </a:solidFill>
              </a:rPr>
              <a:t>信心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95338" y="4264025"/>
            <a:ext cx="36433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为了</a:t>
            </a:r>
            <a:r>
              <a:rPr lang="zh-CN" altLang="en-US" sz="2800" b="1">
                <a:solidFill>
                  <a:srgbClr val="FF0000"/>
                </a:solidFill>
              </a:rPr>
              <a:t>逃避</a:t>
            </a:r>
            <a:r>
              <a:rPr lang="zh-CN" altLang="en-US" sz="2800" b="1">
                <a:solidFill>
                  <a:srgbClr val="0000FF"/>
                </a:solidFill>
              </a:rPr>
              <a:t>检查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听写</a:t>
            </a:r>
          </a:p>
        </p:txBody>
      </p:sp>
      <p:sp>
        <p:nvSpPr>
          <p:cNvPr id="104451" name="内容占位符 2"/>
          <p:cNvSpPr>
            <a:spLocks noGrp="1"/>
          </p:cNvSpPr>
          <p:nvPr>
            <p:ph idx="1"/>
          </p:nvPr>
        </p:nvSpPr>
        <p:spPr>
          <a:xfrm>
            <a:off x="107950" y="1484313"/>
            <a:ext cx="9036050" cy="52292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1</a:t>
            </a:r>
            <a:r>
              <a:rPr lang="zh-CN" altLang="en-US" b="1" smtClean="0"/>
              <a:t>）</a:t>
            </a:r>
            <a:r>
              <a:rPr lang="zh-CN" altLang="en-US" b="1" smtClean="0">
                <a:solidFill>
                  <a:srgbClr val="0000FF"/>
                </a:solidFill>
              </a:rPr>
              <a:t>随着互联网</a:t>
            </a:r>
            <a:r>
              <a:rPr lang="zh-CN" altLang="en-US" b="1" smtClean="0"/>
              <a:t>的</a:t>
            </a:r>
            <a:r>
              <a:rPr lang="zh-CN" altLang="en-US" b="1" smtClean="0">
                <a:solidFill>
                  <a:srgbClr val="0000FF"/>
                </a:solidFill>
              </a:rPr>
              <a:t>日益普及</a:t>
            </a:r>
            <a:r>
              <a:rPr lang="zh-CN" altLang="en-US" b="1" smtClean="0"/>
              <a:t>，几乎每个</a:t>
            </a:r>
            <a:r>
              <a:rPr lang="zh-CN" altLang="en-US" b="1" smtClean="0">
                <a:solidFill>
                  <a:srgbClr val="0000FF"/>
                </a:solidFill>
              </a:rPr>
              <a:t>领域</a:t>
            </a:r>
            <a:r>
              <a:rPr lang="zh-CN" altLang="en-US" b="1" smtClean="0"/>
              <a:t>都能看到它的影子。它是重要的</a:t>
            </a:r>
            <a:r>
              <a:rPr lang="zh-CN" altLang="en-US" b="1" smtClean="0">
                <a:solidFill>
                  <a:srgbClr val="0000FF"/>
                </a:solidFill>
              </a:rPr>
              <a:t>信息来源</a:t>
            </a:r>
            <a:r>
              <a:rPr lang="zh-CN" altLang="en-US" b="1" smtClean="0"/>
              <a:t>和</a:t>
            </a:r>
            <a:r>
              <a:rPr lang="zh-CN" altLang="en-US" b="1" smtClean="0">
                <a:solidFill>
                  <a:srgbClr val="0000FF"/>
                </a:solidFill>
              </a:rPr>
              <a:t>娱乐</a:t>
            </a:r>
            <a:r>
              <a:rPr lang="zh-CN" altLang="en-US" b="1" smtClean="0"/>
              <a:t>来源，比如</a:t>
            </a:r>
            <a:r>
              <a:rPr lang="zh-CN" altLang="en-US" b="1" smtClean="0">
                <a:solidFill>
                  <a:srgbClr val="0000FF"/>
                </a:solidFill>
              </a:rPr>
              <a:t>网络</a:t>
            </a:r>
            <a:r>
              <a:rPr lang="zh-CN" altLang="en-US" b="1" smtClean="0"/>
              <a:t>新闻、</a:t>
            </a:r>
            <a:r>
              <a:rPr lang="zh-CN" altLang="en-US" b="1" smtClean="0">
                <a:solidFill>
                  <a:srgbClr val="0000FF"/>
                </a:solidFill>
              </a:rPr>
              <a:t>搜索信息</a:t>
            </a:r>
            <a:r>
              <a:rPr lang="zh-CN" altLang="en-US" b="1" smtClean="0"/>
              <a:t>、游戏等等。它的</a:t>
            </a:r>
            <a:r>
              <a:rPr lang="zh-CN" altLang="en-US" b="1" smtClean="0">
                <a:solidFill>
                  <a:srgbClr val="0000FF"/>
                </a:solidFill>
              </a:rPr>
              <a:t>魅力如此</a:t>
            </a:r>
            <a:r>
              <a:rPr lang="zh-CN" altLang="en-US" b="1" smtClean="0"/>
              <a:t>之大，我们对它如此</a:t>
            </a:r>
            <a:r>
              <a:rPr lang="zh-CN" altLang="en-US" b="1" smtClean="0">
                <a:solidFill>
                  <a:srgbClr val="0000FF"/>
                </a:solidFill>
              </a:rPr>
              <a:t>依赖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0000FF"/>
                </a:solidFill>
              </a:rPr>
              <a:t>以至于</a:t>
            </a:r>
            <a:r>
              <a:rPr lang="zh-CN" altLang="en-US" b="1" smtClean="0"/>
              <a:t>几天不用就会</a:t>
            </a:r>
            <a:r>
              <a:rPr lang="zh-CN" altLang="en-US" b="1" smtClean="0">
                <a:solidFill>
                  <a:srgbClr val="0000FF"/>
                </a:solidFill>
              </a:rPr>
              <a:t>若有所失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2</a:t>
            </a:r>
            <a:r>
              <a:rPr lang="zh-CN" altLang="en-US" b="1" smtClean="0"/>
              <a:t>）我们应</a:t>
            </a:r>
            <a:r>
              <a:rPr lang="zh-CN" altLang="en-US" b="1" smtClean="0">
                <a:solidFill>
                  <a:srgbClr val="0000FF"/>
                </a:solidFill>
              </a:rPr>
              <a:t>清醒</a:t>
            </a:r>
            <a:r>
              <a:rPr lang="zh-CN" altLang="en-US" b="1" smtClean="0"/>
              <a:t>地意识到，网络有利也有</a:t>
            </a:r>
            <a:r>
              <a:rPr lang="zh-CN" altLang="en-US" b="1" smtClean="0">
                <a:solidFill>
                  <a:srgbClr val="0000FF"/>
                </a:solidFill>
              </a:rPr>
              <a:t>弊</a:t>
            </a:r>
            <a:r>
              <a:rPr lang="zh-CN" altLang="en-US" b="1" smtClean="0"/>
              <a:t>，如果</a:t>
            </a:r>
            <a:r>
              <a:rPr lang="zh-CN" altLang="en-US" b="1" smtClean="0">
                <a:solidFill>
                  <a:srgbClr val="0000FF"/>
                </a:solidFill>
              </a:rPr>
              <a:t>滥用</a:t>
            </a:r>
            <a:r>
              <a:rPr lang="zh-CN" altLang="en-US" b="1" smtClean="0"/>
              <a:t>会造成</a:t>
            </a:r>
            <a:r>
              <a:rPr lang="zh-CN" altLang="en-US" b="1" smtClean="0">
                <a:solidFill>
                  <a:srgbClr val="0000FF"/>
                </a:solidFill>
              </a:rPr>
              <a:t>威胁</a:t>
            </a:r>
            <a:r>
              <a:rPr lang="zh-CN" altLang="en-US" b="1" smtClean="0"/>
              <a:t>，如网络</a:t>
            </a:r>
            <a:r>
              <a:rPr lang="zh-CN" altLang="en-US" b="1" smtClean="0">
                <a:solidFill>
                  <a:srgbClr val="0000FF"/>
                </a:solidFill>
              </a:rPr>
              <a:t>谣言</a:t>
            </a:r>
            <a:r>
              <a:rPr lang="zh-CN" altLang="en-US" b="1" smtClean="0"/>
              <a:t>、网络</a:t>
            </a:r>
            <a:r>
              <a:rPr lang="zh-CN" altLang="en-US" b="1" smtClean="0">
                <a:solidFill>
                  <a:srgbClr val="0000FF"/>
                </a:solidFill>
              </a:rPr>
              <a:t>盗窃</a:t>
            </a:r>
            <a:r>
              <a:rPr lang="zh-CN" altLang="en-US" b="1" smtClean="0"/>
              <a:t>等。有人上了</a:t>
            </a:r>
            <a:r>
              <a:rPr lang="zh-CN" altLang="en-US" b="1" smtClean="0">
                <a:solidFill>
                  <a:srgbClr val="0000FF"/>
                </a:solidFill>
              </a:rPr>
              <a:t>瘾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0000FF"/>
                </a:solidFill>
              </a:rPr>
              <a:t>沉迷</a:t>
            </a:r>
            <a:r>
              <a:rPr lang="zh-CN" altLang="en-US" b="1" smtClean="0"/>
              <a:t>于网络中，</a:t>
            </a:r>
            <a:r>
              <a:rPr lang="zh-CN" altLang="en-US" b="1" smtClean="0">
                <a:solidFill>
                  <a:srgbClr val="0000FF"/>
                </a:solidFill>
              </a:rPr>
              <a:t>厌恶</a:t>
            </a:r>
            <a:r>
              <a:rPr lang="zh-CN" altLang="en-US" b="1" smtClean="0"/>
              <a:t>现实生活，变得</a:t>
            </a:r>
            <a:r>
              <a:rPr lang="zh-CN" altLang="en-US" b="1" smtClean="0">
                <a:solidFill>
                  <a:srgbClr val="0000FF"/>
                </a:solidFill>
              </a:rPr>
              <a:t>迟钝</a:t>
            </a:r>
            <a:r>
              <a:rPr lang="zh-CN" altLang="en-US" b="1" smtClean="0"/>
              <a:t>、</a:t>
            </a:r>
            <a:r>
              <a:rPr lang="zh-CN" altLang="en-US" b="1" smtClean="0">
                <a:solidFill>
                  <a:srgbClr val="0000FF"/>
                </a:solidFill>
              </a:rPr>
              <a:t>自卑</a:t>
            </a:r>
            <a:r>
              <a:rPr lang="zh-CN" altLang="en-US" b="1" smtClean="0"/>
              <a:t>。我们应该</a:t>
            </a:r>
            <a:r>
              <a:rPr lang="zh-CN" altLang="en-US" b="1" smtClean="0">
                <a:solidFill>
                  <a:srgbClr val="0000FF"/>
                </a:solidFill>
              </a:rPr>
              <a:t>自觉维护</a:t>
            </a:r>
            <a:r>
              <a:rPr lang="zh-CN" altLang="en-US" b="1" smtClean="0"/>
              <a:t>网络环境，</a:t>
            </a:r>
            <a:r>
              <a:rPr lang="zh-CN" altLang="en-US" b="1" smtClean="0">
                <a:solidFill>
                  <a:srgbClr val="0000FF"/>
                </a:solidFill>
              </a:rPr>
              <a:t>树立</a:t>
            </a:r>
            <a:r>
              <a:rPr lang="zh-CN" altLang="en-US" b="1" smtClean="0"/>
              <a:t>积极的</a:t>
            </a:r>
            <a:r>
              <a:rPr lang="zh-CN" altLang="en-US" b="1" smtClean="0">
                <a:solidFill>
                  <a:srgbClr val="0000FF"/>
                </a:solidFill>
              </a:rPr>
              <a:t>人生观</a:t>
            </a:r>
            <a:r>
              <a:rPr lang="zh-CN" altLang="en-US" b="1" smtClean="0"/>
              <a:t>，不要</a:t>
            </a:r>
            <a:r>
              <a:rPr lang="zh-CN" altLang="en-US" b="1" smtClean="0">
                <a:solidFill>
                  <a:srgbClr val="0000FF"/>
                </a:solidFill>
              </a:rPr>
              <a:t>逃避</a:t>
            </a:r>
            <a:r>
              <a:rPr lang="zh-CN" altLang="en-US" b="1" smtClean="0"/>
              <a:t>现实。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>
                <a:solidFill>
                  <a:schemeClr val="tx1"/>
                </a:solidFill>
              </a:rPr>
              <a:t>五</a:t>
            </a:r>
            <a:r>
              <a:rPr lang="zh-CN" altLang="en-US" b="1" dirty="0" smtClean="0">
                <a:solidFill>
                  <a:schemeClr val="tx1"/>
                </a:solidFill>
              </a:rPr>
              <a:t>、用指定词语</a:t>
            </a:r>
            <a:r>
              <a:rPr lang="zh-CN" altLang="en-US" b="1" dirty="0">
                <a:solidFill>
                  <a:schemeClr val="tx1"/>
                </a:solidFill>
              </a:rPr>
              <a:t>完</a:t>
            </a:r>
            <a:r>
              <a:rPr lang="zh-CN" altLang="en-US" b="1" dirty="0" smtClean="0">
                <a:solidFill>
                  <a:schemeClr val="tx1"/>
                </a:solidFill>
              </a:rPr>
              <a:t>成对话：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5475" name="内容占位符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53736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A</a:t>
            </a:r>
            <a:r>
              <a:rPr lang="zh-CN" altLang="en-US" sz="2800" b="1" smtClean="0"/>
              <a:t>：他怎么会自杀？（以至于）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A</a:t>
            </a:r>
            <a:r>
              <a:rPr lang="zh-CN" altLang="en-US" sz="2800" b="1" smtClean="0"/>
              <a:t>：他搬了多少次家了？（接连）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A</a:t>
            </a:r>
            <a:r>
              <a:rPr lang="zh-CN" altLang="en-US" sz="2800" b="1" smtClean="0"/>
              <a:t>：我感觉我的论文写得不太好，会不会通不过啊？（不至于）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A</a:t>
            </a:r>
            <a:r>
              <a:rPr lang="zh-CN" altLang="en-US" sz="2800" b="1" smtClean="0"/>
              <a:t>：我跟他又有矛盾了，想换个宿舍，你看怎么样？（免不了）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B</a:t>
            </a:r>
            <a:r>
              <a:rPr lang="zh-CN" altLang="en-US" sz="2800" b="1" smtClean="0"/>
              <a:t>：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00113" y="1963738"/>
            <a:ext cx="81899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因为他太痛苦了，</a:t>
            </a:r>
            <a:r>
              <a:rPr lang="zh-CN" altLang="en-US" sz="2400" b="1">
                <a:solidFill>
                  <a:srgbClr val="FF0000"/>
                </a:solidFill>
              </a:rPr>
              <a:t>以至于</a:t>
            </a:r>
            <a:r>
              <a:rPr lang="zh-CN" altLang="en-US" sz="2400" b="1">
                <a:solidFill>
                  <a:srgbClr val="0000FF"/>
                </a:solidFill>
              </a:rPr>
              <a:t>失去了活下去的勇气。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87400" y="2997200"/>
            <a:ext cx="763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他</a:t>
            </a:r>
            <a:r>
              <a:rPr lang="zh-CN" altLang="en-US" sz="2400" b="1">
                <a:solidFill>
                  <a:srgbClr val="FF0000"/>
                </a:solidFill>
              </a:rPr>
              <a:t>接连</a:t>
            </a:r>
            <a:r>
              <a:rPr lang="zh-CN" altLang="en-US" sz="2400" b="1">
                <a:solidFill>
                  <a:srgbClr val="0000FF"/>
                </a:solidFill>
              </a:rPr>
              <a:t>搬了三次家了。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7400" y="4437063"/>
            <a:ext cx="7456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我觉得你的论文不错，</a:t>
            </a:r>
            <a:r>
              <a:rPr lang="zh-CN" altLang="en-US" sz="2400" b="1">
                <a:solidFill>
                  <a:srgbClr val="FF0000"/>
                </a:solidFill>
              </a:rPr>
              <a:t>不至于</a:t>
            </a:r>
            <a:r>
              <a:rPr lang="zh-CN" altLang="en-US" sz="2400" b="1">
                <a:solidFill>
                  <a:srgbClr val="0000FF"/>
                </a:solidFill>
              </a:rPr>
              <a:t>通不过。</a:t>
            </a:r>
            <a:r>
              <a:rPr lang="en-US" altLang="zh-CN" sz="2400" b="1">
                <a:solidFill>
                  <a:srgbClr val="0000FF"/>
                </a:solidFill>
              </a:rPr>
              <a:t>/</a:t>
            </a:r>
            <a:r>
              <a:rPr lang="zh-CN" altLang="en-US" sz="2400" b="1">
                <a:solidFill>
                  <a:srgbClr val="FF0000"/>
                </a:solidFill>
              </a:rPr>
              <a:t>不至于</a:t>
            </a:r>
            <a:r>
              <a:rPr lang="zh-CN" altLang="en-US" sz="2400" b="1">
                <a:solidFill>
                  <a:srgbClr val="0000FF"/>
                </a:solidFill>
              </a:rPr>
              <a:t>吧。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25513" y="5846763"/>
            <a:ext cx="7075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同屋之间</a:t>
            </a:r>
            <a:r>
              <a:rPr lang="zh-CN" altLang="en-US" sz="2400" b="1">
                <a:solidFill>
                  <a:srgbClr val="FF0000"/>
                </a:solidFill>
              </a:rPr>
              <a:t>免不了</a:t>
            </a:r>
            <a:r>
              <a:rPr lang="zh-CN" altLang="en-US" sz="2400" b="1">
                <a:solidFill>
                  <a:srgbClr val="0000FF"/>
                </a:solidFill>
              </a:rPr>
              <a:t>会产生矛盾，没什么大不了的。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6814</TotalTime>
  <Words>1084</Words>
  <Application>Microsoft Office PowerPoint</Application>
  <PresentationFormat>全屏显示(4:3)</PresentationFormat>
  <Paragraphs>117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22</vt:i4>
      </vt:variant>
      <vt:variant>
        <vt:lpstr>幻灯片标题</vt:lpstr>
      </vt:variant>
      <vt:variant>
        <vt:i4>16</vt:i4>
      </vt:variant>
    </vt:vector>
  </HeadingPairs>
  <TitlesOfParts>
    <vt:vector size="46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20_Blends</vt:lpstr>
      <vt:lpstr>22_Blends</vt:lpstr>
      <vt:lpstr>23_Blends</vt:lpstr>
      <vt:lpstr>24_Blends</vt:lpstr>
      <vt:lpstr>25_Blends</vt:lpstr>
      <vt:lpstr>26_Blends</vt:lpstr>
      <vt:lpstr>PowerPoint 演示文稿</vt:lpstr>
      <vt:lpstr>听写</vt:lpstr>
      <vt:lpstr>一、词语搭配</vt:lpstr>
      <vt:lpstr>二、选词填空：</vt:lpstr>
      <vt:lpstr>三、为括号里的词语选择正确位置</vt:lpstr>
      <vt:lpstr>四、用指定词语完成句子：</vt:lpstr>
      <vt:lpstr> 四、用指定词语完成句子：</vt:lpstr>
      <vt:lpstr>听写</vt:lpstr>
      <vt:lpstr> 五、用指定词语完成对话：</vt:lpstr>
      <vt:lpstr> 五、用指定词语完成对话：</vt:lpstr>
      <vt:lpstr> 五、用指定词语完成对话：</vt:lpstr>
      <vt:lpstr>六、连词成句</vt:lpstr>
      <vt:lpstr>七、综合填空</vt:lpstr>
      <vt:lpstr>八、连句成段</vt:lpstr>
      <vt:lpstr>作业：</vt:lpstr>
      <vt:lpstr>复习13-16课：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364</cp:revision>
  <dcterms:created xsi:type="dcterms:W3CDTF">2011-10-16T07:10:07Z</dcterms:created>
  <dcterms:modified xsi:type="dcterms:W3CDTF">2015-04-27T07:14:29Z</dcterms:modified>
</cp:coreProperties>
</file>