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269331A-2860-4480-B2D7-9D1A48E2DE7F}"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283662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69331A-2860-4480-B2D7-9D1A48E2DE7F}"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2299691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69331A-2860-4480-B2D7-9D1A48E2DE7F}"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14452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69331A-2860-4480-B2D7-9D1A48E2DE7F}"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1034868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269331A-2860-4480-B2D7-9D1A48E2DE7F}"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7477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269331A-2860-4480-B2D7-9D1A48E2DE7F}"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1264817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269331A-2860-4480-B2D7-9D1A48E2DE7F}"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1106528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269331A-2860-4480-B2D7-9D1A48E2DE7F}"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38426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269331A-2860-4480-B2D7-9D1A48E2DE7F}"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241711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269331A-2860-4480-B2D7-9D1A48E2DE7F}"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154570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269331A-2860-4480-B2D7-9D1A48E2DE7F}"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84E260-C0C9-4C79-9672-FC9A4204C581}" type="slidenum">
              <a:rPr lang="tr-TR" smtClean="0"/>
              <a:t>‹#›</a:t>
            </a:fld>
            <a:endParaRPr lang="tr-TR"/>
          </a:p>
        </p:txBody>
      </p:sp>
    </p:spTree>
    <p:extLst>
      <p:ext uri="{BB962C8B-B14F-4D97-AF65-F5344CB8AC3E}">
        <p14:creationId xmlns:p14="http://schemas.microsoft.com/office/powerpoint/2010/main" val="3324492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9331A-2860-4480-B2D7-9D1A48E2DE7F}"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4E260-C0C9-4C79-9672-FC9A4204C581}" type="slidenum">
              <a:rPr lang="tr-TR" smtClean="0"/>
              <a:t>‹#›</a:t>
            </a:fld>
            <a:endParaRPr lang="tr-TR"/>
          </a:p>
        </p:txBody>
      </p:sp>
    </p:spTree>
    <p:extLst>
      <p:ext uri="{BB962C8B-B14F-4D97-AF65-F5344CB8AC3E}">
        <p14:creationId xmlns:p14="http://schemas.microsoft.com/office/powerpoint/2010/main" val="915367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72298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Marjinal Fayda Kişinin her ilave birim mal tüketmesi sonucu, toplam fayda da meydana gelen değişikliktir. Tüketilen son birim malın toplam fayda da yaptığı değişikliğe marjinal fayda denir. Yukarıda açıkladığımız toplam fayda ve marjinal fayda kavramlarını bir tablo ve şekil yardımıyla grafiksel olarak açıklamaya çalışalım:</a:t>
            </a:r>
            <a:endParaRPr lang="tr-TR" dirty="0"/>
          </a:p>
        </p:txBody>
      </p:sp>
    </p:spTree>
    <p:extLst>
      <p:ext uri="{BB962C8B-B14F-4D97-AF65-F5344CB8AC3E}">
        <p14:creationId xmlns:p14="http://schemas.microsoft.com/office/powerpoint/2010/main" val="47402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Azalan Marjinal Fayda İlkesi Marjinal fayda eğrisinin soldan sağa azalarak inmesi iktisat teorisinde önemli bir ilke ile ifade edilir. Azalan marjinal fayda ilkesine </a:t>
            </a:r>
            <a:r>
              <a:rPr lang="tr-TR" dirty="0" err="1" smtClean="0"/>
              <a:t>görebir</a:t>
            </a:r>
            <a:r>
              <a:rPr lang="tr-TR" dirty="0" smtClean="0"/>
              <a:t> malın kullanılan miktarları arttıkça toplam fayda aratacak; ancak kullanılan her yeni birim malın sağladığı ek fayda bir önceki birimin sağladığından daha küçük olacaktır. </a:t>
            </a:r>
            <a:r>
              <a:rPr lang="tr-TR" dirty="0" err="1" smtClean="0"/>
              <a:t>Kardinalist</a:t>
            </a:r>
            <a:r>
              <a:rPr lang="tr-TR" dirty="0" smtClean="0"/>
              <a:t> (</a:t>
            </a:r>
            <a:r>
              <a:rPr lang="tr-TR" dirty="0" err="1" smtClean="0"/>
              <a:t>Sayısalcı</a:t>
            </a:r>
            <a:r>
              <a:rPr lang="tr-TR" dirty="0" smtClean="0"/>
              <a:t>) Yaklaşımla Tüketici Dengesi: Faydanın Maksimizasyonu Tüketicinin amacı faydasını maksimize etmektir. Tüketici toplam faydasını en yüksek düzeye eriştirecek mal ve hizmetleri satın aldığında dengeye ulaşır. Öncelikle tüketicinin belli bir dönemde gelirinin sabit olduğunu, tüm mal ve hizmetlerin fiyatlarının da sabit olduğunu kabul ediyoruz. Tüketici rasyonel (akılcı) hareket etmekte ve azalan marjinal fayda ilkesinin geçerli olduğu varsayımından hareket ediyoruz.</a:t>
            </a:r>
            <a:endParaRPr lang="tr-TR" dirty="0"/>
          </a:p>
        </p:txBody>
      </p:sp>
    </p:spTree>
    <p:extLst>
      <p:ext uri="{BB962C8B-B14F-4D97-AF65-F5344CB8AC3E}">
        <p14:creationId xmlns:p14="http://schemas.microsoft.com/office/powerpoint/2010/main" val="1612975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Tüketici dengesi şartı, her mal için harcanan son liraların sağladığı faydaların birbirine eşit olmasıdır. Tüketici gelirini çeşitli mallar arasında o şekilde dağıtacaktır ki satın aldığı mal demetinin sağladığı fayda toplamı aynı para ile satın alabileceği başka bütün mal demetlerinin sağlayacağından daha büyük olacaktır. Böyle olunca tüketici şartlar değişmedikçe o mal demetini değiştirmeyecek, yani dengede olacaktır. Tüketici tüketimini her mal ve hizmete harcadığı son kuruşların marjinal faydalarını eşitleyecek şekilde ayarlayabilirse tükettiği mal ve hizmetlerden elde etmiş olduğu faydayı en üst düzeye çıkarmış olur. Tüketicinin dengede olabilmesi için tükettiği her mala harcadığı son kuruşların marjinal faydalarını eşitlemesi yeterlidir. Buna göre;</a:t>
            </a:r>
            <a:endParaRPr lang="tr-TR" dirty="0"/>
          </a:p>
        </p:txBody>
      </p:sp>
    </p:spTree>
    <p:extLst>
      <p:ext uri="{BB962C8B-B14F-4D97-AF65-F5344CB8AC3E}">
        <p14:creationId xmlns:p14="http://schemas.microsoft.com/office/powerpoint/2010/main" val="1819071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 malına harcanan bir kuruşun marjinal faydası = B malına harcanan bir kuruşun marjinal faydası o halde, tüketici hangi maldan ne kadar alacağına karar verirken malların marjinal faydaları yanında fiyatlarını da göz önüne alır. Her mala yaptığı harcamanın son lirasının kendisine sağladığı faydalar eşit olacak şekilde hareket eder. </a:t>
            </a:r>
            <a:endParaRPr lang="tr-TR" dirty="0"/>
          </a:p>
        </p:txBody>
      </p:sp>
    </p:spTree>
    <p:extLst>
      <p:ext uri="{BB962C8B-B14F-4D97-AF65-F5344CB8AC3E}">
        <p14:creationId xmlns:p14="http://schemas.microsoft.com/office/powerpoint/2010/main" val="391435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Turizmde Satın Alma Davranış Modeli Turizm ekonomisinde tüketici davranışlarını fiyat ve gelire ek olarak sosyal ve psikolojik unsurlarda ön plana çıkarılarak incelenmektedir. Satın alma davranışlarını etkileyen etmenler kültürel, sosyal, kişisel ve psikolojik olmak üzere dört grupta incelenir:</a:t>
            </a:r>
            <a:endParaRPr lang="tr-TR" dirty="0"/>
          </a:p>
        </p:txBody>
      </p:sp>
    </p:spTree>
    <p:extLst>
      <p:ext uri="{BB962C8B-B14F-4D97-AF65-F5344CB8AC3E}">
        <p14:creationId xmlns:p14="http://schemas.microsoft.com/office/powerpoint/2010/main" val="3492925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Kültürel etmenler: Kültür, Alt kültür ve sosyal sınıftan oluşmaktadır. Kültür, içinde yaşadığımız toplumun bizlere sunduğu maddi ve manevi her türlü değerlerdir. Alt kültür, ortak kültürün bir parçası sayılan değişik gelenek, değer yargısı ve davranış şekillerine sahip olan gruplardır. Sosyal sınıf; toplumdaki gelir dağılımı, gelirin kaynağı, servet, mesleki özellikler, eğitim gibi özellikler sosyal sınıf farklılıkları oluşturmaktadır. Sosyal sınıf farklılıkları tüketim alışkanlık ve davranışlarını farklılaştırır. </a:t>
            </a:r>
            <a:endParaRPr lang="tr-TR" dirty="0"/>
          </a:p>
        </p:txBody>
      </p:sp>
    </p:spTree>
    <p:extLst>
      <p:ext uri="{BB962C8B-B14F-4D97-AF65-F5344CB8AC3E}">
        <p14:creationId xmlns:p14="http://schemas.microsoft.com/office/powerpoint/2010/main" val="1313287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Sosyal etmenler: Referans grup, aile, roller ve statülerden oluşmaktadır. Referans grup; tüketim faaliyetinde kişilerin kendilerine örnek aldıkları kişi veya gruplardır. Aile; kişilerin tüketim alışkanlıklarının belirlenmesinde aile önemli etkilere sahiptir. </a:t>
            </a:r>
            <a:r>
              <a:rPr lang="tr-TR" smtClean="0"/>
              <a:t>Roller ve statüler; kişilerin bağlı bulundukları aile, grup, meslek ve organizasyonlara göre zaman içinde değişiklik gösteren olgulardır.</a:t>
            </a:r>
            <a:endParaRPr lang="tr-TR"/>
          </a:p>
        </p:txBody>
      </p:sp>
    </p:spTree>
    <p:extLst>
      <p:ext uri="{BB962C8B-B14F-4D97-AF65-F5344CB8AC3E}">
        <p14:creationId xmlns:p14="http://schemas.microsoft.com/office/powerpoint/2010/main" val="588967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503</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2020-10-14T07:43:50Z</dcterms:created>
  <dcterms:modified xsi:type="dcterms:W3CDTF">2020-11-08T15:36:02Z</dcterms:modified>
</cp:coreProperties>
</file>