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76" r:id="rId2"/>
    <p:sldId id="275" r:id="rId3"/>
    <p:sldId id="277" r:id="rId4"/>
    <p:sldId id="279" r:id="rId5"/>
    <p:sldId id="280" r:id="rId6"/>
    <p:sldId id="281" r:id="rId7"/>
    <p:sldId id="282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YATAK YAPIMINDA KULLANILAN </a:t>
            </a:r>
            <a:r>
              <a:rPr lang="tr-TR" sz="2800" dirty="0" smtClean="0"/>
              <a:t>ARAÇLAR VE </a:t>
            </a:r>
            <a:r>
              <a:rPr lang="tr-TR" sz="2800" dirty="0"/>
              <a:t>ÖZELLİKLERİ</a:t>
            </a:r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41818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Pike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Yaz </a:t>
            </a:r>
            <a:r>
              <a:rPr lang="tr-TR" sz="3200" dirty="0"/>
              <a:t>aylarında örtünmek amacıyla kullanılır. Çeşitli renkleri olmakla beraber beyaz olanları konaklama işletmelerinde daha çok tercih edilmektedir. Tek ve çift kişilik olanları vardır.</a:t>
            </a:r>
          </a:p>
        </p:txBody>
      </p:sp>
    </p:spTree>
    <p:extLst>
      <p:ext uri="{BB962C8B-B14F-4D97-AF65-F5344CB8AC3E}">
        <p14:creationId xmlns:p14="http://schemas.microsoft.com/office/powerpoint/2010/main" val="407054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Alt - Üst Çarşaf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sz="3200" dirty="0" smtClean="0"/>
          </a:p>
          <a:p>
            <a:pPr marL="0" indent="0" algn="just">
              <a:buNone/>
            </a:pPr>
            <a:r>
              <a:rPr lang="tr-TR" sz="3200" dirty="0" smtClean="0"/>
              <a:t>	Yatağın </a:t>
            </a:r>
            <a:r>
              <a:rPr lang="tr-TR" sz="3200" dirty="0"/>
              <a:t>üstüne serilen çarşafa </a:t>
            </a:r>
            <a:r>
              <a:rPr lang="tr-TR" sz="3200" i="1" u="sng" dirty="0"/>
              <a:t>alt çarşaf</a:t>
            </a:r>
            <a:r>
              <a:rPr lang="tr-TR" sz="3200" dirty="0"/>
              <a:t>, battaniyeyi kaplamak için battaniyenin altına serilen çarşafa da </a:t>
            </a:r>
            <a:r>
              <a:rPr lang="tr-TR" sz="3200" i="1" u="sng" dirty="0"/>
              <a:t>üst çarşaf</a:t>
            </a:r>
            <a:r>
              <a:rPr lang="tr-TR" sz="3200" dirty="0"/>
              <a:t> denir. </a:t>
            </a:r>
            <a:endParaRPr lang="tr-TR" sz="3200" dirty="0" smtClean="0"/>
          </a:p>
          <a:p>
            <a:pPr marL="0" indent="0" algn="just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37112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Üst </a:t>
            </a:r>
            <a:r>
              <a:rPr lang="tr-TR" sz="3200" dirty="0"/>
              <a:t>çarşafı alt çarşaftan ayıran özellik, üst çarşafın yatak başına gelen kısmının daha kalın pay bırakılarak dikilmiş olmasıdır.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99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Battaniye 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Yatak </a:t>
            </a:r>
            <a:r>
              <a:rPr lang="tr-TR" sz="3200" dirty="0"/>
              <a:t>yaparken üst çarşafın üzerine serilerek kullanılır. İşletmeler battaniye ölçülerini belirler. Battaniyenin, desen ve renkleri dekoratif açıdan odayı tamamlamalıdır.</a:t>
            </a:r>
          </a:p>
        </p:txBody>
      </p:sp>
    </p:spTree>
    <p:extLst>
      <p:ext uri="{BB962C8B-B14F-4D97-AF65-F5344CB8AC3E}">
        <p14:creationId xmlns:p14="http://schemas.microsoft.com/office/powerpoint/2010/main" val="56465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Yastık Kılıfı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Yastığı </a:t>
            </a:r>
            <a:r>
              <a:rPr lang="tr-TR" dirty="0"/>
              <a:t>tamamen içine alarak, konuğun yastıkla direkt temas etmesini önleyen pamuklu bezden yapılan bir malzemedir.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dirty="0" smtClean="0"/>
              <a:t>Genellikle </a:t>
            </a:r>
            <a:r>
              <a:rPr lang="tr-TR" dirty="0"/>
              <a:t>çift kılıf kullanılır. Alttaki iç kılıf yastığı korur, üstteki dış kılıf konuk için hazırlanır.</a:t>
            </a:r>
          </a:p>
        </p:txBody>
      </p:sp>
    </p:spTree>
    <p:extLst>
      <p:ext uri="{BB962C8B-B14F-4D97-AF65-F5344CB8AC3E}">
        <p14:creationId xmlns:p14="http://schemas.microsoft.com/office/powerpoint/2010/main" val="370040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Yatak </a:t>
            </a:r>
            <a:r>
              <a:rPr lang="tr-TR" sz="4000" dirty="0" smtClean="0"/>
              <a:t>Örtüleri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060848"/>
            <a:ext cx="8503920" cy="4038200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endParaRPr lang="tr-TR" dirty="0" smtClean="0"/>
          </a:p>
          <a:p>
            <a:pPr marL="0" indent="0" algn="just">
              <a:buNone/>
            </a:pPr>
            <a:r>
              <a:rPr lang="tr-TR" sz="3200" dirty="0"/>
              <a:t>	</a:t>
            </a:r>
            <a:r>
              <a:rPr lang="tr-TR" sz="3200" dirty="0" smtClean="0"/>
              <a:t>Hazırlanmış </a:t>
            </a:r>
            <a:r>
              <a:rPr lang="tr-TR" sz="3200" dirty="0"/>
              <a:t>yatağın üzerine, tüm yatağı kaplayacak şekilde örtülür. Yatağın görünümünü güzelleştirip, kirlenmesini önler. Boyutları, modeline ve yatağın tipine göre değişir.</a:t>
            </a:r>
          </a:p>
        </p:txBody>
      </p:sp>
    </p:spTree>
    <p:extLst>
      <p:ext uri="{BB962C8B-B14F-4D97-AF65-F5344CB8AC3E}">
        <p14:creationId xmlns:p14="http://schemas.microsoft.com/office/powerpoint/2010/main" val="411093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Yatak </a:t>
            </a:r>
            <a:r>
              <a:rPr lang="tr-TR" sz="4000" dirty="0" smtClean="0"/>
              <a:t>Koruyucu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204864"/>
            <a:ext cx="8503920" cy="3894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Yatak </a:t>
            </a:r>
            <a:r>
              <a:rPr lang="tr-TR" sz="3200" dirty="0"/>
              <a:t>yıkanabilen bir malzeme değildir. Yatağın kirlenmemesi için, pamuklu dokumadan yapılmış yatak koruyucu, alt çarşaftan önce yatağa serilir. Böylece herhangi bir leke ya da ıslaklık yatağa geçmeden yatak koruyucuda kalır. </a:t>
            </a:r>
          </a:p>
        </p:txBody>
      </p:sp>
    </p:spTree>
    <p:extLst>
      <p:ext uri="{BB962C8B-B14F-4D97-AF65-F5344CB8AC3E}">
        <p14:creationId xmlns:p14="http://schemas.microsoft.com/office/powerpoint/2010/main" val="3746409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Yorgan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Pamuktan</a:t>
            </a:r>
            <a:r>
              <a:rPr lang="tr-TR" sz="3200" dirty="0"/>
              <a:t>, yünden, elyaftan yapılan, konuğun üşümesini önlemek için özellikle kış aylarında kullanılan bir yatak malzemesidir.</a:t>
            </a:r>
          </a:p>
        </p:txBody>
      </p:sp>
    </p:spTree>
    <p:extLst>
      <p:ext uri="{BB962C8B-B14F-4D97-AF65-F5344CB8AC3E}">
        <p14:creationId xmlns:p14="http://schemas.microsoft.com/office/powerpoint/2010/main" val="1362179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Nevresim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75016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Yatak </a:t>
            </a:r>
            <a:r>
              <a:rPr lang="tr-TR" sz="3200" dirty="0"/>
              <a:t>yapımında kullanılan, yorganın içine konulduğu, alt ucu açık dikdörtgen şekilde dikilmiş malzemedir.</a:t>
            </a:r>
          </a:p>
        </p:txBody>
      </p:sp>
    </p:spTree>
    <p:extLst>
      <p:ext uri="{BB962C8B-B14F-4D97-AF65-F5344CB8AC3E}">
        <p14:creationId xmlns:p14="http://schemas.microsoft.com/office/powerpoint/2010/main" val="734744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</TotalTime>
  <Words>20</Words>
  <Application>Microsoft Office PowerPoint</Application>
  <PresentationFormat>Ekran Gösterisi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Kent</vt:lpstr>
      <vt:lpstr>PowerPoint Sunusu</vt:lpstr>
      <vt:lpstr>Alt - Üst Çarşaf</vt:lpstr>
      <vt:lpstr>PowerPoint Sunusu</vt:lpstr>
      <vt:lpstr>Battaniye </vt:lpstr>
      <vt:lpstr>Yastık Kılıfı </vt:lpstr>
      <vt:lpstr>Yatak Örtüleri</vt:lpstr>
      <vt:lpstr>Yatak Koruyucu</vt:lpstr>
      <vt:lpstr>Yorgan</vt:lpstr>
      <vt:lpstr>Nevresim</vt:lpstr>
      <vt:lpstr>Pike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 TEMİZLEME I (YATAK YAPMA VE ÇÖP TOPLAMA)</dc:title>
  <dc:creator>hakan</dc:creator>
  <cp:lastModifiedBy>BEMYO ST</cp:lastModifiedBy>
  <cp:revision>43</cp:revision>
  <dcterms:created xsi:type="dcterms:W3CDTF">2014-03-08T08:35:47Z</dcterms:created>
  <dcterms:modified xsi:type="dcterms:W3CDTF">2017-10-28T05:16:40Z</dcterms:modified>
</cp:coreProperties>
</file>