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4"/>
  </p:notesMasterIdLst>
  <p:sldIdLst>
    <p:sldId id="1082" r:id="rId4"/>
    <p:sldId id="604" r:id="rId5"/>
    <p:sldId id="1087" r:id="rId6"/>
    <p:sldId id="1101" r:id="rId7"/>
    <p:sldId id="1093" r:id="rId8"/>
    <p:sldId id="1098" r:id="rId9"/>
    <p:sldId id="1094" r:id="rId10"/>
    <p:sldId id="1099" r:id="rId11"/>
    <p:sldId id="1100" r:id="rId12"/>
    <p:sldId id="1102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4" autoAdjust="0"/>
    <p:restoredTop sz="91471" autoAdjust="0"/>
  </p:normalViewPr>
  <p:slideViewPr>
    <p:cSldViewPr snapToGrid="0">
      <p:cViewPr varScale="1">
        <p:scale>
          <a:sx n="53" d="100"/>
          <a:sy n="53" d="100"/>
        </p:scale>
        <p:origin x="378" y="72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2/25/2020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2/25/2020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2/25/2020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2/25/2020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2/25/2020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304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Miras Hukuku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smtClean="0">
                <a:latin typeface="Arial" panose="020B0604020202020204" pitchFamily="34" charset="0"/>
                <a:cs typeface="Arial" panose="020B0604020202020204" pitchFamily="34" charset="0"/>
              </a:rPr>
              <a:t>(2-0)2</a:t>
            </a: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Dr. Tuğçe Oral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Hukuk Fakültesi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Çıkarılan saklı payın yarısını talep edebilir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/>
              <a:t>Geri kalan yarısı çıkarılanın altsoyuna özgülenir.</a:t>
            </a:r>
            <a:endParaRPr lang="tr-TR" dirty="0"/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/>
            </a:r>
            <a:br>
              <a:rPr lang="tr-TR" dirty="0"/>
            </a:b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HÜKÜMLERİ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40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MİRASTAN FERAGAT SÖZLEŞMELERİ – MİRASÇILIKTAN ÇIKARMA</a:t>
            </a: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Miras bırakanla mirasçı arasında yapılan ve mirasçının saklı pay ve miras hakkından vazgeçmesine ilişkin bulunan bir sözleşmedir.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Mutlaka miras sözleşmesi niteliğinde yapılması şarttır</a:t>
            </a:r>
            <a:r>
              <a:rPr lang="tr-TR" dirty="0"/>
              <a:t/>
            </a:r>
            <a:br>
              <a:rPr lang="tr-TR" dirty="0"/>
            </a:b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HUKUKİ </a:t>
            </a: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NİTELİĞİ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622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İvazlı mirastan feragat sözleşmelerinde yasal miras hakkından vazgeçen mirasçı bunu bir ivaz karşılığında yapmaktadır.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İvazsız mirastan feragat sözleşmesi de yapılabilir. 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/>
            </a:r>
            <a:br>
              <a:rPr lang="tr-TR" dirty="0"/>
            </a:b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İVAZLI-İVAZSIZ FERAGAT SÖZLEŞMELERİ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394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Mirasbırakanla saklı paylı mirasçı arasında yapılır.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 err="1"/>
              <a:t>Mirasbırakanın</a:t>
            </a:r>
            <a:r>
              <a:rPr lang="tr-TR" dirty="0"/>
              <a:t> saklı payından vazgeçmesi sonucunu doğurur.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/>
            </a:r>
            <a:br>
              <a:rPr lang="tr-TR" dirty="0"/>
            </a:b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684124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TARAFLAR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400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>Türleri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Alelade çıkarma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Borç ödemeden aciz sebebiyle mirasçılıktan çıkarma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/>
            </a:r>
            <a:br>
              <a:rPr lang="tr-TR" dirty="0"/>
            </a:b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684124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MİRASÇILIKTAN ÇIKARMA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9829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>Sebepleri:	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Mirasçının </a:t>
            </a:r>
            <a:r>
              <a:rPr lang="tr-TR" dirty="0" err="1"/>
              <a:t>mirasbırakana</a:t>
            </a:r>
            <a:r>
              <a:rPr lang="tr-TR" dirty="0"/>
              <a:t> veya onun yakınlarına karşı ağır bir suç işlemesi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Mirasçının </a:t>
            </a:r>
            <a:r>
              <a:rPr lang="tr-TR" dirty="0" err="1"/>
              <a:t>mirasbırakana</a:t>
            </a:r>
            <a:r>
              <a:rPr lang="tr-TR" dirty="0"/>
              <a:t> veya ailesi üyelerine karşı hukuken yükümlü olduğu aile hukuku görevlerini önemli ölçüde yerine getirmemesi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>Şartları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Mirasçının kusurlu bir fiilinin bulunması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Mirasçının fiilinin hukuka aykırı olması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Ağır bir suç işlenmesi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Çıkarmanın ölüme bağlı tasarruf şeklinde yapılması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/>
            </a:r>
            <a:br>
              <a:rPr lang="tr-TR" dirty="0"/>
            </a:b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ALELADE ÇIKARMA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84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Mirasçılıktan çıkarılan kişinin mirasçı sıfatı kalmaz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Mirasçılıktan çıkarma onun alt soyuna etki etmez.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/>
            </a:r>
            <a:br>
              <a:rPr lang="tr-TR" dirty="0"/>
            </a:b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HÜKÜMLERİ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07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TMK 513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>Şartları: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 err="1"/>
              <a:t>Mirasbırakanın</a:t>
            </a:r>
            <a:r>
              <a:rPr lang="tr-TR" dirty="0"/>
              <a:t> alt soyu olmak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Altsoyun borçları ödemekten aciz halde bulunması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Çıkarılanın altsoyunun doğmuş veya doğacak olması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Miras bırakanın ölüme bağlı tasarruf yapması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 err="1"/>
              <a:t>Mirasbırakan</a:t>
            </a:r>
            <a:r>
              <a:rPr lang="tr-TR" dirty="0"/>
              <a:t> bu sebeple altsoyunu en fazla saklı payının yarısından ıskat edebilir.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/>
            </a:r>
            <a:br>
              <a:rPr lang="tr-TR" dirty="0"/>
            </a:b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BORÇ ÖDEMEDEN ACİZ SEBEBİYLE MİRASÇILIKTAN ÇIKARMA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881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12531</TotalTime>
  <Words>174</Words>
  <Application>Microsoft Office PowerPoint</Application>
  <PresentationFormat>Ekran Gösterisi (4:3)</PresentationFormat>
  <Paragraphs>50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10</vt:i4>
      </vt:variant>
    </vt:vector>
  </HeadingPairs>
  <TitlesOfParts>
    <vt:vector size="19" baseType="lpstr">
      <vt:lpstr>ＭＳ Ｐゴシック</vt:lpstr>
      <vt:lpstr>Arial</vt:lpstr>
      <vt:lpstr>Calibri</vt:lpstr>
      <vt:lpstr>Times New Roman</vt:lpstr>
      <vt:lpstr>Trebuchet MS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erol</cp:lastModifiedBy>
  <cp:revision>823</cp:revision>
  <cp:lastPrinted>2016-10-24T07:53:35Z</cp:lastPrinted>
  <dcterms:created xsi:type="dcterms:W3CDTF">2016-09-18T09:35:24Z</dcterms:created>
  <dcterms:modified xsi:type="dcterms:W3CDTF">2020-02-25T13:08:08Z</dcterms:modified>
</cp:coreProperties>
</file>