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1" r:id="rId4"/>
    <p:sldId id="294" r:id="rId5"/>
    <p:sldId id="296" r:id="rId6"/>
    <p:sldId id="297" r:id="rId7"/>
    <p:sldId id="302" r:id="rId8"/>
    <p:sldId id="30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785035-663A-4958-9A41-151450F5C3CC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BAB92C-2C05-4E1F-9D6D-FE0314BBB892}">
      <dgm:prSet phldrT="[Metin]"/>
      <dgm:spPr/>
      <dgm:t>
        <a:bodyPr/>
        <a:lstStyle/>
        <a:p>
          <a:r>
            <a:rPr lang="tr-TR" dirty="0" smtClean="0"/>
            <a:t>Azerbaycan’la gergin ilişkiler </a:t>
          </a:r>
          <a:endParaRPr lang="en-US" dirty="0"/>
        </a:p>
      </dgm:t>
    </dgm:pt>
    <dgm:pt modelId="{F213738C-8713-426C-B763-472301D02FD3}" type="parTrans" cxnId="{61D6F89F-C5DD-48CF-AA05-CC6022F5885A}">
      <dgm:prSet/>
      <dgm:spPr/>
      <dgm:t>
        <a:bodyPr/>
        <a:lstStyle/>
        <a:p>
          <a:endParaRPr lang="en-US"/>
        </a:p>
      </dgm:t>
    </dgm:pt>
    <dgm:pt modelId="{A6E36ECC-6B4C-4BE3-B5D6-56A2AC88B9D8}" type="sibTrans" cxnId="{61D6F89F-C5DD-48CF-AA05-CC6022F5885A}">
      <dgm:prSet/>
      <dgm:spPr/>
      <dgm:t>
        <a:bodyPr/>
        <a:lstStyle/>
        <a:p>
          <a:endParaRPr lang="en-US"/>
        </a:p>
      </dgm:t>
    </dgm:pt>
    <dgm:pt modelId="{214210C4-C6CA-4143-A810-D5EEDF1483DC}">
      <dgm:prSet phldrT="[Metin]"/>
      <dgm:spPr/>
      <dgm:t>
        <a:bodyPr/>
        <a:lstStyle/>
        <a:p>
          <a:r>
            <a:rPr lang="tr-TR" dirty="0" smtClean="0"/>
            <a:t>İran’daki Azeri Türkleri</a:t>
          </a:r>
          <a:endParaRPr lang="en-US" dirty="0"/>
        </a:p>
      </dgm:t>
    </dgm:pt>
    <dgm:pt modelId="{8B312DEB-37CA-46D8-8518-68123EEEE554}" type="parTrans" cxnId="{B6B6D1F5-D7D4-4076-AAEE-96877367A712}">
      <dgm:prSet/>
      <dgm:spPr/>
      <dgm:t>
        <a:bodyPr/>
        <a:lstStyle/>
        <a:p>
          <a:endParaRPr lang="en-US"/>
        </a:p>
      </dgm:t>
    </dgm:pt>
    <dgm:pt modelId="{0826EA69-D3E9-409D-A279-C75A9976E5B9}" type="sibTrans" cxnId="{B6B6D1F5-D7D4-4076-AAEE-96877367A712}">
      <dgm:prSet/>
      <dgm:spPr/>
      <dgm:t>
        <a:bodyPr/>
        <a:lstStyle/>
        <a:p>
          <a:endParaRPr lang="en-US"/>
        </a:p>
      </dgm:t>
    </dgm:pt>
    <dgm:pt modelId="{7D006DF0-D36E-47FC-AF04-2B61A529087C}">
      <dgm:prSet phldrT="[Metin]"/>
      <dgm:spPr/>
      <dgm:t>
        <a:bodyPr/>
        <a:lstStyle/>
        <a:p>
          <a:r>
            <a:rPr lang="tr-TR" dirty="0" smtClean="0"/>
            <a:t>İsrail’le işbirliğine tepki</a:t>
          </a:r>
          <a:endParaRPr lang="en-US" dirty="0"/>
        </a:p>
      </dgm:t>
    </dgm:pt>
    <dgm:pt modelId="{1BB73C34-ED8E-48A3-AD4C-63DA5365D543}" type="parTrans" cxnId="{73549412-33F8-462D-9C70-0D46A3649607}">
      <dgm:prSet/>
      <dgm:spPr/>
      <dgm:t>
        <a:bodyPr/>
        <a:lstStyle/>
        <a:p>
          <a:endParaRPr lang="en-US"/>
        </a:p>
      </dgm:t>
    </dgm:pt>
    <dgm:pt modelId="{1779DA31-0DCA-4027-B8CD-603C8BC3F36D}" type="sibTrans" cxnId="{73549412-33F8-462D-9C70-0D46A3649607}">
      <dgm:prSet/>
      <dgm:spPr/>
      <dgm:t>
        <a:bodyPr/>
        <a:lstStyle/>
        <a:p>
          <a:endParaRPr lang="en-US"/>
        </a:p>
      </dgm:t>
    </dgm:pt>
    <dgm:pt modelId="{4A844807-7AB2-48A2-A1FF-753819845AD5}">
      <dgm:prSet phldrT="[Metin]"/>
      <dgm:spPr/>
      <dgm:t>
        <a:bodyPr/>
        <a:lstStyle/>
        <a:p>
          <a:r>
            <a:rPr lang="tr-TR" dirty="0" smtClean="0"/>
            <a:t>Ermenistan’la stratejik işbirliği</a:t>
          </a:r>
          <a:endParaRPr lang="en-US" dirty="0"/>
        </a:p>
      </dgm:t>
    </dgm:pt>
    <dgm:pt modelId="{54C89CD6-EDCB-4C5E-BD07-F9C11736DBF4}" type="parTrans" cxnId="{779308FF-22A3-4BF7-8807-191F249BA750}">
      <dgm:prSet/>
      <dgm:spPr/>
      <dgm:t>
        <a:bodyPr/>
        <a:lstStyle/>
        <a:p>
          <a:endParaRPr lang="en-US"/>
        </a:p>
      </dgm:t>
    </dgm:pt>
    <dgm:pt modelId="{CA3EA1EF-8FB5-43DC-99F2-07F417574EE3}" type="sibTrans" cxnId="{779308FF-22A3-4BF7-8807-191F249BA750}">
      <dgm:prSet/>
      <dgm:spPr/>
      <dgm:t>
        <a:bodyPr/>
        <a:lstStyle/>
        <a:p>
          <a:endParaRPr lang="en-US"/>
        </a:p>
      </dgm:t>
    </dgm:pt>
    <dgm:pt modelId="{0A2570D2-F13C-4D2B-BA2E-B7A583F742CB}">
      <dgm:prSet phldrT="[Metin]"/>
      <dgm:spPr/>
      <dgm:t>
        <a:bodyPr/>
        <a:lstStyle/>
        <a:p>
          <a:r>
            <a:rPr lang="tr-TR" dirty="0" smtClean="0"/>
            <a:t>Dağlık Karabağ sorununda Ermeni yanlısı tutum</a:t>
          </a:r>
          <a:endParaRPr lang="en-US" dirty="0"/>
        </a:p>
      </dgm:t>
    </dgm:pt>
    <dgm:pt modelId="{F9C97877-2F26-4C21-A7C4-5BB71C21D94A}" type="parTrans" cxnId="{982A2BE0-BB05-419C-A87A-7A0E676918B0}">
      <dgm:prSet/>
      <dgm:spPr/>
      <dgm:t>
        <a:bodyPr/>
        <a:lstStyle/>
        <a:p>
          <a:endParaRPr lang="en-US"/>
        </a:p>
      </dgm:t>
    </dgm:pt>
    <dgm:pt modelId="{A9E6D413-CCB5-4B95-84E7-470D49B6CFA0}" type="sibTrans" cxnId="{982A2BE0-BB05-419C-A87A-7A0E676918B0}">
      <dgm:prSet/>
      <dgm:spPr/>
      <dgm:t>
        <a:bodyPr/>
        <a:lstStyle/>
        <a:p>
          <a:endParaRPr lang="en-US"/>
        </a:p>
      </dgm:t>
    </dgm:pt>
    <dgm:pt modelId="{7BDDE0D7-B64E-4860-B3B9-28F690BE8C55}">
      <dgm:prSet phldrT="[Metin]"/>
      <dgm:spPr/>
      <dgm:t>
        <a:bodyPr/>
        <a:lstStyle/>
        <a:p>
          <a:r>
            <a:rPr lang="tr-TR" dirty="0" smtClean="0"/>
            <a:t>Gürcistan’la ekonomik ilişkiler</a:t>
          </a:r>
          <a:endParaRPr lang="en-US" dirty="0"/>
        </a:p>
      </dgm:t>
    </dgm:pt>
    <dgm:pt modelId="{FBA7E135-3A4A-422E-A61D-32853922A6D7}" type="parTrans" cxnId="{4BA9F81D-218E-47E3-8668-0108F148ECBF}">
      <dgm:prSet/>
      <dgm:spPr/>
      <dgm:t>
        <a:bodyPr/>
        <a:lstStyle/>
        <a:p>
          <a:endParaRPr lang="en-US"/>
        </a:p>
      </dgm:t>
    </dgm:pt>
    <dgm:pt modelId="{6EECDEF9-558A-4F86-81B3-78C22367FAC8}" type="sibTrans" cxnId="{4BA9F81D-218E-47E3-8668-0108F148ECBF}">
      <dgm:prSet/>
      <dgm:spPr/>
      <dgm:t>
        <a:bodyPr/>
        <a:lstStyle/>
        <a:p>
          <a:endParaRPr lang="en-US"/>
        </a:p>
      </dgm:t>
    </dgm:pt>
    <dgm:pt modelId="{3299F5AE-E29E-49FD-8DCA-506CF2D87187}">
      <dgm:prSet phldrT="[Metin]"/>
      <dgm:spPr/>
      <dgm:t>
        <a:bodyPr/>
        <a:lstStyle/>
        <a:p>
          <a:r>
            <a:rPr lang="tr-TR" dirty="0" smtClean="0"/>
            <a:t>Toprak bütünlüğüne destek</a:t>
          </a:r>
          <a:endParaRPr lang="en-US" dirty="0"/>
        </a:p>
      </dgm:t>
    </dgm:pt>
    <dgm:pt modelId="{8D063EC0-9CF9-46E4-9F7A-B7418EEF998E}" type="parTrans" cxnId="{7D30C5B4-8160-4EF4-9BDF-89838DCE5029}">
      <dgm:prSet/>
      <dgm:spPr/>
      <dgm:t>
        <a:bodyPr/>
        <a:lstStyle/>
        <a:p>
          <a:endParaRPr lang="en-US"/>
        </a:p>
      </dgm:t>
    </dgm:pt>
    <dgm:pt modelId="{C4D36E14-469A-4AC7-8E2F-17EE9E887942}" type="sibTrans" cxnId="{7D30C5B4-8160-4EF4-9BDF-89838DCE5029}">
      <dgm:prSet/>
      <dgm:spPr/>
      <dgm:t>
        <a:bodyPr/>
        <a:lstStyle/>
        <a:p>
          <a:endParaRPr lang="en-US"/>
        </a:p>
      </dgm:t>
    </dgm:pt>
    <dgm:pt modelId="{A1EE0B7A-CB14-4252-A8AF-28AD981A614E}" type="pres">
      <dgm:prSet presAssocID="{BA785035-663A-4958-9A41-151450F5C3C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7EF18E-E65B-4E9F-A2C9-2D52F7EE75C6}" type="pres">
      <dgm:prSet presAssocID="{14BAB92C-2C05-4E1F-9D6D-FE0314BBB892}" presName="circle1" presStyleLbl="node1" presStyleIdx="0" presStyleCnt="3"/>
      <dgm:spPr/>
    </dgm:pt>
    <dgm:pt modelId="{40DB0440-2B46-4AA4-B48F-860245B60586}" type="pres">
      <dgm:prSet presAssocID="{14BAB92C-2C05-4E1F-9D6D-FE0314BBB892}" presName="space" presStyleCnt="0"/>
      <dgm:spPr/>
    </dgm:pt>
    <dgm:pt modelId="{0D163263-56D0-4E0B-BFA4-D304681684F2}" type="pres">
      <dgm:prSet presAssocID="{14BAB92C-2C05-4E1F-9D6D-FE0314BBB892}" presName="rect1" presStyleLbl="alignAcc1" presStyleIdx="0" presStyleCnt="3"/>
      <dgm:spPr/>
      <dgm:t>
        <a:bodyPr/>
        <a:lstStyle/>
        <a:p>
          <a:endParaRPr lang="en-US"/>
        </a:p>
      </dgm:t>
    </dgm:pt>
    <dgm:pt modelId="{775A3B3B-3FB4-4120-847F-7C4C9EB5B821}" type="pres">
      <dgm:prSet presAssocID="{4A844807-7AB2-48A2-A1FF-753819845AD5}" presName="vertSpace2" presStyleLbl="node1" presStyleIdx="0" presStyleCnt="3"/>
      <dgm:spPr/>
    </dgm:pt>
    <dgm:pt modelId="{1C6E4FFE-EED4-4E8F-A862-58DB4ED45C15}" type="pres">
      <dgm:prSet presAssocID="{4A844807-7AB2-48A2-A1FF-753819845AD5}" presName="circle2" presStyleLbl="node1" presStyleIdx="1" presStyleCnt="3"/>
      <dgm:spPr/>
    </dgm:pt>
    <dgm:pt modelId="{854F7085-2152-40F3-A193-83D3637CD74B}" type="pres">
      <dgm:prSet presAssocID="{4A844807-7AB2-48A2-A1FF-753819845AD5}" presName="rect2" presStyleLbl="alignAcc1" presStyleIdx="1" presStyleCnt="3"/>
      <dgm:spPr/>
      <dgm:t>
        <a:bodyPr/>
        <a:lstStyle/>
        <a:p>
          <a:endParaRPr lang="en-US"/>
        </a:p>
      </dgm:t>
    </dgm:pt>
    <dgm:pt modelId="{F3135A93-0EED-4473-BED6-05CE32BEAB73}" type="pres">
      <dgm:prSet presAssocID="{7BDDE0D7-B64E-4860-B3B9-28F690BE8C55}" presName="vertSpace3" presStyleLbl="node1" presStyleIdx="1" presStyleCnt="3"/>
      <dgm:spPr/>
    </dgm:pt>
    <dgm:pt modelId="{5C17461C-8BE7-4964-A67B-24B8C2EF01B9}" type="pres">
      <dgm:prSet presAssocID="{7BDDE0D7-B64E-4860-B3B9-28F690BE8C55}" presName="circle3" presStyleLbl="node1" presStyleIdx="2" presStyleCnt="3"/>
      <dgm:spPr/>
    </dgm:pt>
    <dgm:pt modelId="{7388B9CB-B1B1-428E-9B66-4A9E6EEAF8DE}" type="pres">
      <dgm:prSet presAssocID="{7BDDE0D7-B64E-4860-B3B9-28F690BE8C55}" presName="rect3" presStyleLbl="alignAcc1" presStyleIdx="2" presStyleCnt="3"/>
      <dgm:spPr/>
      <dgm:t>
        <a:bodyPr/>
        <a:lstStyle/>
        <a:p>
          <a:endParaRPr lang="en-US"/>
        </a:p>
      </dgm:t>
    </dgm:pt>
    <dgm:pt modelId="{3ED9DC63-363C-4332-AD96-63D22912FB80}" type="pres">
      <dgm:prSet presAssocID="{14BAB92C-2C05-4E1F-9D6D-FE0314BBB892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79196-8378-4824-86C8-D67F7D3198F9}" type="pres">
      <dgm:prSet presAssocID="{14BAB92C-2C05-4E1F-9D6D-FE0314BBB892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A023A-628F-4687-BAEA-50AE9342A38C}" type="pres">
      <dgm:prSet presAssocID="{4A844807-7AB2-48A2-A1FF-753819845AD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A5350-9960-4AD8-B395-706431D4D743}" type="pres">
      <dgm:prSet presAssocID="{4A844807-7AB2-48A2-A1FF-753819845AD5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66786-C309-4973-8F69-78726F243C55}" type="pres">
      <dgm:prSet presAssocID="{7BDDE0D7-B64E-4860-B3B9-28F690BE8C55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8C8C6-F2F0-4DD3-8122-023AFAC41F7F}" type="pres">
      <dgm:prSet presAssocID="{7BDDE0D7-B64E-4860-B3B9-28F690BE8C55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A0C957-8E62-EC4E-AA27-BBE9B8102A46}" type="presOf" srcId="{3299F5AE-E29E-49FD-8DCA-506CF2D87187}" destId="{28B8C8C6-F2F0-4DD3-8122-023AFAC41F7F}" srcOrd="0" destOrd="0" presId="urn:microsoft.com/office/officeart/2005/8/layout/target3"/>
    <dgm:cxn modelId="{980DC9A1-0AC2-B64B-914F-935B0F1F21AA}" type="presOf" srcId="{214210C4-C6CA-4143-A810-D5EEDF1483DC}" destId="{AD979196-8378-4824-86C8-D67F7D3198F9}" srcOrd="0" destOrd="0" presId="urn:microsoft.com/office/officeart/2005/8/layout/target3"/>
    <dgm:cxn modelId="{4BA9F81D-218E-47E3-8668-0108F148ECBF}" srcId="{BA785035-663A-4958-9A41-151450F5C3CC}" destId="{7BDDE0D7-B64E-4860-B3B9-28F690BE8C55}" srcOrd="2" destOrd="0" parTransId="{FBA7E135-3A4A-422E-A61D-32853922A6D7}" sibTransId="{6EECDEF9-558A-4F86-81B3-78C22367FAC8}"/>
    <dgm:cxn modelId="{2F3135FB-E30F-A043-9E53-7731E78F33C2}" type="presOf" srcId="{7BDDE0D7-B64E-4860-B3B9-28F690BE8C55}" destId="{7388B9CB-B1B1-428E-9B66-4A9E6EEAF8DE}" srcOrd="0" destOrd="0" presId="urn:microsoft.com/office/officeart/2005/8/layout/target3"/>
    <dgm:cxn modelId="{2F06C38D-A182-7B48-A565-D23597724DF4}" type="presOf" srcId="{4A844807-7AB2-48A2-A1FF-753819845AD5}" destId="{854F7085-2152-40F3-A193-83D3637CD74B}" srcOrd="0" destOrd="0" presId="urn:microsoft.com/office/officeart/2005/8/layout/target3"/>
    <dgm:cxn modelId="{779308FF-22A3-4BF7-8807-191F249BA750}" srcId="{BA785035-663A-4958-9A41-151450F5C3CC}" destId="{4A844807-7AB2-48A2-A1FF-753819845AD5}" srcOrd="1" destOrd="0" parTransId="{54C89CD6-EDCB-4C5E-BD07-F9C11736DBF4}" sibTransId="{CA3EA1EF-8FB5-43DC-99F2-07F417574EE3}"/>
    <dgm:cxn modelId="{982A2BE0-BB05-419C-A87A-7A0E676918B0}" srcId="{4A844807-7AB2-48A2-A1FF-753819845AD5}" destId="{0A2570D2-F13C-4D2B-BA2E-B7A583F742CB}" srcOrd="0" destOrd="0" parTransId="{F9C97877-2F26-4C21-A7C4-5BB71C21D94A}" sibTransId="{A9E6D413-CCB5-4B95-84E7-470D49B6CFA0}"/>
    <dgm:cxn modelId="{B21ADA75-DF17-C14F-BBC9-EB947600AB6C}" type="presOf" srcId="{0A2570D2-F13C-4D2B-BA2E-B7A583F742CB}" destId="{1A9A5350-9960-4AD8-B395-706431D4D743}" srcOrd="0" destOrd="0" presId="urn:microsoft.com/office/officeart/2005/8/layout/target3"/>
    <dgm:cxn modelId="{90DE03EF-E438-F64B-A1B6-64A3FC15E90C}" type="presOf" srcId="{7BDDE0D7-B64E-4860-B3B9-28F690BE8C55}" destId="{CF166786-C309-4973-8F69-78726F243C55}" srcOrd="1" destOrd="0" presId="urn:microsoft.com/office/officeart/2005/8/layout/target3"/>
    <dgm:cxn modelId="{F7529B06-1434-6D42-9057-1E66BCDD128A}" type="presOf" srcId="{4A844807-7AB2-48A2-A1FF-753819845AD5}" destId="{2E4A023A-628F-4687-BAEA-50AE9342A38C}" srcOrd="1" destOrd="0" presId="urn:microsoft.com/office/officeart/2005/8/layout/target3"/>
    <dgm:cxn modelId="{1A18D069-C101-734B-9369-5E1D9DEFDC7A}" type="presOf" srcId="{7D006DF0-D36E-47FC-AF04-2B61A529087C}" destId="{AD979196-8378-4824-86C8-D67F7D3198F9}" srcOrd="0" destOrd="1" presId="urn:microsoft.com/office/officeart/2005/8/layout/target3"/>
    <dgm:cxn modelId="{61D6F89F-C5DD-48CF-AA05-CC6022F5885A}" srcId="{BA785035-663A-4958-9A41-151450F5C3CC}" destId="{14BAB92C-2C05-4E1F-9D6D-FE0314BBB892}" srcOrd="0" destOrd="0" parTransId="{F213738C-8713-426C-B763-472301D02FD3}" sibTransId="{A6E36ECC-6B4C-4BE3-B5D6-56A2AC88B9D8}"/>
    <dgm:cxn modelId="{D0204D64-923B-FA42-8AD9-11EE279A11B7}" type="presOf" srcId="{BA785035-663A-4958-9A41-151450F5C3CC}" destId="{A1EE0B7A-CB14-4252-A8AF-28AD981A614E}" srcOrd="0" destOrd="0" presId="urn:microsoft.com/office/officeart/2005/8/layout/target3"/>
    <dgm:cxn modelId="{FEA6A982-9B12-5E4A-816B-B6E5A045465F}" type="presOf" srcId="{14BAB92C-2C05-4E1F-9D6D-FE0314BBB892}" destId="{0D163263-56D0-4E0B-BFA4-D304681684F2}" srcOrd="0" destOrd="0" presId="urn:microsoft.com/office/officeart/2005/8/layout/target3"/>
    <dgm:cxn modelId="{73549412-33F8-462D-9C70-0D46A3649607}" srcId="{14BAB92C-2C05-4E1F-9D6D-FE0314BBB892}" destId="{7D006DF0-D36E-47FC-AF04-2B61A529087C}" srcOrd="1" destOrd="0" parTransId="{1BB73C34-ED8E-48A3-AD4C-63DA5365D543}" sibTransId="{1779DA31-0DCA-4027-B8CD-603C8BC3F36D}"/>
    <dgm:cxn modelId="{2548235B-8D9C-6143-B70E-B232DAD410A0}" type="presOf" srcId="{14BAB92C-2C05-4E1F-9D6D-FE0314BBB892}" destId="{3ED9DC63-363C-4332-AD96-63D22912FB80}" srcOrd="1" destOrd="0" presId="urn:microsoft.com/office/officeart/2005/8/layout/target3"/>
    <dgm:cxn modelId="{B6B6D1F5-D7D4-4076-AAEE-96877367A712}" srcId="{14BAB92C-2C05-4E1F-9D6D-FE0314BBB892}" destId="{214210C4-C6CA-4143-A810-D5EEDF1483DC}" srcOrd="0" destOrd="0" parTransId="{8B312DEB-37CA-46D8-8518-68123EEEE554}" sibTransId="{0826EA69-D3E9-409D-A279-C75A9976E5B9}"/>
    <dgm:cxn modelId="{7D30C5B4-8160-4EF4-9BDF-89838DCE5029}" srcId="{7BDDE0D7-B64E-4860-B3B9-28F690BE8C55}" destId="{3299F5AE-E29E-49FD-8DCA-506CF2D87187}" srcOrd="0" destOrd="0" parTransId="{8D063EC0-9CF9-46E4-9F7A-B7418EEF998E}" sibTransId="{C4D36E14-469A-4AC7-8E2F-17EE9E887942}"/>
    <dgm:cxn modelId="{E26B54FE-D88E-9745-8506-9070FCDF22B3}" type="presParOf" srcId="{A1EE0B7A-CB14-4252-A8AF-28AD981A614E}" destId="{C87EF18E-E65B-4E9F-A2C9-2D52F7EE75C6}" srcOrd="0" destOrd="0" presId="urn:microsoft.com/office/officeart/2005/8/layout/target3"/>
    <dgm:cxn modelId="{2F0DA4B9-2107-3846-A064-CF8DADC05B81}" type="presParOf" srcId="{A1EE0B7A-CB14-4252-A8AF-28AD981A614E}" destId="{40DB0440-2B46-4AA4-B48F-860245B60586}" srcOrd="1" destOrd="0" presId="urn:microsoft.com/office/officeart/2005/8/layout/target3"/>
    <dgm:cxn modelId="{E400496F-D3E9-A243-9BC1-15DD3D283567}" type="presParOf" srcId="{A1EE0B7A-CB14-4252-A8AF-28AD981A614E}" destId="{0D163263-56D0-4E0B-BFA4-D304681684F2}" srcOrd="2" destOrd="0" presId="urn:microsoft.com/office/officeart/2005/8/layout/target3"/>
    <dgm:cxn modelId="{124193D2-C76F-134E-B894-FA1512D20899}" type="presParOf" srcId="{A1EE0B7A-CB14-4252-A8AF-28AD981A614E}" destId="{775A3B3B-3FB4-4120-847F-7C4C9EB5B821}" srcOrd="3" destOrd="0" presId="urn:microsoft.com/office/officeart/2005/8/layout/target3"/>
    <dgm:cxn modelId="{16DF8215-7F4F-2341-8065-F18012C21AF5}" type="presParOf" srcId="{A1EE0B7A-CB14-4252-A8AF-28AD981A614E}" destId="{1C6E4FFE-EED4-4E8F-A862-58DB4ED45C15}" srcOrd="4" destOrd="0" presId="urn:microsoft.com/office/officeart/2005/8/layout/target3"/>
    <dgm:cxn modelId="{8604E9FA-9C8D-5F4B-9F75-AFCB366D9912}" type="presParOf" srcId="{A1EE0B7A-CB14-4252-A8AF-28AD981A614E}" destId="{854F7085-2152-40F3-A193-83D3637CD74B}" srcOrd="5" destOrd="0" presId="urn:microsoft.com/office/officeart/2005/8/layout/target3"/>
    <dgm:cxn modelId="{6361C333-EF2A-7445-B22B-2C65961C1072}" type="presParOf" srcId="{A1EE0B7A-CB14-4252-A8AF-28AD981A614E}" destId="{F3135A93-0EED-4473-BED6-05CE32BEAB73}" srcOrd="6" destOrd="0" presId="urn:microsoft.com/office/officeart/2005/8/layout/target3"/>
    <dgm:cxn modelId="{8E278D62-9669-384A-AF38-26B1B42BF48E}" type="presParOf" srcId="{A1EE0B7A-CB14-4252-A8AF-28AD981A614E}" destId="{5C17461C-8BE7-4964-A67B-24B8C2EF01B9}" srcOrd="7" destOrd="0" presId="urn:microsoft.com/office/officeart/2005/8/layout/target3"/>
    <dgm:cxn modelId="{72580960-475E-9749-8AEA-B6E3B1BFAEC6}" type="presParOf" srcId="{A1EE0B7A-CB14-4252-A8AF-28AD981A614E}" destId="{7388B9CB-B1B1-428E-9B66-4A9E6EEAF8DE}" srcOrd="8" destOrd="0" presId="urn:microsoft.com/office/officeart/2005/8/layout/target3"/>
    <dgm:cxn modelId="{29F588E1-33D7-1847-A976-54F7252DF90B}" type="presParOf" srcId="{A1EE0B7A-CB14-4252-A8AF-28AD981A614E}" destId="{3ED9DC63-363C-4332-AD96-63D22912FB80}" srcOrd="9" destOrd="0" presId="urn:microsoft.com/office/officeart/2005/8/layout/target3"/>
    <dgm:cxn modelId="{BB9DB1BB-2DBC-F14B-A265-C759C97039A6}" type="presParOf" srcId="{A1EE0B7A-CB14-4252-A8AF-28AD981A614E}" destId="{AD979196-8378-4824-86C8-D67F7D3198F9}" srcOrd="10" destOrd="0" presId="urn:microsoft.com/office/officeart/2005/8/layout/target3"/>
    <dgm:cxn modelId="{B5DAEF24-B160-304C-9EE7-3CDFB3B43786}" type="presParOf" srcId="{A1EE0B7A-CB14-4252-A8AF-28AD981A614E}" destId="{2E4A023A-628F-4687-BAEA-50AE9342A38C}" srcOrd="11" destOrd="0" presId="urn:microsoft.com/office/officeart/2005/8/layout/target3"/>
    <dgm:cxn modelId="{27DCB754-67AB-8E45-B6D4-474FA2E19C51}" type="presParOf" srcId="{A1EE0B7A-CB14-4252-A8AF-28AD981A614E}" destId="{1A9A5350-9960-4AD8-B395-706431D4D743}" srcOrd="12" destOrd="0" presId="urn:microsoft.com/office/officeart/2005/8/layout/target3"/>
    <dgm:cxn modelId="{89BC9011-C32A-E34E-BA8F-4FA98786A02D}" type="presParOf" srcId="{A1EE0B7A-CB14-4252-A8AF-28AD981A614E}" destId="{CF166786-C309-4973-8F69-78726F243C55}" srcOrd="13" destOrd="0" presId="urn:microsoft.com/office/officeart/2005/8/layout/target3"/>
    <dgm:cxn modelId="{8B33E0C2-4BE4-7844-929E-232B13FF642E}" type="presParOf" srcId="{A1EE0B7A-CB14-4252-A8AF-28AD981A614E}" destId="{28B8C8C6-F2F0-4DD3-8122-023AFAC41F7F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EF18E-E65B-4E9F-A2C9-2D52F7EE75C6}">
      <dsp:nvSpPr>
        <dsp:cNvPr id="0" name=""/>
        <dsp:cNvSpPr/>
      </dsp:nvSpPr>
      <dsp:spPr>
        <a:xfrm>
          <a:off x="0" y="0"/>
          <a:ext cx="4324350" cy="432435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63263-56D0-4E0B-BFA4-D304681684F2}">
      <dsp:nvSpPr>
        <dsp:cNvPr id="0" name=""/>
        <dsp:cNvSpPr/>
      </dsp:nvSpPr>
      <dsp:spPr>
        <a:xfrm>
          <a:off x="2162175" y="0"/>
          <a:ext cx="6067425" cy="4324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Azerbaycan’la gergin ilişkiler </a:t>
          </a:r>
          <a:endParaRPr lang="en-US" sz="2900" kern="1200" dirty="0"/>
        </a:p>
      </dsp:txBody>
      <dsp:txXfrm>
        <a:off x="2162175" y="0"/>
        <a:ext cx="3033712" cy="1297307"/>
      </dsp:txXfrm>
    </dsp:sp>
    <dsp:sp modelId="{1C6E4FFE-EED4-4E8F-A862-58DB4ED45C15}">
      <dsp:nvSpPr>
        <dsp:cNvPr id="0" name=""/>
        <dsp:cNvSpPr/>
      </dsp:nvSpPr>
      <dsp:spPr>
        <a:xfrm>
          <a:off x="756762" y="1297307"/>
          <a:ext cx="2810824" cy="281082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F7085-2152-40F3-A193-83D3637CD74B}">
      <dsp:nvSpPr>
        <dsp:cNvPr id="0" name=""/>
        <dsp:cNvSpPr/>
      </dsp:nvSpPr>
      <dsp:spPr>
        <a:xfrm>
          <a:off x="2162175" y="1297307"/>
          <a:ext cx="6067425" cy="28108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Ermenistan’la stratejik işbirliği</a:t>
          </a:r>
          <a:endParaRPr lang="en-US" sz="2900" kern="1200" dirty="0"/>
        </a:p>
      </dsp:txBody>
      <dsp:txXfrm>
        <a:off x="2162175" y="1297307"/>
        <a:ext cx="3033712" cy="1297303"/>
      </dsp:txXfrm>
    </dsp:sp>
    <dsp:sp modelId="{5C17461C-8BE7-4964-A67B-24B8C2EF01B9}">
      <dsp:nvSpPr>
        <dsp:cNvPr id="0" name=""/>
        <dsp:cNvSpPr/>
      </dsp:nvSpPr>
      <dsp:spPr>
        <a:xfrm>
          <a:off x="1513523" y="2594611"/>
          <a:ext cx="1297303" cy="129730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8B9CB-B1B1-428E-9B66-4A9E6EEAF8DE}">
      <dsp:nvSpPr>
        <dsp:cNvPr id="0" name=""/>
        <dsp:cNvSpPr/>
      </dsp:nvSpPr>
      <dsp:spPr>
        <a:xfrm>
          <a:off x="2162175" y="2594611"/>
          <a:ext cx="6067425" cy="12973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Gürcistan’la ekonomik ilişkiler</a:t>
          </a:r>
          <a:endParaRPr lang="en-US" sz="2900" kern="1200" dirty="0"/>
        </a:p>
      </dsp:txBody>
      <dsp:txXfrm>
        <a:off x="2162175" y="2594611"/>
        <a:ext cx="3033712" cy="1297303"/>
      </dsp:txXfrm>
    </dsp:sp>
    <dsp:sp modelId="{AD979196-8378-4824-86C8-D67F7D3198F9}">
      <dsp:nvSpPr>
        <dsp:cNvPr id="0" name=""/>
        <dsp:cNvSpPr/>
      </dsp:nvSpPr>
      <dsp:spPr>
        <a:xfrm>
          <a:off x="5195887" y="0"/>
          <a:ext cx="3033712" cy="129730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İran’daki Azeri Türkleri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İsrail’le işbirliğine tepki</a:t>
          </a:r>
          <a:endParaRPr lang="en-US" sz="2200" kern="1200" dirty="0"/>
        </a:p>
      </dsp:txBody>
      <dsp:txXfrm>
        <a:off x="5195887" y="0"/>
        <a:ext cx="3033712" cy="1297307"/>
      </dsp:txXfrm>
    </dsp:sp>
    <dsp:sp modelId="{1A9A5350-9960-4AD8-B395-706431D4D743}">
      <dsp:nvSpPr>
        <dsp:cNvPr id="0" name=""/>
        <dsp:cNvSpPr/>
      </dsp:nvSpPr>
      <dsp:spPr>
        <a:xfrm>
          <a:off x="5195887" y="1297307"/>
          <a:ext cx="3033712" cy="129730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Dağlık Karabağ sorununda Ermeni yanlısı tutum</a:t>
          </a:r>
          <a:endParaRPr lang="en-US" sz="2200" kern="1200" dirty="0"/>
        </a:p>
      </dsp:txBody>
      <dsp:txXfrm>
        <a:off x="5195887" y="1297307"/>
        <a:ext cx="3033712" cy="1297303"/>
      </dsp:txXfrm>
    </dsp:sp>
    <dsp:sp modelId="{28B8C8C6-F2F0-4DD3-8122-023AFAC41F7F}">
      <dsp:nvSpPr>
        <dsp:cNvPr id="0" name=""/>
        <dsp:cNvSpPr/>
      </dsp:nvSpPr>
      <dsp:spPr>
        <a:xfrm>
          <a:off x="5195887" y="2594611"/>
          <a:ext cx="3033712" cy="129730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Toprak bütünlüğüne destek</a:t>
          </a:r>
          <a:endParaRPr lang="en-US" sz="2200" kern="1200" dirty="0"/>
        </a:p>
      </dsp:txBody>
      <dsp:txXfrm>
        <a:off x="5195887" y="2594611"/>
        <a:ext cx="3033712" cy="1297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BE8A-6B6B-004E-800E-B044E15B401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7F0F-9CBA-B045-8D50-0855E6644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BE8A-6B6B-004E-800E-B044E15B401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7F0F-9CBA-B045-8D50-0855E6644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BE8A-6B6B-004E-800E-B044E15B401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7F0F-9CBA-B045-8D50-0855E6644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4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BE8A-6B6B-004E-800E-B044E15B401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7F0F-9CBA-B045-8D50-0855E6644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2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BE8A-6B6B-004E-800E-B044E15B401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7F0F-9CBA-B045-8D50-0855E6644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6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BE8A-6B6B-004E-800E-B044E15B401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7F0F-9CBA-B045-8D50-0855E6644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04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BE8A-6B6B-004E-800E-B044E15B401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7F0F-9CBA-B045-8D50-0855E6644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5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BE8A-6B6B-004E-800E-B044E15B401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7F0F-9CBA-B045-8D50-0855E6644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6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BE8A-6B6B-004E-800E-B044E15B401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7F0F-9CBA-B045-8D50-0855E6644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1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BE8A-6B6B-004E-800E-B044E15B401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7F0F-9CBA-B045-8D50-0855E6644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BE8A-6B6B-004E-800E-B044E15B401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17F0F-9CBA-B045-8D50-0855E6644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7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1BE8A-6B6B-004E-800E-B044E15B4014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17F0F-9CBA-B045-8D50-0855E6644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7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tr.wikipedia.org/wiki/%C3%9Cniter_devlet" TargetMode="External"/><Relationship Id="rId13" Type="http://schemas.openxmlformats.org/officeDocument/2006/relationships/hyperlink" Target="http://tr.wikipedia.org/wiki/Albanya" TargetMode="External"/><Relationship Id="rId18" Type="http://schemas.openxmlformats.org/officeDocument/2006/relationships/hyperlink" Target="http://tr.wikipedia.org/wiki/Azerbaycan_Cumhuriyeti_Anayasas%C4%B1" TargetMode="External"/><Relationship Id="rId26" Type="http://schemas.openxmlformats.org/officeDocument/2006/relationships/hyperlink" Target="http://tr.wikipedia.org/wiki/Para" TargetMode="External"/><Relationship Id="rId3" Type="http://schemas.openxmlformats.org/officeDocument/2006/relationships/hyperlink" Target="http://tr.wikipedia.org/wiki/Azerice" TargetMode="External"/><Relationship Id="rId21" Type="http://schemas.openxmlformats.org/officeDocument/2006/relationships/hyperlink" Target="http://tr.wikipedia.org/wiki/N%C3%BCfus_yo%C4%9Funlu%C4%9Fu" TargetMode="External"/><Relationship Id="rId7" Type="http://schemas.openxmlformats.org/officeDocument/2006/relationships/hyperlink" Target="http://tr.wikipedia.org/wiki/Bask%C4%B1n_parti_sistemi" TargetMode="External"/><Relationship Id="rId12" Type="http://schemas.openxmlformats.org/officeDocument/2006/relationships/hyperlink" Target="http://tr.wikipedia.org/wiki/Kategori:Kurulu%C5%9F_y%C4%B1llar%C4%B1na_g%C3%B6re_b%C3%B6lgeler_ve_%C3%BClkeler" TargetMode="External"/><Relationship Id="rId17" Type="http://schemas.openxmlformats.org/officeDocument/2006/relationships/hyperlink" Target="http://tr.wikipedia.org/wiki/Sovyet_Sosyalist_Cumhuriyetler_Birli%C4%9Fi" TargetMode="External"/><Relationship Id="rId25" Type="http://schemas.openxmlformats.org/officeDocument/2006/relationships/hyperlink" Target="http://tr.wikipedia.org/wiki/Per_capita" TargetMode="External"/><Relationship Id="rId2" Type="http://schemas.openxmlformats.org/officeDocument/2006/relationships/hyperlink" Target="http://tr.wikipedia.org/wiki/Bak%C3%BC" TargetMode="External"/><Relationship Id="rId16" Type="http://schemas.openxmlformats.org/officeDocument/2006/relationships/hyperlink" Target="http://tr.wikipedia.org/wiki/Azerbaycan_Sovyet_Sosyalist_Cumhuriyeti" TargetMode="External"/><Relationship Id="rId20" Type="http://schemas.openxmlformats.org/officeDocument/2006/relationships/hyperlink" Target="http://tr.wikipedia.org/wiki/N%C3%BCfus" TargetMode="External"/><Relationship Id="rId29" Type="http://schemas.openxmlformats.org/officeDocument/2006/relationships/hyperlink" Target="http://tr.wikipedia.org/wiki/%C5%9Eiili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.wikipedia.org/wiki/Y%C3%B6netim_bi%C3%A7imleri" TargetMode="External"/><Relationship Id="rId11" Type="http://schemas.openxmlformats.org/officeDocument/2006/relationships/hyperlink" Target="http://tr.wikipedia.org/wiki/%C4%B0lham_Aliyev" TargetMode="External"/><Relationship Id="rId24" Type="http://schemas.openxmlformats.org/officeDocument/2006/relationships/hyperlink" Target="http://tr.wikipedia.org/wiki/Sat%C4%B1n_alma_g%C3%BCc%C3%BC_paritesi" TargetMode="External"/><Relationship Id="rId5" Type="http://schemas.openxmlformats.org/officeDocument/2006/relationships/hyperlink" Target="http://tr.wikipedia.org/wiki/Azeriler" TargetMode="External"/><Relationship Id="rId15" Type="http://schemas.openxmlformats.org/officeDocument/2006/relationships/hyperlink" Target="http://tr.wikipedia.org/wiki/Azerbaycan_Demokratik_Cumhuriyeti" TargetMode="External"/><Relationship Id="rId23" Type="http://schemas.openxmlformats.org/officeDocument/2006/relationships/hyperlink" Target="http://tr.wikipedia.org/wiki/Gayri_safi_yurti%C3%A7i_has%C4%B1la" TargetMode="External"/><Relationship Id="rId28" Type="http://schemas.openxmlformats.org/officeDocument/2006/relationships/hyperlink" Target="http://tr.wikipedia.org/wiki/ISO_4217" TargetMode="External"/><Relationship Id="rId10" Type="http://schemas.openxmlformats.org/officeDocument/2006/relationships/hyperlink" Target="http://tr.wikipedia.org/wiki/Azerbaycan_Cumhurba%C5%9Fkan%C4%B1" TargetMode="External"/><Relationship Id="rId19" Type="http://schemas.openxmlformats.org/officeDocument/2006/relationships/hyperlink" Target="http://tr.wikipedia.org/wiki/Y%C3%BCz%C3%B6l%C3%A7%C3%BCmlerine_g%C3%B6re_%C3%BClkeler_listesi" TargetMode="External"/><Relationship Id="rId4" Type="http://schemas.openxmlformats.org/officeDocument/2006/relationships/hyperlink" Target="http://tr.wikipedia.org/wiki/Milliyet_(t%C3%BCz%C3%BCk)" TargetMode="External"/><Relationship Id="rId9" Type="http://schemas.openxmlformats.org/officeDocument/2006/relationships/hyperlink" Target="http://tr.wikipedia.org/wiki/Parlamenter_cumhuriyet" TargetMode="External"/><Relationship Id="rId14" Type="http://schemas.openxmlformats.org/officeDocument/2006/relationships/hyperlink" Target="http://tr.wikipedia.org/wiki/Eldenizliler" TargetMode="External"/><Relationship Id="rId22" Type="http://schemas.openxmlformats.org/officeDocument/2006/relationships/hyperlink" Target="http://tr.wikipedia.org/wiki/N%C3%BCfus_yo%C4%9Funluklar%C4%B1na_g%C3%B6re_%C3%BClkeler_listesi" TargetMode="External"/><Relationship Id="rId27" Type="http://schemas.openxmlformats.org/officeDocument/2006/relationships/hyperlink" Target="http://tr.wikipedia.org/wiki/Azerbaycan_Manat%C4%B1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tr.wikipedia.org/wiki/Satrapl%C4%B1k" TargetMode="External"/><Relationship Id="rId13" Type="http://schemas.openxmlformats.org/officeDocument/2006/relationships/hyperlink" Target="http://tr.wikipedia.org/wiki/Azerbaycan_(%C4%B0ran)" TargetMode="External"/><Relationship Id="rId3" Type="http://schemas.openxmlformats.org/officeDocument/2006/relationships/hyperlink" Target="http://tr.wikipedia.org/wiki/Zerd%C3%BC%C5%9Ftl%C3%BCk" TargetMode="External"/><Relationship Id="rId7" Type="http://schemas.openxmlformats.org/officeDocument/2006/relationships/hyperlink" Target="http://tr.wikipedia.org/wiki/Medler" TargetMode="External"/><Relationship Id="rId12" Type="http://schemas.openxmlformats.org/officeDocument/2006/relationships/hyperlink" Target="http://tr.wikipedia.org/wiki/Atropatena" TargetMode="External"/><Relationship Id="rId2" Type="http://schemas.openxmlformats.org/officeDocument/2006/relationships/hyperlink" Target="http://tr.wikipedia.org/wiki/Fars%C3%A7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.wikipedia.org/wiki/Ahameni%C5%9F_%C4%B0mparatorlu%C4%9Fu" TargetMode="External"/><Relationship Id="rId11" Type="http://schemas.openxmlformats.org/officeDocument/2006/relationships/hyperlink" Target="http://tr.wikipedia.org/w/index.php?title=Atropat&amp;action=edit&amp;redlink=1" TargetMode="External"/><Relationship Id="rId5" Type="http://schemas.openxmlformats.org/officeDocument/2006/relationships/hyperlink" Target="http://tr.wikipedia.org/wiki/%C4%B0ran" TargetMode="External"/><Relationship Id="rId10" Type="http://schemas.openxmlformats.org/officeDocument/2006/relationships/hyperlink" Target="http://tr.wikipedia.org/wiki/Persler" TargetMode="External"/><Relationship Id="rId4" Type="http://schemas.openxmlformats.org/officeDocument/2006/relationships/hyperlink" Target="http://tr.wikipedia.org/wiki/Pers_%C4%B0mparatorlu%C4%9Fu" TargetMode="External"/><Relationship Id="rId9" Type="http://schemas.openxmlformats.org/officeDocument/2006/relationships/hyperlink" Target="http://tr.wikipedia.org/wiki/B%C3%BCy%C3%BCk_%C4%B0skender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tr.wikipedia.org/wiki/Hazar_Denizi" TargetMode="External"/><Relationship Id="rId3" Type="http://schemas.openxmlformats.org/officeDocument/2006/relationships/hyperlink" Target="http://tr.wikipedia.org/wiki/Do%C4%9Fal_gaz" TargetMode="External"/><Relationship Id="rId7" Type="http://schemas.openxmlformats.org/officeDocument/2006/relationships/hyperlink" Target="http://tr.wikipedia.org/wiki/BTC" TargetMode="External"/><Relationship Id="rId2" Type="http://schemas.openxmlformats.org/officeDocument/2006/relationships/hyperlink" Target="http://tr.wikipedia.org/wiki/Mana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.wikipedia.org/wiki/Bak%C3%BC-Tiflis-Ceyhan_Petrol_Boru_Hatt%C4%B1" TargetMode="External"/><Relationship Id="rId5" Type="http://schemas.openxmlformats.org/officeDocument/2006/relationships/hyperlink" Target="http://tr.wikipedia.org/wiki/Demir" TargetMode="External"/><Relationship Id="rId4" Type="http://schemas.openxmlformats.org/officeDocument/2006/relationships/hyperlink" Target="http://tr.wikipedia.org/wiki/Petro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Sovyetler_Birli%C4%9Fi'nin_da%C4%9F%C4%B1lmas%C4%B1" TargetMode="External"/><Relationship Id="rId2" Type="http://schemas.openxmlformats.org/officeDocument/2006/relationships/hyperlink" Target="https://tr.wikipedia.org/wiki/Da%C4%9Fl%C4%B1k_Karaba%C4%9F_%C3%96zerk_Oblast%C4%B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r.wikipedia.org/wiki/Soyk%C4%B1r%C4%B1m" TargetMode="External"/><Relationship Id="rId4" Type="http://schemas.openxmlformats.org/officeDocument/2006/relationships/hyperlink" Target="http://tr.wikipedia.org/wiki/Hocal%C4%B1_Katliam%C4%B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833"/>
            <a:ext cx="8229600" cy="41545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Azerbaycan</a:t>
            </a:r>
            <a:r>
              <a:rPr lang="en-US" dirty="0" smtClean="0"/>
              <a:t> </a:t>
            </a:r>
            <a:r>
              <a:rPr lang="en-US" dirty="0" err="1" smtClean="0"/>
              <a:t>Temel</a:t>
            </a:r>
            <a:r>
              <a:rPr lang="en-US" dirty="0" smtClean="0"/>
              <a:t> </a:t>
            </a:r>
            <a:r>
              <a:rPr lang="en-US" dirty="0" err="1" smtClean="0"/>
              <a:t>Bilgiler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521" y="712211"/>
            <a:ext cx="8795331" cy="5946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Başkent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en </a:t>
            </a:r>
            <a:r>
              <a:rPr lang="en-US" dirty="0" err="1" smtClean="0"/>
              <a:t>büyük</a:t>
            </a:r>
            <a:r>
              <a:rPr lang="en-US" dirty="0" smtClean="0"/>
              <a:t> </a:t>
            </a:r>
            <a:r>
              <a:rPr lang="en-US" dirty="0" err="1" smtClean="0"/>
              <a:t>şehir</a:t>
            </a:r>
            <a:r>
              <a:rPr lang="en-US" dirty="0" smtClean="0"/>
              <a:t>	</a:t>
            </a:r>
            <a:r>
              <a:rPr lang="en-US" dirty="0" smtClean="0">
                <a:hlinkClick r:id="rId2" tooltip="Bakü"/>
              </a:rPr>
              <a:t>Bakü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Resmî</a:t>
            </a:r>
            <a:r>
              <a:rPr lang="en-US" b="1" dirty="0" smtClean="0"/>
              <a:t> </a:t>
            </a:r>
            <a:r>
              <a:rPr lang="en-US" b="1" dirty="0" err="1" smtClean="0"/>
              <a:t>dil</a:t>
            </a:r>
            <a:r>
              <a:rPr lang="en-US" b="1" dirty="0" smtClean="0"/>
              <a:t>(</a:t>
            </a:r>
            <a:r>
              <a:rPr lang="en-US" b="1" dirty="0" err="1" smtClean="0"/>
              <a:t>ler</a:t>
            </a:r>
            <a:r>
              <a:rPr lang="en-US" b="1" dirty="0" smtClean="0"/>
              <a:t>)</a:t>
            </a:r>
            <a:r>
              <a:rPr lang="en-US" dirty="0" smtClean="0"/>
              <a:t>	</a:t>
            </a:r>
            <a:r>
              <a:rPr lang="en-US" dirty="0" smtClean="0">
                <a:hlinkClick r:id="rId3" tooltip="Azerice"/>
              </a:rPr>
              <a:t>Azerice</a:t>
            </a:r>
            <a:r>
              <a:rPr lang="en-US" dirty="0" smtClean="0"/>
              <a:t>        </a:t>
            </a:r>
            <a:r>
              <a:rPr lang="en-US" b="1" dirty="0" smtClean="0">
                <a:hlinkClick r:id="rId4" tooltip="Milliyet (tüzük)"/>
              </a:rPr>
              <a:t>Milliyet</a:t>
            </a:r>
            <a:r>
              <a:rPr lang="en-US" dirty="0" smtClean="0"/>
              <a:t>	</a:t>
            </a:r>
            <a:r>
              <a:rPr lang="en-US" dirty="0" smtClean="0">
                <a:hlinkClick r:id="rId5" tooltip="Azeriler"/>
              </a:rPr>
              <a:t>Azeri</a:t>
            </a:r>
            <a:endParaRPr lang="en-US" dirty="0" smtClean="0"/>
          </a:p>
          <a:p>
            <a:pPr marL="0" indent="0">
              <a:buNone/>
            </a:pPr>
            <a:endParaRPr lang="en-US" b="1" dirty="0" smtClean="0">
              <a:hlinkClick r:id="rId6" tooltip="Yönetim biçimleri"/>
            </a:endParaRPr>
          </a:p>
          <a:p>
            <a:pPr marL="0" indent="0">
              <a:buNone/>
            </a:pPr>
            <a:r>
              <a:rPr lang="en-US" b="1" dirty="0" smtClean="0">
                <a:hlinkClick r:id="rId6" tooltip="Yönetim biçimleri"/>
              </a:rPr>
              <a:t>Yönetim biçimi</a:t>
            </a:r>
            <a:r>
              <a:rPr lang="en-US" dirty="0" smtClean="0"/>
              <a:t>	</a:t>
            </a:r>
            <a:r>
              <a:rPr lang="en-US" dirty="0" smtClean="0">
                <a:hlinkClick r:id="rId7" tooltip="Baskın parti sistemi"/>
              </a:rPr>
              <a:t>Baskın </a:t>
            </a:r>
            <a:r>
              <a:rPr lang="en-US" dirty="0" err="1" smtClean="0">
                <a:hlinkClick r:id="rId7" tooltip="Baskın parti sistemi"/>
              </a:rPr>
              <a:t>parti</a:t>
            </a:r>
            <a:r>
              <a:rPr lang="en-US" dirty="0" err="1" smtClean="0"/>
              <a:t>,</a:t>
            </a:r>
            <a:r>
              <a:rPr lang="en-US" dirty="0" err="1" smtClean="0">
                <a:hlinkClick r:id="rId8" tooltip="Üniter devlet"/>
              </a:rPr>
              <a:t>üniter</a:t>
            </a:r>
            <a:r>
              <a:rPr lang="en-US" dirty="0" smtClean="0"/>
              <a:t>, </a:t>
            </a:r>
            <a:r>
              <a:rPr lang="en-US" dirty="0" smtClean="0">
                <a:hlinkClick r:id="rId9" tooltip="Parlamenter cumhuriyet"/>
              </a:rPr>
              <a:t>parlamenter</a:t>
            </a:r>
            <a:endParaRPr lang="en-US" dirty="0" smtClean="0"/>
          </a:p>
          <a:p>
            <a:r>
              <a:rPr lang="en-US" dirty="0" smtClean="0"/>
              <a:t> - </a:t>
            </a:r>
            <a:r>
              <a:rPr lang="en-US" dirty="0" smtClean="0">
                <a:hlinkClick r:id="rId10" tooltip="Azerbaycan Cumhurbaşkanı"/>
              </a:rPr>
              <a:t>Cumhurbaşkanı</a:t>
            </a:r>
            <a:r>
              <a:rPr lang="en-US" dirty="0" smtClean="0"/>
              <a:t>	</a:t>
            </a:r>
            <a:r>
              <a:rPr lang="en-US" dirty="0" smtClean="0">
                <a:hlinkClick r:id="rId11" tooltip="İlham Aliyev"/>
              </a:rPr>
              <a:t>İlham Aliyev</a:t>
            </a:r>
            <a:endParaRPr lang="en-US" dirty="0"/>
          </a:p>
          <a:p>
            <a:endParaRPr lang="en-US" b="1" dirty="0" smtClean="0">
              <a:hlinkClick r:id="rId12" tooltip="Kategori:Kuruluş yıllarına göre bölgeler ve ülkeler"/>
            </a:endParaRPr>
          </a:p>
          <a:p>
            <a:pPr marL="0" indent="0">
              <a:buNone/>
            </a:pPr>
            <a:r>
              <a:rPr lang="en-US" b="1" dirty="0" smtClean="0">
                <a:hlinkClick r:id="rId12" tooltip="Kategori:Kuruluş yıllarına göre bölgeler ve ülkeler"/>
              </a:rPr>
              <a:t>Kuruluş</a:t>
            </a:r>
            <a:r>
              <a:rPr lang="en-US" dirty="0" smtClean="0"/>
              <a:t>	</a:t>
            </a:r>
          </a:p>
          <a:p>
            <a:r>
              <a:rPr lang="en-US" dirty="0" smtClean="0"/>
              <a:t> - </a:t>
            </a:r>
            <a:r>
              <a:rPr lang="en-US" dirty="0" smtClean="0">
                <a:hlinkClick r:id="rId13" tooltip="Albanya"/>
              </a:rPr>
              <a:t>Albanya</a:t>
            </a:r>
            <a:r>
              <a:rPr lang="en-US" dirty="0" smtClean="0"/>
              <a:t>	MÖ. 4. </a:t>
            </a:r>
            <a:r>
              <a:rPr lang="en-US" dirty="0" err="1" smtClean="0"/>
              <a:t>yüzyıl</a:t>
            </a:r>
            <a:endParaRPr lang="en-US" dirty="0" smtClean="0"/>
          </a:p>
          <a:p>
            <a:r>
              <a:rPr lang="en-US" dirty="0" smtClean="0"/>
              <a:t> - </a:t>
            </a:r>
            <a:r>
              <a:rPr lang="en-US" dirty="0" smtClean="0">
                <a:hlinkClick r:id="rId14" tooltip="Eldenizliler"/>
              </a:rPr>
              <a:t>Eldenizliler</a:t>
            </a:r>
            <a:r>
              <a:rPr lang="en-US" dirty="0" smtClean="0"/>
              <a:t>	12. </a:t>
            </a:r>
            <a:r>
              <a:rPr lang="en-US" dirty="0" err="1" smtClean="0"/>
              <a:t>yüzyıl</a:t>
            </a:r>
            <a:endParaRPr lang="en-US" dirty="0" smtClean="0"/>
          </a:p>
          <a:p>
            <a:r>
              <a:rPr lang="en-US" dirty="0" smtClean="0"/>
              <a:t> - </a:t>
            </a:r>
            <a:r>
              <a:rPr lang="en-US" dirty="0" smtClean="0">
                <a:hlinkClick r:id="rId15" tooltip="Azerbaycan Demokratik Cumhuriyeti"/>
              </a:rPr>
              <a:t>Demokratik Cumhuriyet</a:t>
            </a:r>
            <a:r>
              <a:rPr lang="en-US" dirty="0" smtClean="0"/>
              <a:t>	28 </a:t>
            </a:r>
            <a:r>
              <a:rPr lang="en-US" dirty="0" err="1" smtClean="0"/>
              <a:t>Mayıs</a:t>
            </a:r>
            <a:r>
              <a:rPr lang="en-US" dirty="0" smtClean="0"/>
              <a:t> 1918</a:t>
            </a:r>
          </a:p>
          <a:p>
            <a:r>
              <a:rPr lang="en-US" dirty="0" smtClean="0"/>
              <a:t> - </a:t>
            </a:r>
            <a:r>
              <a:rPr lang="en-US" dirty="0" smtClean="0">
                <a:hlinkClick r:id="rId16" tooltip="Azerbaycan Sovyet Sosyalist Cumhuriyeti"/>
              </a:rPr>
              <a:t>Sovyet Sosyalist Cumhuriyet</a:t>
            </a:r>
            <a:r>
              <a:rPr lang="en-US" dirty="0" smtClean="0"/>
              <a:t>	28 Nisan 1920</a:t>
            </a:r>
          </a:p>
          <a:p>
            <a:r>
              <a:rPr lang="en-US" dirty="0" smtClean="0"/>
              <a:t> - </a:t>
            </a:r>
            <a:r>
              <a:rPr lang="en-US" dirty="0" err="1" smtClean="0"/>
              <a:t>Bağımsızlık</a:t>
            </a:r>
            <a:r>
              <a:rPr lang="en-US" dirty="0" smtClean="0"/>
              <a:t> (</a:t>
            </a:r>
            <a:r>
              <a:rPr lang="en-US" dirty="0" smtClean="0">
                <a:hlinkClick r:id="rId17" tooltip="Sovyet Sosyalist Cumhuriyetler Birliği"/>
              </a:rPr>
              <a:t>Sovyetler </a:t>
            </a:r>
            <a:r>
              <a:rPr lang="en-US" dirty="0" err="1" smtClean="0">
                <a:hlinkClick r:id="rId17" tooltip="Sovyet Sosyalist Cumhuriyetler Birliği"/>
              </a:rPr>
              <a:t>Birliği</a:t>
            </a:r>
            <a:r>
              <a:rPr lang="en-US" dirty="0" err="1" smtClean="0"/>
              <a:t>'nden</a:t>
            </a:r>
            <a:r>
              <a:rPr lang="en-US" dirty="0" smtClean="0"/>
              <a:t>)	18 </a:t>
            </a:r>
            <a:r>
              <a:rPr lang="en-US" dirty="0" err="1" smtClean="0"/>
              <a:t>Ekim</a:t>
            </a:r>
            <a:r>
              <a:rPr lang="en-US" dirty="0" smtClean="0"/>
              <a:t> 1991</a:t>
            </a:r>
          </a:p>
          <a:p>
            <a:r>
              <a:rPr lang="en-US" dirty="0" smtClean="0"/>
              <a:t> - </a:t>
            </a:r>
            <a:r>
              <a:rPr lang="en-US" dirty="0" smtClean="0">
                <a:hlinkClick r:id="rId18" tooltip="Azerbaycan Cumhuriyeti Anayasası"/>
              </a:rPr>
              <a:t>Anayasa</a:t>
            </a:r>
            <a:r>
              <a:rPr lang="en-US" dirty="0" smtClean="0"/>
              <a:t> </a:t>
            </a:r>
            <a:r>
              <a:rPr lang="en-US" dirty="0" err="1" smtClean="0"/>
              <a:t>kabulü</a:t>
            </a:r>
            <a:r>
              <a:rPr lang="en-US" dirty="0" smtClean="0"/>
              <a:t>	12 </a:t>
            </a:r>
            <a:r>
              <a:rPr lang="en-US" dirty="0" err="1" smtClean="0"/>
              <a:t>Kasım</a:t>
            </a:r>
            <a:r>
              <a:rPr lang="en-US" dirty="0" smtClean="0"/>
              <a:t> 1995</a:t>
            </a:r>
          </a:p>
          <a:p>
            <a:pPr marL="0" indent="0">
              <a:buNone/>
            </a:pPr>
            <a:endParaRPr lang="en-US" b="1" dirty="0" smtClean="0">
              <a:hlinkClick r:id="rId19" tooltip="Yüzölçümlerine göre ülkeler listesi"/>
            </a:endParaRPr>
          </a:p>
          <a:p>
            <a:pPr marL="0" indent="0">
              <a:buNone/>
            </a:pPr>
            <a:r>
              <a:rPr lang="en-US" b="1" dirty="0" smtClean="0">
                <a:hlinkClick r:id="rId19" tooltip="Yüzölçümlerine göre ülkeler listesi"/>
              </a:rPr>
              <a:t>Yüzölçümü</a:t>
            </a:r>
            <a:r>
              <a:rPr lang="en-US" dirty="0" smtClean="0"/>
              <a:t>	86.600 km²</a:t>
            </a:r>
            <a:endParaRPr lang="en-US" dirty="0"/>
          </a:p>
          <a:p>
            <a:pPr marL="0" indent="0">
              <a:buNone/>
            </a:pPr>
            <a:endParaRPr lang="en-US" b="1" dirty="0" smtClean="0">
              <a:hlinkClick r:id="rId20" tooltip="Nüfus"/>
            </a:endParaRPr>
          </a:p>
          <a:p>
            <a:pPr marL="0" indent="0">
              <a:buNone/>
            </a:pPr>
            <a:r>
              <a:rPr lang="en-US" b="1" dirty="0" smtClean="0">
                <a:hlinkClick r:id="rId20" tooltip="Nüfus"/>
              </a:rPr>
              <a:t>Nüfus</a:t>
            </a:r>
            <a:r>
              <a:rPr lang="en-US" dirty="0" smtClean="0"/>
              <a:t> - 2014 </a:t>
            </a:r>
            <a:r>
              <a:rPr lang="en-US" dirty="0" err="1" smtClean="0"/>
              <a:t>sayımı</a:t>
            </a:r>
            <a:r>
              <a:rPr lang="en-US" dirty="0" smtClean="0"/>
              <a:t>	9.552.500 </a:t>
            </a:r>
            <a:r>
              <a:rPr lang="en-US" dirty="0" smtClean="0">
                <a:hlinkClick r:id="rId21" tooltip="Nüfus yoğunluğu"/>
              </a:rPr>
              <a:t>Yoğunluk</a:t>
            </a:r>
            <a:r>
              <a:rPr lang="en-US" dirty="0" smtClean="0"/>
              <a:t>	105.8/km²  (</a:t>
            </a:r>
            <a:r>
              <a:rPr lang="en-US" dirty="0" smtClean="0">
                <a:hlinkClick r:id="rId22" tooltip="Nüfus yoğunluklarına göre ülkeler listesi"/>
              </a:rPr>
              <a:t>103.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b="1" dirty="0" smtClean="0">
              <a:hlinkClick r:id="rId23" tooltip="Gayri safi yurtiçi hasıla"/>
            </a:endParaRPr>
          </a:p>
          <a:p>
            <a:pPr marL="0" indent="0">
              <a:buNone/>
            </a:pPr>
            <a:r>
              <a:rPr lang="en-US" b="1" dirty="0" smtClean="0">
                <a:hlinkClick r:id="rId23" tooltip="Gayri safi yurtiçi hasıla"/>
              </a:rPr>
              <a:t>GSYİH</a:t>
            </a:r>
            <a:r>
              <a:rPr lang="en-US" dirty="0" smtClean="0"/>
              <a:t> (</a:t>
            </a:r>
            <a:r>
              <a:rPr lang="en-US" dirty="0" smtClean="0">
                <a:hlinkClick r:id="rId24" tooltip="Satın alma gücü paritesi"/>
              </a:rPr>
              <a:t>SAGP</a:t>
            </a:r>
            <a:r>
              <a:rPr lang="en-US" dirty="0" smtClean="0"/>
              <a:t>)	2011</a:t>
            </a:r>
          </a:p>
          <a:p>
            <a:r>
              <a:rPr lang="en-US" dirty="0" smtClean="0"/>
              <a:t> - </a:t>
            </a:r>
            <a:r>
              <a:rPr lang="en-US" dirty="0" err="1" smtClean="0"/>
              <a:t>Toplam</a:t>
            </a:r>
            <a:r>
              <a:rPr lang="en-US" dirty="0" smtClean="0"/>
              <a:t>	93,055 </a:t>
            </a:r>
            <a:r>
              <a:rPr lang="en-US" dirty="0" err="1" smtClean="0"/>
              <a:t>milyar</a:t>
            </a:r>
            <a:r>
              <a:rPr lang="en-US" dirty="0" smtClean="0"/>
              <a:t> $ - </a:t>
            </a:r>
            <a:r>
              <a:rPr lang="en-US" dirty="0" smtClean="0">
                <a:hlinkClick r:id="rId25" tooltip="Per capita"/>
              </a:rPr>
              <a:t>Kişi başına</a:t>
            </a:r>
            <a:r>
              <a:rPr lang="en-US" dirty="0" smtClean="0"/>
              <a:t>	10.201 $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>
                <a:hlinkClick r:id="rId26" tooltip="Para"/>
              </a:rPr>
              <a:t>Para birimi</a:t>
            </a:r>
            <a:r>
              <a:rPr lang="en-US" dirty="0" smtClean="0"/>
              <a:t>	</a:t>
            </a:r>
            <a:r>
              <a:rPr lang="en-US" dirty="0" smtClean="0">
                <a:hlinkClick r:id="rId27" tooltip="Azerbaycan Manatı"/>
              </a:rPr>
              <a:t>Manat</a:t>
            </a:r>
            <a:r>
              <a:rPr lang="en-US" dirty="0" smtClean="0"/>
              <a:t> (</a:t>
            </a:r>
            <a:r>
              <a:rPr lang="en-US" dirty="0" smtClean="0">
                <a:hlinkClick r:id="rId28" tooltip="ISO 4217"/>
              </a:rPr>
              <a:t>AZN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tr-TR" dirty="0" smtClean="0">
              <a:hlinkClick r:id="rId18" tooltip="Azerbaycan Cumhuriyeti Anayasası"/>
            </a:endParaRPr>
          </a:p>
          <a:p>
            <a:pPr marL="0" indent="0">
              <a:buNone/>
            </a:pPr>
            <a:r>
              <a:rPr lang="tr-TR" dirty="0" smtClean="0">
                <a:hlinkClick r:id="rId18" tooltip="Azerbaycan Cumhuriyeti Anayasası"/>
              </a:rPr>
              <a:t>Din: Azerbaycan </a:t>
            </a:r>
            <a:r>
              <a:rPr lang="tr-TR" dirty="0">
                <a:hlinkClick r:id="rId18" tooltip="Azerbaycan Cumhuriyeti Anayasası"/>
              </a:rPr>
              <a:t>Anayasası</a:t>
            </a:r>
            <a:r>
              <a:rPr lang="tr-TR" dirty="0"/>
              <a:t>'nda resmî din yoktur ve ülkedeki tüm ana siyasi güçler laik milliyetçidir ancak halkın çoğunluğu ve bazı muhalefet güçleri </a:t>
            </a:r>
            <a:r>
              <a:rPr lang="tr-TR" dirty="0" smtClean="0">
                <a:hlinkClick r:id="rId29" tooltip="Şiilik"/>
              </a:rPr>
              <a:t>Şiilik</a:t>
            </a:r>
            <a:r>
              <a:rPr lang="tr-TR" dirty="0" smtClean="0"/>
              <a:t> inancına sahiptir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6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313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Azerbaycan’ın</a:t>
            </a:r>
            <a:r>
              <a:rPr lang="en-US" dirty="0" smtClean="0"/>
              <a:t> </a:t>
            </a:r>
            <a:r>
              <a:rPr lang="en-US" dirty="0" err="1" smtClean="0"/>
              <a:t>Anlamı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13" y="730471"/>
            <a:ext cx="8954087" cy="601179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Fars </a:t>
            </a:r>
            <a:r>
              <a:rPr lang="en-US" b="1" dirty="0" err="1" smtClean="0">
                <a:solidFill>
                  <a:srgbClr val="FF0000"/>
                </a:solidFill>
              </a:rPr>
              <a:t>köken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"</a:t>
            </a:r>
            <a:r>
              <a:rPr lang="en-US" dirty="0" err="1"/>
              <a:t>Āzar</a:t>
            </a:r>
            <a:r>
              <a:rPr lang="en-US" dirty="0"/>
              <a:t>" (</a:t>
            </a:r>
            <a:r>
              <a:rPr lang="en-US" dirty="0">
                <a:hlinkClick r:id="rId2" tooltip="Farsça"/>
              </a:rPr>
              <a:t>Farsça</a:t>
            </a:r>
            <a:r>
              <a:rPr lang="en-US" dirty="0"/>
              <a:t>: </a:t>
            </a:r>
            <a:r>
              <a:rPr lang="en-US" dirty="0" err="1"/>
              <a:t>آذر</a:t>
            </a:r>
            <a:r>
              <a:rPr lang="en-US" dirty="0"/>
              <a:t>‎) </a:t>
            </a:r>
            <a:r>
              <a:rPr lang="en-US" i="1" dirty="0" err="1"/>
              <a:t>Ateş</a:t>
            </a:r>
            <a:r>
              <a:rPr lang="en-US" dirty="0"/>
              <a:t>, </a:t>
            </a:r>
            <a:r>
              <a:rPr lang="en-US" i="1" dirty="0" err="1"/>
              <a:t>baycan</a:t>
            </a:r>
            <a:r>
              <a:rPr lang="en-US" dirty="0"/>
              <a:t> </a:t>
            </a:r>
            <a:r>
              <a:rPr lang="en-US" dirty="0" smtClean="0"/>
              <a:t>("</a:t>
            </a:r>
            <a:r>
              <a:rPr lang="en-US" dirty="0" err="1" smtClean="0"/>
              <a:t>Pāyegān</a:t>
            </a:r>
            <a:r>
              <a:rPr lang="en-US" dirty="0" smtClean="0"/>
              <a:t>” </a:t>
            </a:r>
            <a:r>
              <a:rPr lang="en-US" dirty="0" err="1" smtClean="0"/>
              <a:t>پایگان</a:t>
            </a:r>
            <a:r>
              <a:rPr lang="en-US" dirty="0" smtClean="0"/>
              <a:t>‎</a:t>
            </a:r>
            <a:r>
              <a:rPr lang="en-US" dirty="0"/>
              <a:t>) </a:t>
            </a:r>
            <a:r>
              <a:rPr lang="en-US" i="1" dirty="0" err="1"/>
              <a:t>Muhafız</a:t>
            </a:r>
            <a:r>
              <a:rPr lang="en-US" i="1" dirty="0"/>
              <a:t>/</a:t>
            </a:r>
            <a:r>
              <a:rPr lang="en-US" i="1" dirty="0" err="1"/>
              <a:t>Koruyucu</a:t>
            </a:r>
            <a:r>
              <a:rPr lang="en-US" dirty="0"/>
              <a:t> (</a:t>
            </a:r>
            <a:r>
              <a:rPr lang="en-US" dirty="0" err="1"/>
              <a:t>Āzar</a:t>
            </a:r>
            <a:r>
              <a:rPr lang="en-US" dirty="0"/>
              <a:t> </a:t>
            </a:r>
            <a:r>
              <a:rPr lang="en-US" dirty="0" err="1"/>
              <a:t>Pāyegān</a:t>
            </a:r>
            <a:r>
              <a:rPr lang="en-US" dirty="0"/>
              <a:t> = "</a:t>
            </a:r>
            <a:r>
              <a:rPr lang="en-US" dirty="0" err="1"/>
              <a:t>Ateş</a:t>
            </a:r>
            <a:r>
              <a:rPr lang="en-US" dirty="0"/>
              <a:t> </a:t>
            </a:r>
            <a:r>
              <a:rPr lang="en-US" dirty="0" err="1"/>
              <a:t>Muhafızları</a:t>
            </a:r>
            <a:r>
              <a:rPr lang="en-US" dirty="0"/>
              <a:t>") (</a:t>
            </a:r>
            <a:r>
              <a:rPr lang="en-US" dirty="0">
                <a:hlinkClick r:id="rId2" tooltip="Farsça"/>
              </a:rPr>
              <a:t>Farsça</a:t>
            </a:r>
            <a:r>
              <a:rPr lang="en-US" dirty="0"/>
              <a:t>: </a:t>
            </a:r>
            <a:r>
              <a:rPr lang="en-US" dirty="0" err="1"/>
              <a:t>آذر</a:t>
            </a:r>
            <a:r>
              <a:rPr lang="en-US" dirty="0"/>
              <a:t> </a:t>
            </a:r>
            <a:r>
              <a:rPr lang="en-US" dirty="0" err="1"/>
              <a:t>پایگان</a:t>
            </a:r>
            <a:r>
              <a:rPr lang="en-US" dirty="0"/>
              <a:t>‎) </a:t>
            </a:r>
            <a:r>
              <a:rPr lang="en-US" dirty="0" err="1"/>
              <a:t>anlamına</a:t>
            </a:r>
            <a:r>
              <a:rPr lang="en-US" dirty="0"/>
              <a:t> </a:t>
            </a:r>
            <a:r>
              <a:rPr lang="en-US" dirty="0" err="1" smtClean="0"/>
              <a:t>gelmektedir</a:t>
            </a:r>
            <a:r>
              <a:rPr lang="en-US" dirty="0" smtClean="0"/>
              <a:t>. </a:t>
            </a:r>
            <a:r>
              <a:rPr lang="en-US" dirty="0" err="1" smtClean="0"/>
              <a:t>Kökeni</a:t>
            </a:r>
            <a:r>
              <a:rPr lang="en-US" dirty="0"/>
              <a:t> </a:t>
            </a:r>
            <a:r>
              <a:rPr lang="en-US" dirty="0">
                <a:hlinkClick r:id="rId3" tooltip="Zerdüştlük"/>
              </a:rPr>
              <a:t>Zerdüştlük</a:t>
            </a:r>
            <a:r>
              <a:rPr lang="en-US" dirty="0"/>
              <a:t> </a:t>
            </a:r>
            <a:r>
              <a:rPr lang="en-US" dirty="0" err="1"/>
              <a:t>dönemi</a:t>
            </a:r>
            <a:r>
              <a:rPr lang="en-US" dirty="0"/>
              <a:t> </a:t>
            </a:r>
            <a:r>
              <a:rPr lang="en-US" dirty="0">
                <a:hlinkClick r:id="rId4" tooltip="Pers İmparatorluğu"/>
              </a:rPr>
              <a:t>Perslerine</a:t>
            </a:r>
            <a:r>
              <a:rPr lang="en-US" dirty="0"/>
              <a:t> (</a:t>
            </a:r>
            <a:r>
              <a:rPr lang="en-US" dirty="0">
                <a:hlinkClick r:id="rId5" tooltip="İran"/>
              </a:rPr>
              <a:t>İran</a:t>
            </a:r>
            <a:r>
              <a:rPr lang="en-US" dirty="0"/>
              <a:t>) </a:t>
            </a:r>
            <a:r>
              <a:rPr lang="en-US" dirty="0" err="1"/>
              <a:t>dayanır</a:t>
            </a:r>
            <a:r>
              <a:rPr lang="en-US" dirty="0"/>
              <a:t>. 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err="1" smtClean="0">
                <a:solidFill>
                  <a:srgbClr val="FF0000"/>
                </a:solidFill>
              </a:rPr>
              <a:t>Avrupa</a:t>
            </a:r>
            <a:r>
              <a:rPr lang="en-US" b="1" dirty="0" smtClean="0">
                <a:solidFill>
                  <a:srgbClr val="FF0000"/>
                </a:solidFill>
              </a:rPr>
              <a:t>-Fars </a:t>
            </a:r>
            <a:r>
              <a:rPr lang="en-US" b="1" dirty="0" err="1" smtClean="0">
                <a:solidFill>
                  <a:srgbClr val="FF0000"/>
                </a:solidFill>
              </a:rPr>
              <a:t>köken:</a:t>
            </a:r>
            <a:r>
              <a:rPr lang="en-US" dirty="0" err="1" smtClean="0">
                <a:hlinkClick r:id="rId6" tooltip="Ahameniş İmparatorluğu"/>
              </a:rPr>
              <a:t>Ahameniş</a:t>
            </a:r>
            <a:r>
              <a:rPr lang="en-US" dirty="0" smtClean="0">
                <a:hlinkClick r:id="rId6" tooltip="Ahameniş İmparatorluğu"/>
              </a:rPr>
              <a:t> </a:t>
            </a:r>
            <a:r>
              <a:rPr lang="en-US" dirty="0" err="1">
                <a:hlinkClick r:id="rId6" tooltip="Ahameniş İmparatorluğu"/>
              </a:rPr>
              <a:t>İmparatorluğu</a:t>
            </a:r>
            <a:r>
              <a:rPr lang="en-US" dirty="0" err="1"/>
              <a:t>'nda</a:t>
            </a:r>
            <a:r>
              <a:rPr lang="en-US" dirty="0"/>
              <a:t> </a:t>
            </a:r>
            <a:r>
              <a:rPr lang="en-US" dirty="0">
                <a:hlinkClick r:id="rId7" tooltip="Medler"/>
              </a:rPr>
              <a:t>Midya</a:t>
            </a:r>
            <a:r>
              <a:rPr lang="en-US" dirty="0"/>
              <a:t> </a:t>
            </a:r>
            <a:r>
              <a:rPr lang="en-US" dirty="0">
                <a:hlinkClick r:id="rId8" tooltip="Satraplık"/>
              </a:rPr>
              <a:t>satraplığının</a:t>
            </a:r>
            <a:r>
              <a:rPr lang="en-US" dirty="0"/>
              <a:t> </a:t>
            </a:r>
            <a:r>
              <a:rPr lang="en-US" dirty="0" err="1"/>
              <a:t>yöneticiliğini</a:t>
            </a:r>
            <a:r>
              <a:rPr lang="en-US" dirty="0"/>
              <a:t> </a:t>
            </a:r>
            <a:r>
              <a:rPr lang="en-US" dirty="0" err="1"/>
              <a:t>yapan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imparatorluğun</a:t>
            </a:r>
            <a:r>
              <a:rPr lang="en-US" dirty="0"/>
              <a:t> </a:t>
            </a:r>
            <a:r>
              <a:rPr lang="en-US" dirty="0">
                <a:hlinkClick r:id="rId9" tooltip="Büyük İskender"/>
              </a:rPr>
              <a:t>Büyük İskender</a:t>
            </a:r>
            <a:r>
              <a:rPr lang="en-US" dirty="0"/>
              <a:t> 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fethinden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görevine</a:t>
            </a:r>
            <a:r>
              <a:rPr lang="en-US" dirty="0"/>
              <a:t> </a:t>
            </a:r>
            <a:r>
              <a:rPr lang="en-US" dirty="0" err="1"/>
              <a:t>devam</a:t>
            </a:r>
            <a:r>
              <a:rPr lang="en-US" dirty="0"/>
              <a:t> </a:t>
            </a:r>
            <a:r>
              <a:rPr lang="en-US" dirty="0" err="1"/>
              <a:t>eden</a:t>
            </a:r>
            <a:r>
              <a:rPr lang="en-US" dirty="0"/>
              <a:t> </a:t>
            </a:r>
            <a:r>
              <a:rPr lang="en-US" dirty="0" smtClean="0">
                <a:hlinkClick r:id="rId10" tooltip="Persler"/>
              </a:rPr>
              <a:t>Pers</a:t>
            </a:r>
            <a:r>
              <a:rPr lang="en-US" dirty="0" smtClean="0"/>
              <a:t> </a:t>
            </a:r>
            <a:r>
              <a:rPr lang="en-US" i="1" dirty="0" err="1" smtClean="0">
                <a:hlinkClick r:id="rId11" tooltip="Atropat (sayfa mevcut değil)"/>
              </a:rPr>
              <a:t>Atropat</a:t>
            </a:r>
            <a:r>
              <a:rPr lang="en-US" dirty="0" err="1" smtClean="0"/>
              <a:t>'tan</a:t>
            </a:r>
            <a:r>
              <a:rPr lang="en-US" dirty="0" smtClean="0"/>
              <a:t> </a:t>
            </a:r>
            <a:r>
              <a:rPr lang="en-US" dirty="0" err="1"/>
              <a:t>türemiştir</a:t>
            </a:r>
            <a:r>
              <a:rPr lang="en-US" dirty="0"/>
              <a:t>. Bu </a:t>
            </a:r>
            <a:r>
              <a:rPr lang="en-US" dirty="0" err="1" smtClean="0"/>
              <a:t>adın</a:t>
            </a:r>
            <a:r>
              <a:rPr lang="en-US" dirty="0" smtClean="0"/>
              <a:t> da </a:t>
            </a:r>
            <a:r>
              <a:rPr lang="en-US" dirty="0" err="1"/>
              <a:t>Zerdüştlük</a:t>
            </a:r>
            <a:r>
              <a:rPr lang="en-US" dirty="0"/>
              <a:t> </a:t>
            </a:r>
            <a:r>
              <a:rPr lang="en-US" dirty="0" err="1"/>
              <a:t>dini</a:t>
            </a:r>
            <a:r>
              <a:rPr lang="en-US" dirty="0"/>
              <a:t> </a:t>
            </a:r>
            <a:r>
              <a:rPr lang="en-US" dirty="0" err="1"/>
              <a:t>kökenli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 smtClean="0"/>
              <a:t>düşünülmektedir</a:t>
            </a:r>
            <a:r>
              <a:rPr lang="en-US" dirty="0" smtClean="0"/>
              <a:t>. </a:t>
            </a:r>
            <a:r>
              <a:rPr lang="en-US" dirty="0" err="1" smtClean="0"/>
              <a:t>Atropat</a:t>
            </a:r>
            <a:r>
              <a:rPr lang="en-US" dirty="0"/>
              <a:t>, </a:t>
            </a:r>
            <a:r>
              <a:rPr lang="en-US" dirty="0">
                <a:hlinkClick r:id="rId12" tooltip="Atropatena"/>
              </a:rPr>
              <a:t>Atropatena</a:t>
            </a:r>
            <a:r>
              <a:rPr lang="en-US" dirty="0"/>
              <a:t> </a:t>
            </a:r>
            <a:r>
              <a:rPr lang="en-US" dirty="0" err="1"/>
              <a:t>bölgesinde</a:t>
            </a:r>
            <a:r>
              <a:rPr lang="en-US" dirty="0"/>
              <a:t> (</a:t>
            </a:r>
            <a:r>
              <a:rPr lang="en-US" dirty="0" err="1" smtClean="0"/>
              <a:t>günümüz</a:t>
            </a:r>
            <a:r>
              <a:rPr lang="en-US" dirty="0" smtClean="0"/>
              <a:t> </a:t>
            </a:r>
            <a:r>
              <a:rPr lang="en-US" dirty="0" smtClean="0">
                <a:hlinkClick r:id="rId13" tooltip="Azerbaycan (İran)"/>
              </a:rPr>
              <a:t>İran </a:t>
            </a:r>
            <a:r>
              <a:rPr lang="en-US" dirty="0">
                <a:hlinkClick r:id="rId13" tooltip="Azerbaycan (İran)"/>
              </a:rPr>
              <a:t>Azerbaycan'ı</a:t>
            </a:r>
            <a:r>
              <a:rPr lang="en-US" dirty="0"/>
              <a:t>) </a:t>
            </a:r>
            <a:r>
              <a:rPr lang="en-US" dirty="0" err="1"/>
              <a:t>hakimiyet</a:t>
            </a:r>
            <a:r>
              <a:rPr lang="en-US" dirty="0"/>
              <a:t> </a:t>
            </a:r>
            <a:r>
              <a:rPr lang="en-US" dirty="0" err="1"/>
              <a:t>kurmuştur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err="1" smtClean="0">
                <a:solidFill>
                  <a:srgbClr val="FF0000"/>
                </a:solidFill>
              </a:rPr>
              <a:t>Türk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köken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O </a:t>
            </a:r>
            <a:r>
              <a:rPr lang="en-US" dirty="0" err="1"/>
              <a:t>bölgede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devlet</a:t>
            </a:r>
            <a:r>
              <a:rPr lang="en-US" dirty="0"/>
              <a:t> </a:t>
            </a:r>
            <a:r>
              <a:rPr lang="en-US" dirty="0" err="1"/>
              <a:t>kurmuş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Hazar</a:t>
            </a:r>
            <a:r>
              <a:rPr lang="en-US" dirty="0"/>
              <a:t> </a:t>
            </a:r>
            <a:r>
              <a:rPr lang="en-US" dirty="0" err="1"/>
              <a:t>Gölüne</a:t>
            </a:r>
            <a:r>
              <a:rPr lang="en-US" dirty="0"/>
              <a:t> de </a:t>
            </a:r>
            <a:r>
              <a:rPr lang="en-US" dirty="0" err="1"/>
              <a:t>adını</a:t>
            </a:r>
            <a:r>
              <a:rPr lang="en-US" dirty="0"/>
              <a:t> </a:t>
            </a:r>
            <a:r>
              <a:rPr lang="en-US" dirty="0" err="1"/>
              <a:t>veren</a:t>
            </a:r>
            <a:r>
              <a:rPr lang="en-US" dirty="0"/>
              <a:t> </a:t>
            </a:r>
            <a:r>
              <a:rPr lang="en-US" dirty="0" err="1"/>
              <a:t>Hazarların</a:t>
            </a:r>
            <a:r>
              <a:rPr lang="en-US" dirty="0"/>
              <a:t> (</a:t>
            </a:r>
            <a:r>
              <a:rPr lang="en-US" dirty="0" err="1"/>
              <a:t>Kazar</a:t>
            </a:r>
            <a:r>
              <a:rPr lang="en-US" dirty="0"/>
              <a:t>, </a:t>
            </a:r>
            <a:r>
              <a:rPr lang="en-US" dirty="0" err="1"/>
              <a:t>Kuzar</a:t>
            </a:r>
            <a:r>
              <a:rPr lang="en-US" dirty="0"/>
              <a:t>, </a:t>
            </a:r>
            <a:r>
              <a:rPr lang="en-US" dirty="0" err="1"/>
              <a:t>Xazar</a:t>
            </a:r>
            <a:r>
              <a:rPr lang="en-US" dirty="0"/>
              <a:t>) </a:t>
            </a:r>
            <a:r>
              <a:rPr lang="en-US" dirty="0" err="1"/>
              <a:t>adından</a:t>
            </a:r>
            <a:r>
              <a:rPr lang="en-US" dirty="0"/>
              <a:t> </a:t>
            </a:r>
            <a:r>
              <a:rPr lang="en-US" dirty="0" err="1"/>
              <a:t>kaynaklanır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31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183"/>
            <a:ext cx="8229600" cy="49854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Ekonomi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175" y="878394"/>
            <a:ext cx="8819070" cy="5863872"/>
          </a:xfrm>
        </p:spPr>
        <p:txBody>
          <a:bodyPr>
            <a:normAutofit fontScale="70000" lnSpcReduction="20000"/>
          </a:bodyPr>
          <a:lstStyle/>
          <a:p>
            <a:r>
              <a:rPr lang="tr-TR" dirty="0"/>
              <a:t>1991'de bağımsızlığını kazandıktan sonra, özellikle geçiş </a:t>
            </a:r>
            <a:r>
              <a:rPr lang="tr-TR" dirty="0" smtClean="0"/>
              <a:t>döneminin</a:t>
            </a:r>
            <a:r>
              <a:rPr lang="tr-TR" dirty="0"/>
              <a:t> ilk yıllarında ekonomik alanda düşüşler olmuş ve para birimi olarak </a:t>
            </a:r>
            <a:r>
              <a:rPr lang="en-US" dirty="0">
                <a:hlinkClick r:id="rId2" tooltip="Manat"/>
              </a:rPr>
              <a:t>Manat</a:t>
            </a:r>
            <a:r>
              <a:rPr lang="tr-TR" dirty="0"/>
              <a:t>'a bağlı kalmıştır. </a:t>
            </a:r>
            <a:endParaRPr lang="tr-TR" dirty="0" smtClean="0"/>
          </a:p>
          <a:p>
            <a:r>
              <a:rPr lang="tr-TR" dirty="0" smtClean="0"/>
              <a:t>Ancak </a:t>
            </a:r>
            <a:r>
              <a:rPr lang="tr-TR" dirty="0"/>
              <a:t>Azerbaycan, verimli tarım arazileri ve </a:t>
            </a:r>
            <a:r>
              <a:rPr lang="tr-TR" dirty="0">
                <a:hlinkClick r:id="rId3" tooltip="Doğal gaz"/>
              </a:rPr>
              <a:t>doğal gaz</a:t>
            </a:r>
            <a:r>
              <a:rPr lang="tr-TR" dirty="0"/>
              <a:t>, </a:t>
            </a:r>
            <a:r>
              <a:rPr lang="tr-TR" dirty="0">
                <a:hlinkClick r:id="rId4" tooltip="Petrol"/>
              </a:rPr>
              <a:t>petrol</a:t>
            </a:r>
            <a:r>
              <a:rPr lang="tr-TR" dirty="0"/>
              <a:t> ve </a:t>
            </a:r>
            <a:r>
              <a:rPr lang="en-US" dirty="0" smtClean="0">
                <a:hlinkClick r:id="rId5" tooltip="Demir"/>
              </a:rPr>
              <a:t>demir</a:t>
            </a:r>
            <a:r>
              <a:rPr lang="en-US" dirty="0" smtClean="0"/>
              <a:t> </a:t>
            </a:r>
            <a:r>
              <a:rPr lang="tr-TR" dirty="0" smtClean="0"/>
              <a:t>cevheri </a:t>
            </a:r>
            <a:r>
              <a:rPr lang="tr-TR" dirty="0"/>
              <a:t>bakımından zengin kaynaklara sahip bulunmaktadır. Ham petrol üretimi 2006'da günlük 600,000 varile ulaşmıştır. Ayrıca, petrokimya, yiyecek, giyim gibi hafif sanayi de vardır</a:t>
            </a:r>
            <a:r>
              <a:rPr lang="tr-TR" dirty="0" smtClean="0"/>
              <a:t>.</a:t>
            </a:r>
          </a:p>
          <a:p>
            <a:r>
              <a:rPr lang="en-US" dirty="0" err="1"/>
              <a:t>Doğal</a:t>
            </a:r>
            <a:r>
              <a:rPr lang="en-US" dirty="0"/>
              <a:t> </a:t>
            </a:r>
            <a:r>
              <a:rPr lang="en-US" dirty="0" err="1"/>
              <a:t>gaz</a:t>
            </a:r>
            <a:r>
              <a:rPr lang="en-US" dirty="0"/>
              <a:t> </a:t>
            </a:r>
            <a:r>
              <a:rPr lang="en-US" dirty="0" err="1"/>
              <a:t>üretimi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1991'de 11 </a:t>
            </a:r>
            <a:r>
              <a:rPr lang="en-US" dirty="0" err="1"/>
              <a:t>milyar</a:t>
            </a:r>
            <a:r>
              <a:rPr lang="en-US" dirty="0"/>
              <a:t> m³ </a:t>
            </a:r>
            <a:r>
              <a:rPr lang="en-US" dirty="0" err="1"/>
              <a:t>tür</a:t>
            </a:r>
            <a:r>
              <a:rPr lang="en-US" dirty="0"/>
              <a:t>.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doğal</a:t>
            </a:r>
            <a:r>
              <a:rPr lang="en-US" dirty="0"/>
              <a:t> </a:t>
            </a:r>
            <a:r>
              <a:rPr lang="en-US" dirty="0" err="1"/>
              <a:t>gaz</a:t>
            </a:r>
            <a:r>
              <a:rPr lang="en-US" dirty="0"/>
              <a:t> </a:t>
            </a:r>
            <a:r>
              <a:rPr lang="en-US" dirty="0" err="1"/>
              <a:t>rezervi</a:t>
            </a:r>
            <a:r>
              <a:rPr lang="en-US" dirty="0"/>
              <a:t> 2 </a:t>
            </a:r>
            <a:r>
              <a:rPr lang="en-US" dirty="0" err="1"/>
              <a:t>trilyon</a:t>
            </a:r>
            <a:r>
              <a:rPr lang="en-US" dirty="0"/>
              <a:t> m³, petrol </a:t>
            </a:r>
            <a:r>
              <a:rPr lang="en-US" dirty="0" err="1"/>
              <a:t>rezervlerin</a:t>
            </a:r>
            <a:r>
              <a:rPr lang="en-US" dirty="0"/>
              <a:t> de 8 </a:t>
            </a:r>
            <a:r>
              <a:rPr lang="en-US" dirty="0" err="1"/>
              <a:t>milyar</a:t>
            </a:r>
            <a:r>
              <a:rPr lang="en-US" dirty="0"/>
              <a:t> </a:t>
            </a:r>
            <a:r>
              <a:rPr lang="en-US" dirty="0" err="1" smtClean="0"/>
              <a:t>varil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/>
              <a:t>savunulmaktadır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18 </a:t>
            </a:r>
            <a:r>
              <a:rPr lang="en-US" dirty="0" err="1"/>
              <a:t>Eylül</a:t>
            </a:r>
            <a:r>
              <a:rPr lang="en-US" dirty="0"/>
              <a:t> 2002 </a:t>
            </a:r>
            <a:r>
              <a:rPr lang="en-US" dirty="0" err="1"/>
              <a:t>tarihinde</a:t>
            </a:r>
            <a:r>
              <a:rPr lang="en-US" dirty="0"/>
              <a:t> </a:t>
            </a:r>
            <a:r>
              <a:rPr lang="en-US" dirty="0" err="1"/>
              <a:t>temeli</a:t>
            </a:r>
            <a:r>
              <a:rPr lang="en-US" dirty="0"/>
              <a:t> </a:t>
            </a:r>
            <a:r>
              <a:rPr lang="en-US" dirty="0" err="1"/>
              <a:t>atılan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Temmuz</a:t>
            </a:r>
            <a:r>
              <a:rPr lang="en-US" dirty="0"/>
              <a:t> 2006 </a:t>
            </a:r>
            <a:r>
              <a:rPr lang="en-US" dirty="0" err="1"/>
              <a:t>tarihinde</a:t>
            </a:r>
            <a:r>
              <a:rPr lang="en-US" dirty="0"/>
              <a:t> </a:t>
            </a:r>
            <a:r>
              <a:rPr lang="en-US" dirty="0" err="1"/>
              <a:t>hizmete</a:t>
            </a:r>
            <a:r>
              <a:rPr lang="en-US" dirty="0"/>
              <a:t> </a:t>
            </a:r>
            <a:r>
              <a:rPr lang="en-US" dirty="0" err="1"/>
              <a:t>açılan</a:t>
            </a:r>
            <a:r>
              <a:rPr lang="en-US" dirty="0"/>
              <a:t> </a:t>
            </a:r>
            <a:r>
              <a:rPr lang="en-US" dirty="0">
                <a:hlinkClick r:id="rId6" tooltip="Bakü-Tiflis-Ceyhan Petrol Boru Hattı"/>
              </a:rPr>
              <a:t>Bakü-Tiflis-Ceyhan Petrol Boru Hattı</a:t>
            </a:r>
            <a:r>
              <a:rPr lang="en-US" dirty="0"/>
              <a:t>(</a:t>
            </a:r>
            <a:r>
              <a:rPr lang="en-US" dirty="0">
                <a:hlinkClick r:id="rId7" tooltip="BTC"/>
              </a:rPr>
              <a:t>BTC</a:t>
            </a:r>
            <a:r>
              <a:rPr lang="en-US" dirty="0"/>
              <a:t>) </a:t>
            </a:r>
            <a:r>
              <a:rPr lang="en-US" dirty="0" err="1"/>
              <a:t>Azerbaycan</a:t>
            </a:r>
            <a:r>
              <a:rPr lang="en-US" dirty="0"/>
              <a:t> </a:t>
            </a:r>
            <a:r>
              <a:rPr lang="en-US" dirty="0" err="1"/>
              <a:t>petrolünü</a:t>
            </a:r>
            <a:r>
              <a:rPr lang="en-US" dirty="0"/>
              <a:t> </a:t>
            </a:r>
            <a:r>
              <a:rPr lang="en-US" dirty="0" err="1"/>
              <a:t>Gürcistan</a:t>
            </a:r>
            <a:r>
              <a:rPr lang="en-US" dirty="0"/>
              <a:t> </a:t>
            </a:r>
            <a:r>
              <a:rPr lang="en-US" dirty="0" err="1"/>
              <a:t>üzerinden</a:t>
            </a:r>
            <a:r>
              <a:rPr lang="en-US" dirty="0"/>
              <a:t> </a:t>
            </a:r>
            <a:r>
              <a:rPr lang="en-US" dirty="0" err="1"/>
              <a:t>Türkiyenin</a:t>
            </a:r>
            <a:r>
              <a:rPr lang="en-US" dirty="0"/>
              <a:t> </a:t>
            </a:r>
            <a:r>
              <a:rPr lang="en-US" dirty="0" err="1"/>
              <a:t>akdeniz</a:t>
            </a:r>
            <a:r>
              <a:rPr lang="en-US" dirty="0"/>
              <a:t> </a:t>
            </a:r>
            <a:r>
              <a:rPr lang="en-US" dirty="0" err="1"/>
              <a:t>kıyılarına</a:t>
            </a:r>
            <a:r>
              <a:rPr lang="en-US" dirty="0"/>
              <a:t> </a:t>
            </a:r>
            <a:r>
              <a:rPr lang="en-US" dirty="0" err="1"/>
              <a:t>taşımaktadır</a:t>
            </a:r>
            <a:r>
              <a:rPr lang="en-US" dirty="0"/>
              <a:t>. BTC </a:t>
            </a:r>
            <a:r>
              <a:rPr lang="en-US" dirty="0">
                <a:hlinkClick r:id="rId8" tooltip="Hazar Denizi"/>
              </a:rPr>
              <a:t>Hazar Denizinin</a:t>
            </a:r>
            <a:r>
              <a:rPr lang="en-US" dirty="0"/>
              <a:t> </a:t>
            </a:r>
            <a:r>
              <a:rPr lang="en-US" dirty="0" err="1"/>
              <a:t>Azerbaycan</a:t>
            </a:r>
            <a:r>
              <a:rPr lang="en-US" dirty="0"/>
              <a:t> </a:t>
            </a:r>
            <a:r>
              <a:rPr lang="en-US" dirty="0" err="1"/>
              <a:t>tarafında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Azeri-</a:t>
            </a:r>
            <a:r>
              <a:rPr lang="en-US" dirty="0" err="1"/>
              <a:t>Çırak</a:t>
            </a:r>
            <a:r>
              <a:rPr lang="en-US" dirty="0"/>
              <a:t>-</a:t>
            </a:r>
            <a:r>
              <a:rPr lang="en-US" dirty="0" err="1"/>
              <a:t>Güneşli</a:t>
            </a:r>
            <a:r>
              <a:rPr lang="en-US" dirty="0"/>
              <a:t> petrol </a:t>
            </a:r>
            <a:r>
              <a:rPr lang="en-US" dirty="0" err="1"/>
              <a:t>sahalarında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/>
              <a:t>petrolün</a:t>
            </a:r>
            <a:r>
              <a:rPr lang="en-US" dirty="0"/>
              <a:t> en </a:t>
            </a:r>
            <a:r>
              <a:rPr lang="en-US" dirty="0" err="1"/>
              <a:t>ekonomik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batı</a:t>
            </a:r>
            <a:r>
              <a:rPr lang="en-US" dirty="0"/>
              <a:t> </a:t>
            </a:r>
            <a:r>
              <a:rPr lang="en-US" dirty="0" err="1"/>
              <a:t>pazarına</a:t>
            </a:r>
            <a:r>
              <a:rPr lang="en-US" dirty="0"/>
              <a:t> </a:t>
            </a:r>
            <a:r>
              <a:rPr lang="en-US" dirty="0" err="1"/>
              <a:t>ulaşmasını</a:t>
            </a:r>
            <a:r>
              <a:rPr lang="en-US" dirty="0"/>
              <a:t> </a:t>
            </a:r>
            <a:r>
              <a:rPr lang="en-US" dirty="0" err="1"/>
              <a:t>sağlamaktadır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BTC</a:t>
            </a:r>
            <a:r>
              <a:rPr lang="en-US" dirty="0"/>
              <a:t>, </a:t>
            </a:r>
            <a:r>
              <a:rPr lang="en-US" dirty="0" err="1"/>
              <a:t>Bakü’den</a:t>
            </a:r>
            <a:r>
              <a:rPr lang="en-US" dirty="0"/>
              <a:t> </a:t>
            </a:r>
            <a:r>
              <a:rPr lang="en-US" dirty="0" err="1"/>
              <a:t>başlayıp</a:t>
            </a:r>
            <a:r>
              <a:rPr lang="en-US" dirty="0"/>
              <a:t>, </a:t>
            </a:r>
            <a:r>
              <a:rPr lang="en-US" dirty="0" err="1"/>
              <a:t>Ceyhan’da</a:t>
            </a:r>
            <a:r>
              <a:rPr lang="en-US" dirty="0"/>
              <a:t> son </a:t>
            </a:r>
            <a:r>
              <a:rPr lang="en-US" dirty="0" err="1"/>
              <a:t>bulmaktadır</a:t>
            </a:r>
            <a:r>
              <a:rPr lang="en-US" dirty="0"/>
              <a:t>. Bu </a:t>
            </a:r>
            <a:r>
              <a:rPr lang="en-US" dirty="0" err="1"/>
              <a:t>boru</a:t>
            </a:r>
            <a:r>
              <a:rPr lang="en-US" dirty="0"/>
              <a:t> </a:t>
            </a:r>
            <a:r>
              <a:rPr lang="en-US" dirty="0" err="1"/>
              <a:t>hattı</a:t>
            </a:r>
            <a:r>
              <a:rPr lang="en-US" dirty="0"/>
              <a:t> </a:t>
            </a:r>
            <a:r>
              <a:rPr lang="en-US" dirty="0" err="1"/>
              <a:t>başta</a:t>
            </a:r>
            <a:r>
              <a:rPr lang="en-US" dirty="0"/>
              <a:t> </a:t>
            </a:r>
            <a:r>
              <a:rPr lang="en-US" dirty="0" err="1"/>
              <a:t>Azerbaycan</a:t>
            </a:r>
            <a:r>
              <a:rPr lang="en-US" dirty="0"/>
              <a:t> </a:t>
            </a:r>
            <a:r>
              <a:rPr lang="en-US" dirty="0" err="1"/>
              <a:t>petrolü</a:t>
            </a:r>
            <a:r>
              <a:rPr lang="en-US" dirty="0"/>
              <a:t>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</a:t>
            </a:r>
            <a:r>
              <a:rPr lang="en-US" dirty="0" err="1"/>
              <a:t>bölgede</a:t>
            </a:r>
            <a:r>
              <a:rPr lang="en-US" dirty="0"/>
              <a:t> </a:t>
            </a:r>
            <a:r>
              <a:rPr lang="en-US" dirty="0" err="1"/>
              <a:t>üretilecek</a:t>
            </a:r>
            <a:r>
              <a:rPr lang="en-US" dirty="0"/>
              <a:t> </a:t>
            </a:r>
            <a:r>
              <a:rPr lang="en-US" dirty="0" err="1"/>
              <a:t>petroller</a:t>
            </a:r>
            <a:r>
              <a:rPr lang="en-US" dirty="0"/>
              <a:t> </a:t>
            </a:r>
            <a:r>
              <a:rPr lang="en-US" dirty="0" err="1"/>
              <a:t>Ceyhan’a</a:t>
            </a:r>
            <a:r>
              <a:rPr lang="en-US" dirty="0"/>
              <a:t> </a:t>
            </a:r>
            <a:r>
              <a:rPr lang="en-US" dirty="0" err="1"/>
              <a:t>taşınıp</a:t>
            </a:r>
            <a:r>
              <a:rPr lang="en-US" dirty="0"/>
              <a:t>, </a:t>
            </a:r>
            <a:r>
              <a:rPr lang="en-US" dirty="0" err="1"/>
              <a:t>buradan</a:t>
            </a:r>
            <a:r>
              <a:rPr lang="en-US" dirty="0"/>
              <a:t> da </a:t>
            </a:r>
            <a:r>
              <a:rPr lang="en-US" dirty="0" err="1"/>
              <a:t>tankerlerle</a:t>
            </a:r>
            <a:r>
              <a:rPr lang="en-US" dirty="0"/>
              <a:t> </a:t>
            </a:r>
            <a:r>
              <a:rPr lang="en-US" dirty="0" err="1"/>
              <a:t>dünya</a:t>
            </a:r>
            <a:r>
              <a:rPr lang="en-US" dirty="0"/>
              <a:t> </a:t>
            </a:r>
            <a:r>
              <a:rPr lang="en-US" dirty="0" err="1"/>
              <a:t>pazarlarına</a:t>
            </a:r>
            <a:r>
              <a:rPr lang="en-US" dirty="0"/>
              <a:t> </a:t>
            </a:r>
            <a:r>
              <a:rPr lang="en-US" dirty="0" err="1"/>
              <a:t>ulaştırılmaktadır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6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1 Başlık"/>
          <p:cNvSpPr>
            <a:spLocks noGrp="1"/>
          </p:cNvSpPr>
          <p:nvPr>
            <p:ph type="title"/>
          </p:nvPr>
        </p:nvSpPr>
        <p:spPr>
          <a:xfrm>
            <a:off x="527050" y="785813"/>
            <a:ext cx="8686800" cy="747712"/>
          </a:xfrm>
        </p:spPr>
        <p:txBody>
          <a:bodyPr/>
          <a:lstStyle/>
          <a:p>
            <a:r>
              <a:rPr lang="tr-TR" sz="3200" b="1">
                <a:latin typeface="Georgia" charset="0"/>
              </a:rPr>
              <a:t>Dağlık Karabağ Sorunu</a:t>
            </a:r>
            <a:endParaRPr lang="en-US" sz="3200">
              <a:latin typeface="Georgia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608388" y="1709738"/>
            <a:ext cx="5605462" cy="47974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tr-TR" smtClean="0">
                <a:latin typeface="Georgia" charset="0"/>
                <a:ea typeface="+mn-ea"/>
                <a:cs typeface="+mn-cs"/>
              </a:rPr>
              <a:t>Karabağ Savaşı, 1988-1994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tr-TR" smtClean="0">
                <a:latin typeface="Georgia" charset="0"/>
                <a:ea typeface="+mn-ea"/>
                <a:cs typeface="+mn-cs"/>
              </a:rPr>
              <a:t>Mülteci sorunu ve Hocalı katliamı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tr-TR" smtClean="0">
                <a:latin typeface="Georgia" charset="0"/>
                <a:ea typeface="+mn-ea"/>
                <a:cs typeface="+mn-cs"/>
              </a:rPr>
              <a:t>BM Güvenlik Konseyi kararları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tr-TR" smtClean="0">
                <a:latin typeface="Georgia" charset="0"/>
                <a:ea typeface="+mn-ea"/>
                <a:cs typeface="+mn-cs"/>
              </a:rPr>
              <a:t>Rusya ve İran’ın Ermenistan’a desteği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tr-TR" smtClean="0">
                <a:latin typeface="Georgia" charset="0"/>
                <a:ea typeface="+mn-ea"/>
                <a:cs typeface="+mn-cs"/>
              </a:rPr>
              <a:t>Türkiye’nin Azerbaycan’a desteği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tr-TR" smtClean="0">
                <a:latin typeface="Georgia" charset="0"/>
                <a:ea typeface="+mn-ea"/>
                <a:cs typeface="+mn-cs"/>
              </a:rPr>
              <a:t>Minsk Grubu’nun önerileri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tr-TR" smtClean="0">
                <a:latin typeface="Georgia" charset="0"/>
                <a:ea typeface="+mn-ea"/>
                <a:cs typeface="+mn-cs"/>
              </a:rPr>
              <a:t>Madrid İlkeleri</a:t>
            </a:r>
          </a:p>
          <a:p>
            <a:pPr fontAlgn="auto">
              <a:spcAft>
                <a:spcPts val="0"/>
              </a:spcAft>
              <a:buFont typeface="Georgia" charset="0"/>
              <a:buNone/>
              <a:defRPr/>
            </a:pPr>
            <a:endParaRPr lang="en-US" sz="2600" smtClean="0">
              <a:latin typeface="Georgia" charset="0"/>
              <a:ea typeface="+mn-ea"/>
              <a:cs typeface="+mn-cs"/>
            </a:endParaRPr>
          </a:p>
        </p:txBody>
      </p:sp>
      <p:sp>
        <p:nvSpPr>
          <p:cNvPr id="6147" name="AutoShape 2" descr="data:image/jpeg;base64,/9j/4AAQSkZJRgABAQAAAQABAAD/2wCEAAkGBhQSERUUEhQWFRUWGRgYGBUYFxcVFxcXGBgcGBgWGBQXHCYeFxwjGRgXHy8gJCcpLC0sFx4xNTAqNSYrLCkBCQoKDgwOGg8PGiwkHyQsLC8sLCwsKSwsLi0sLSwsLC0sLCwsLCwsLCwvLCwsLCwpLCwsLCwsLCwsLCwsLCwsLP/AABEIALEBHAMBIgACEQEDEQH/xAAcAAACAgMBAQAAAAAAAAAAAAAEBQMGAAECBwj/xABIEAABAgMDCAYGCAUDAwUAAAABAhEAAyEEEjEFIkFRYXGBsQYTMpGhwSNCUnLR8AcUM2KCkrLhJDSiwtJDU/Fj4vIWc4Szw//EABoBAAEFAQAAAAAAAAAAAAAAAAMBAgQFBgD/xAAzEQACAQIEBAMIAgIDAQAAAAAAAQIDEQQSITEFE0FRYXGhFCIygZGxwdFC4fDxIyRSBv/aAAwDAQACEQMRAD8Aulztblc4iCOUGIRVe5UDtyhxxUssJHWEbUmAZirsyoxq+ONRDPL8v0ij7j7q/EQpylQhtQ+EAktwiYbNVdF/BkqNdIAc8hAEwlUhKv8ApS/ABxE2WFE2NxjdWkNibyWbyiGzpIs5vHOCQwB/6njDV/6Y59jWRlEIrUX0N/UYlt8vMKtcwcdDxxkZHoiTQBTh8DQv4UgzKskdWCRisZrbMGhXuJ0BLWMxZ+8jvEsgxqzzUibMUcerug6M5Br4CJ7ZJzWJZ1EvqDEwsnKuJU5d5gAGxMtT8XUmG2FRuzS7tnQScZXCqiYMmprZUg4AE+J8274gUkiyS2qOrT4mviIMmi5MlkgMAwJ0slm8Y444mpvWju+fCH2REDrVka+Z/aK/YUEzyoU0nuxix9HpBAJNXPKnxhbe8L0LRLRVPzoiSzDA7PMxtmY6q+EQZBmX7NIWPWkoV3pBg4ECtWTGFThUlnJJLu2vRAyp4cJM0EgdksCzhtuAGj1jD62Ch3jlCIZJJmLIV21omGiaGWwA11GrbrqxpXHpncqyrUBdWkaVMMHBG4F+4wXMkMlI346yXPiYPmDDcIAyssJ+rg+vNCf6Fq/thbWEvcTdI5DofUR4084RW1LA6lAHvHxi1ZblPLX7pPdFWnZ8tNQGDHYAYHJaj09CKxTCbjhgFs9QGofOIMlS1FKgnRNUTuo+/RBtkOa71vAn57u+IcikhU8YNMV4pHxEdY4XqHopesTZo1M5Bgu1oDrbQrh2EtygaS/VAmp65QbeA/jBctBV1oZnUltdE/8AEI0IjeU0ZyC/qiuptMQ2EeimA4icrSfajVsmkywpqBAL/hwjvJRCpalYgrUphrJdvnXCJaCnNmllJmkl2SrheIEasafRq1Fv+I7WHE0nYDvd46lS2klTNWh0u1D3wtjjicaSw2LB/KNZUnAE6kXRwBES2QhSnbAO2rbCzpBNPUTVAPUA7B2v7YVq7ORflo8+cbIzfxeUYkkoSTiQCd5AeOtHE+UEGkShT59qJ7OjN4nnEahQfOkwRZRm8TzjluI9htLk5yh73KAur5Q2ko9IeML0p5QUYVTpCllFWoo8QoQiykHRebAsfxD9ucWXL0pxO2JSr8pJ5CK/aBfDAUug7wnHeWgUlqPWxDMnJVZyg4kpbvr4AxuUXlTAwokN+Z/OF0hTk6kuBBUpfo5lcUCmvOiwdDLgr+N/wRVUvXt4W/J3YZvoSCKBYBIqauT5QzyoxloLmqwHqNDHfAeRA8kpTQs7/ed+QET2pR6lLlyCKbQ9YrJLVExGrZVKUnAueAD/ADvhNNsiVoJcghUxQOg0TQ7MIZ5ZVRBrQKFNweFlmJ6uXtC/7TEnDU41KsYS2f6A1ZuEHJDBcg/VpQcVuJOzPI5xPldV4Ahrt5RHCmHfG5Uweglt6+OihKubRxlVSUpQCCwvU4nAxFqU8s3Hs2GhLNFPwNZMkm6tbvgOD/8AMWvI8hkIH3Qe8vFUsFkdCS5ClKwxZ6Dd2hF1sScANCQIVHDHK5ULPNKO11U27v6tTUG2IOg8tQsFnC0lKkoUkpIIICZigAQQDgBDGcCCj3h3QXLQefODW1GX0sC2tND86DAlmRnHd5wwtMqkDWdOdwhHuctiZacNwirdM1L67JwQCR194sCQGMtLlhQXVq74t01GG6BpvZPd4pjmrnJ2FmU05u8HnFRWlICgz3ThFwyiM0bvOKnaJZC16lJBD63IPCGS3HLYEySq8pScSRTYdfKI7Glp1pBxuv4VPhGWBdydQuMH1xqzTnn2g4C5TxgbW44Fs6fQBsTNTyhjk978xJcORUtqY8oAsK/QuTgpKgNPaI8RygzJU0qUsnQQAOJ0/OEOe4gutgJk3U0cJZ8HP7PBHRNZTJUkiqSoFtJvEwDLmKKA+pxhgzDDjBHRyaAJjn11UA20iPzHKbj2RYTwyhhY1urfpr+ia0KdJBLKUvDSwH7QTaEkWcb4CtiQQlQcuTQbP/IwRaJgEpNGfvg1tEQOpuRaAiUSzku+Gp8TsBhParQRLUNBN47dHme+HFslBEpixKuek+UJLQl0EawYj4qeWNi54LRVSs5PovU9Gkp9FL91P6RHQiYoZCfw/pjhKamJtimb1ZypPZ+dJieypze/nHExNU7vjBFkGaOPOFW4x7D2SPSHjC5KeUNJY9IePlC9Iqdx5wYYILXKvLmJ1obvChFTlZqATVizaM4NzaLlOHple6OZilZdXcVNTtbvzhzEDlHM0h8WLLKlkna8TWaayDuI8QfKI0hgBsjUlTS1FnZ6Rpq9NchwXb7FPTn/AMil4jDIxUqWtNBTc2cHJiaYxluCWCtOJANPCkQZEBKJjU9GfCsRiYySDg6W2EloyhckvSWeAkJFNReoI17w8ColgCW2hBpvP/bG+kk0BYG0g+AMdKU5J3bNDt3kxYcOjmrJ9k/1+SNipWpsJsKh1yAaslahvYfvHWWE3kIUosa01uX+EZkvtKV7MtXw84jyikFQS96iQCCGpj48oFjY5cRJfMdhnekhnk2W02UMWF4nQd3FjFosGI3DnCbJkodYot2SEflTneIEOcnjOT+HnEWJIY6tXaA1Ad5P7CDrNgPxc4XrmOonWpu7NHKGdkSzjafFv3gi3Bs4npp864Bs6c4boZzxT51wvs4zkwogVOTQe7AqA6TtB8MOUG2ksl9ST4CBZCWCRs8oRioV5SFE+7FZylLHoiSzhY84tGUxRPuxW8sI9HKOq94qA84a0ORXZtmN8GXUly2DM1PGMsJCpq0jEoIfQ5d68Y7tiSFKDsp7p900d/nGI8lJImqSCDmKqMKVBEN0tcXqas7dQdyNGkKI7qeMS5NmBlaCBwxNe9+6IbG/UNXsPTZMbziPJBe8MSSO4E074a3o2KkCyCLoYuAEjuFfGOsiKAvjAhSgdtaHyiKzpuoAjLKu6uYDtIHvAP4xAw8k6sjS8RpOGCpLtb7MLnEDq0g6HeDLXgmoxB4bt7QFak+lSgYhKB4At3mD5hvTQhnIYPvb4eMT7masD5ZWwA1BxxwhZOGjh4Qzy4p5hAFA3gwhWo84rMXK7SNbwKnanKfd2+n+z0uyzb8iUr2kyz3oD+MdJFTwgHo1NvWKV90lP5VKA8GhggZx4cotoPNFPwMtXjy6s4dm/ubmjOG6CLInNHHnEM0Z3CDLEnMHHnD1uAew5lj0h3fCFyO0dx5iGSB6Q7vhC2X2juPMQQYI7XScfc8zFK6Wp/iQ2lKSeDj4Rdbd9qf/AGzzjz3KNp6y0zF6Abo3Jp+/GIWNllp27l3wWjzMRme0Vc4vYxux1SoRxoMdWE1Ii+4TjvaqXLn8S9V3/ZW8e4Z7JW5tNe5J/R9vyv6CchWhhM91YjY1Niaa6VPlEeRlZyw1U3uIZzHYUTMS9SSH+62CRqiplHLJoCndJguXJoVPQ+lb9xfyiUKo+uvfC/KigbSgD2STvNOR5wao0iRgcVCjXVOX8uvj0+oapw+eIws60P4vbuuv0/YXYJjblApPEg+UdSkoM8EElyVF9V4+Q5RBZZjAHFi8TZPQFrJGmidl817nPfEnicLVFLuiuwb9y3iW3Jctkp+9nHi5hlZTdY6gPCBJXaT86IB6U5UVZ7Nflll3pQTvv3y+y6hQ4xApQc5KK6smSdi59SAE7G79cHWY5/D55wnyZlZFpkS5yMFYjSlQopJ3F/A6YbWY56doI8/KOcXF2e4290Tz8Pn2hC6R2kwynjD50iF0ntJ3/COECMpqZG8Xe8gciYiJYpiv/SXl9VlRZVJqevcp9pCUEKTxvji0OJFtRNRLmyzeQtik7Dr1EYEawYfKnJRU+jOT6AeU+V4eJPIwiyki9ISPuLPcoGHmVO0dz+H7QtUh0SxrSr9QgQ9FSy0gkhSaEpCnfUHO/dAdjkKE5KXY3VVG54MmSnQHahKXJ218IBsCv4lDYkKHeOYwhiWlhXuEWMtLL/7a600TAYBydMuqBw7RgixJzVVdkzBvN4eUL7Ggm9VwCR8YZKLs7BKSUpxT7nZMcp+1H3gB4x0vExpA9JLLO0VGFdqiNtxWGbCy8LP1CwsKtD6LzcBSGVjmPNUsjSovrAzQx4HvhDY1ZxU4DXlV2aN8NwbkkkFyE+GluJMXDRh0wO1LKi4wU57v/LwgGGM6gQNSPFSieTQuUKQ3HcPkqMcRH5/hl/wPiMc8sLLTqvHui6dCJr2aYn2Zz8FIB5gw9kYnfFV6Czs+ejWJax+EqSf1CLXZcTvPOFwrvSiVvFYZMXP6/VHc3tndDCwpzBx5wAvtmGdhT6McecSVuVrGSPtDu+ELEds7lQzR9ofd+ELZf2h3Kh40rHSO19UJi9Uogbyph4kR53ZQyd8Wz6RZzXEDSHPA08eUIckZLVPmolJo+J9lIqVd3i0VGOblNQRr+BqFOhKq3118kClTCMskyseiWqZYsnpCbgMxsGC5p2lRokd2wQsR0osdoNy0SCkGgWySU7byc4cHhKCeFqKcZrMun4YTEYj26jKDoycH10v5pdfqVbJ867OWGoUmuwgAt4xuWb05JGBUT4GDrbk/6vaZib19CpboUGzkqqlWrQ0AIdMxJJpUvrASTFvVanNyWz1MdkdP3H0FhIVbFkYJQkcTj5weowJkKxrmzF3E3lzFsAMaDwau6L7I+jpKUXrRPunTdYJGy+vHuEUlaE6tR5ehscDXo4PCx5r1lrbd6lPs5zYbdG5SXS2NVK34DnB1t6E3ZSplmmiclIJUnNKgBiQUllbqHfEfRpPo7zdotwT+5MXrryrUI8z4o6Px7P0+plsTQp0q8pUH7ktV4PqvXTwLAhOcIq30iWnOkyvemHgAlPNcWcKzxuPKKJ01tF+2zK0lply+N2+fFZ7ok8OhmrLw1ItV2iHfR/l/qZ4krPo5xDakzcEn8XZ33dUetoUykH7w8aecfPM3Rsj2Pon0l+t2S8T6WWwmbSKpXuUA+8KiVxLD682Pz/YOnLSxcJ2j59YQtljOT7x5iGc4uAfnEQuSM4e8ecVAU86+mK13rVIlexLUs71rbkgQJ9HnSIy5osyzmTFOj7szVuUB3gazC/6QbX1mU7RqRdlj8KQ/9TxXZhIIKSQQQQRQgguCDreNHSoKeFUH1XqR3K0rnt+WU5wOtJgBHZle6r9YiHJeXxbLKiYW6xBuTQNCm7QGpVCOI0ROBmy/dV+sRnZQcJOMt0Sk7oqMuzuma+IY8HhTYVEWmVX1+FQRDy1ApmIxAWFJO1lFhyivz13J8s6piOGcxgA9h1gSwmvo6xt5b4CFmRzmneT3kwysv2s7U66aOzWE/R1DSiTpPL/mJeDjmrR+pHru0GETBUxGtbAERMQ7wNaB6M7jFdxHCey4pSj8MndflGv4djPbsBKEviirP6aP/Op1k0Xg2JUQBwP7NxhtlNR6yXLQ1ygURpU+c8KMlKaVQ4BhoN5RGncxhjYEemlnBCcBudz4E8YNuzMLY1a1Zy97flDeUBAZpiZS3S+tz3xEnsmNdCmuVkltaxT8yUameLs73Q36IzLtsSPaQtPhf/ti82IV+dcee5HnXbTZ1ffSPzZvnHodi0RmPZXhpOm9r3XkaHGYuOMy1lu1ZrxV/wCjs9tUN7Cn0afnTCdPbVvh5Yh6NO6ORCYQn7U+78IXSvtOCuUHpPpvw/CE1rtglCZMPqJWeLFh3tDkMbPOOl9p621qbBJujcmh/qvQy6BkCfNJxErwvB+QitSFXphUa4wwyLlT6vaEzGdNUrGtJx8jwiNWpptT6oLgcbKGeg37s/v0+uwpyplNSlXznTJqqbz5AMO6GGT+jHWYzpgVsZn93VHGWMkpEwLkqEyWHMtQIwLZqgapUKBjv0wdZrIVgFKyn2hUdxBoYrYxsvHqaPF15SqWi7RSVltbT7kmVbEZSJYUq+EJWgLI0KIUA2w9YeMVnKNqZJugsym2BVD5w8ygSuVeMy9cZJDklwrtM7BwdI0RVLUt1Jlh84gOCzZwd6ZwZ6fCJ1CTy2KfGJ3U2ekfRjZUS5U+eoDMHcCFLXyEV/LOWJlpWVzDSt1HqoGgAeemHHRa2pT1tnWbqbQgpBOAWxSlztvNvAit2iUUEoWClSSQQcQRiIgYrNFKPnc0nCJU605Vl2jbwSVn67/2T5IykuzrEyUWUNGhQ9lQ0gxZ8nrSSoI7N9ZSNSVtMSOAWBwhVkTopMnyxMSRdaZTBV9IdKQDiFG7XfxIyBKXLmTZcwXVpukpcFnSzFiaskQ/C54Oz2Yzi3JrQlKLWaO/fe3p+R8DnpfUfOPLLZa+tmTJn+5MWvgVEjwaPQsvWq5KmEFj1agDtU6R4qEeagMycGo0arhbjnl3MhWhLKpW02JJkNujOWjZZ6Zh7BzZg1oOJbWksobtsKFGOkihi6cVNOMtmRdtT6NkTHlSy7ukV14QL634zzEI/o5ykZ2TZLlzLUqUfwqBT/QpMF9JbZ1VntEzShM1Q33KeLRlZwyScX0ZKWp4zbrR1s+dNNOsmLVXUVE8oEnMRQvENjn9apKcHLO2unCLJlDoKtDKlrSuo2HbSJkOLuLUXH3fUX2bNqjjollYyLQEk5k70atT+orgqm5Rj0dXZR7p/VHjtrSUgjBSSRuIPxj1myWrrLPJme3LCuJcnxg3E4LNGouqBUn0YkyvSUlXsrPiT8BFdy7JYhZo11Q25wP7xZcpy70gge2/iYrOVDekBy7OA/ezxSkhk06YEzJ4fbTF1JqO9u6A8iyT1CAA5Ln+ot4NEk+Y84keugHe6RBVgZFwksEgDZg1RpFIlYWfLz1F0X3A1Y58se4RIyQLpK5gGlh/kYDtuTboJSbydeNOG+CpuVy7KJIOBbNwZxvJgux2tIQoEZxSQ1C5Oo6cIiYmpUxKtN+XgTsDW9jnmgt9H4oqUg4JJNAVXQWdRN1O1gIbSXSmZ90XRvUG/ugSzWUItKwpiEFyR7IAaumgfjBeTxeSX9dZJ3Qx1VTWeXTVnKk5zcI+NiKb2YjTgYltaCklJ/5GgxCjAxs6c41IKcXdPYzsouEnGW6NrmXQlQxSUq7i/lHqdkOBEeVTA6Duj0rIFovSJKtctPfdY+Iit4jHSMvMlYZ7oKknOV86IsFkGYncIrtmxVx5RZLKMxO4coqCYzhKvT/gPlFJ6fW25JKRitbcBU+XfFlTlVHX3qtcIw0vHnnTy3X7QhIwCSR+JR/xELsCqO0WJrIGSVEgDWSAO8wNa7bLHrpOtq8oVdKSp5SPVu3m1kkh20sB4mA5KaVgbfQBToqSzNjKz5ZBnJS5QhRurWaMDgSx7ILE7HixzCuQVypwUl2zk4jaCD4jQYpSkRcbB0qKrHLkKkibMlLCRMUpiJeKEUIUcFJfAADSREd0U1oWyxM2/fd/6ILiEoV1aioKZznNSuCtLwlybLvT3Pq4fPHwibpEVIt1oYGWesOaD2QwZNKFgwiHJ1uEtSisE3qkjHujqcHGTuxcXiIVaCjBPMr/ADvYsExIMR221KWBeN5gwJqoAYC9iRsJjsqBAILggEHWDhEFoDQmKo543W4zgfEFha2Sp8MvR9/w/wCi69HumsuXIAmmYoouJvKIUtV68VED2UgayWbSYUWO3iZbZqgEC8FdgEJUy+2yiakF/KKuk1g7I01rVL23k96T5tEGnXlKcU+hr6+ApU6VWcN2n+xr0tnVQjWQ+4OrndirZTlZwUNx8j5d0OsvT71p91I7zXkBC/EscDEiOMeHxaqLZaPy6gcNgI1+H8uW71+fQVlVY6RjHM6WUqIPA6xHSBWN7TnGolOL0ZiKlOVOThJao9I+iC2eitEr2ZqFjctN0/8A1w0+ki0NZJydMxQR+YJJ8AYoPQ3pKixTpylhSkrQAyGJvJWCMSAKXqxH0x6dLtlOrEuWlYWReKlFksxVQMz4DTjGcxyvUlle5Jw8oxlGU1ojWSMjyTKkTkuksBMTiSsPexLpdn1McIsxCklJ665K1MkcHIflEfSDo8tB66UklCjeBSHKb1WIGjU0KbdlUSQEWgTZaym8kXVAqDtwqNMVOSTZOjOCRX7ck35jqvG8rOxepq+2PQOidovZPk/dC0flmLbwIjziXPCkmrE6DT9ouPQG0fw81HsTHG5aR5pMafGZZYeLi72tsVUPjY6Sc38XxitT7O5myleq6hXHQB3GLChVOMLMryrs1EyjE3VPQbKxn3sSOpX0KHXWcDSi7r7JKeQgmdKqHoapOOGonYawMJB+sowaWuYKbU3u68YIykM7Yqm5Wg8Y6jXi5ywz/ktPNfsPyGqaxC/i9fJr8ENpyWtUq6DeWnOChQ4nNb2S4Owg64jsMy0hMxapCyJYvKmYJRqvLO3AYkkDTE+RbSpdpTZQXUSHU5YChOOJAOGmGf0lZeCQiwyqIlsuZrUsh0g62Gcdqh7MIoSi2pdBtWVNxTiJk2/rkqWwC5hAUl3YBh4gAwzycnDZFRsxKagsdcWLIWWEqPVrYLPZOhWzYecQ8dGToyykrBVI85OWn+rDLKEm+naMPhCiSc2HVoLQutNnzbwwOPxiR/8APcSyf9ao9H8Pn2+f38xeM4HPHnwWq38u/wAvsQJwi79DLQ9kR90rT3KJHgRFHlGLJ0KtDSpyfZU/5kt/bGoxqzUb9mZ2hpMtllPa+dUWaz9kbhyiqSFdv50xaJK80bhFITmeeqtRAe8XfHTuhPl2VfSleKkY6yk49xrxMET5zIOz4Qo6XZR6qUkJcmaki8OyjBw+lTPqwMMzaHSimrMqdttHXTSo4YAbBQfGB5s66QBhHUgwJbQbwgYiVlZDJ3ET2G0XVgu2g7HwPex4QrkTmxjudNcOk1G+o0iOFLJ0ttIm2kTmYzZaFqA0TA8tf9Us8CITKNCY3Mtd+4p+0jDUpJZXMGIbStkGOOH2QbXelXD2kfpOHcad0HT00iqWC2lJCkUbHaNIO+LUq0JWkKSaHvGw7YencgVoZZXXUDaOkzbq0KGhST4xtZEQWo5riKrEUuXNSWxu+DY72rDujP4krea7/sKXNvTJitZIG5OaOURBdYjkLZIjSVViHN5pNmgoxVOnGHZWNW5F4PpTy0wAqaySXalN+iHdisEyaTcFBio0SKPU7gTRzBeTehh+sFU8oVKl1ugKUFKIIUgkMUXTiTsri2h4bj3Soypy+RkuO4eDqqpF69V9mVrJ1jmzEKUiUtSEdpYSSlLkAOeI3aYuFk+iufNlJUqciWpQcy1oWFILsUq1EboslgtFnk2cyQvqkkElBUgKAJIUVEUvF2KjqGqHWQrdK+rJUgr6v1SoKKlDQTe7RNa4aqQJVrlHlKV9JNnQizWeVMJVPlpAzSSi6EhK1F8HIpR6HQ8V/pysKnyWDJFnlMGZgXOGjGLpYpMuZlKcLWnrpno1WdKQQEymvC8CQkM9Qo4ksII+kfoxLnSlWgXuvkyyWBBCkAuyn9kFRcbcYdCpc7pY8jmAXeUWXoDa8+an2kA8UKbkuKdOtjqAoBtweG/RzKKZE9KyRdLpURoCvWNcAWMSVO0ZR7oYt0X9c66l9ohblIlaVAwXbKIPvCA5qsYgSbD21FOT5jrUS7sHfWHSTxAB4xPPDgg/OqOJSQFLOto6MUmJm1XvHpY0eCgnh7PrcrqZSvrcy6bq0kkKBYpUCmoOgjyiDLeUVTp65ii6piyScHbZooBSOJ1uBnrWg0KyAa1cM9YDVMz21BuJxi/UpTbk+pnamSMVCPRv6dAyyzgaEVESTZT1CiG1Ft3GFpmFKgR8mD5dpvY5p8DCgC5Wa29dKSv1sFe8Me+h4wRKOaxwwit9GppTNUgqzVJcaBeTX9Lw8VlGSkMZqNzvyjOYmhKnVagvFGqwuIjUopzfgwAouqI2+GiGfRmfdmzU+0kHuUP8oWWvKsg16yo+6uo7o1k3K0kTkq6wAVBJCgKjdraNxh8ZGvg/fdpW1T7r9mTxGG5OJ9zWPS3+dC/WSbQbYmVlgjQe+AbHOSpKVIUFBsQQR3iBVrrFdmC2F9uLIIOlh3xT+k2TJjX0OpD3iPZJoeG2LPlKfeTsBEQyVwy1xtzz2TM21208INQsEMWMPsq9FEzc6UbitRw4HR84RXZ+SJ0k5wI2kU/MHEdtuda+x0qzgVFd+iO0Ea4JyHlFMqYlcyXfINMFJA9pvWOyLjKVYbUCrqkg3gDQy1OqgcpZwTA3OwSNJyW5SfqrS74NBMbgpIB/qAji1IvJuuz0ixdIckIksiU/VzUqoS7EGrHcUmKlJnAzEypxIF4AqABLGl5jjrh6d9gco5XZjzJ/R4JCFrmy1JxKOsShShqcBTc4a2BMmSC5lqUWdxOWnAezOTpfRCkZPlhAATeYKBVrzykFqtRIjmdkqUZb3CC2LB8N0DdRIJysxZBlSy0JRJUNKR9YQSNNeuPKCZ2UsmkMLOsf/IPnFClWCVeFVgvqbRrBpE6rCgsDNWXBLEk7HxMClJPRv0JVBcp5oxV+6bT9Gh/MMoqVcISh81KlgkDUS9YjTLD9pP5hFdm5MQP9Ujfe8hHSLEARdntxX/hAOTB63Zari1eKy5V9S9ZKDylpE1KVALYKUkJJUA231Sk7FRxkiba0TZgJlVK1kqUyQq8HVLWkFzVwMNOIipiyLBF20Go1l+GbHX1Sa/8AMr/ORBoShFWuVledSvNya38SCbZ56lG8FNWpQovqdxzi65D6W268qZMImlZAMtUu6AAGASAzCul+cVaXYJpf+KVg/wBo/wAiOzkyaFN9Z14qHKHKpDa5G5MlrYmt8ycbVNmXr6lrLlQUSAMGzQKBgGagAiwZAyraurtCUhM4GWQUTDMlhKDRSklRDm64YEaISWRVpBui0o0f7ZPKIZqLSSP4oYe0kco7PC97nKjLexDa7NLMoS0SGVevCYnrKBmKVXipxgzNxiCRkRS1JSAp1ECt4AbS+EGiz2h/5pPeg6d2+I1onF3tUumxD/ph3Oj3F5Muxc7FYpUqSJa5hWEsKkDDAC6Xbef2lRLsBS82fMQp8E3FBtFSIpFnsk0h/rKMCaJQf7IjXkdSw5tA4JA0/dRDXWh1Y5UZvZF1QjJbn+JtGPsyxo0U2QDlZdiugWactRqFdYUAYUa7tisIyIHI+sKxTg+k+5A83JcvTPWat62tmqBEaUaU3f8ABNp1K1KKX5B7NkaZq0g4N4kxHO6PTZab6xm6wXA94h2hvIyNJbFZ+T96ILZkkCUuaEqHVGWC+pd8Xm95KRxiZTqqTsivqUXFXYkmyCcThq2RLZ0q0mtH7L1w0R2u0OKNhg/NJx3isDTbXoLHQxrT3hXvEGIw1kzAlaVKN5IUL2g3fWFPuvF8VkGyowlJVtLqfbUx5lLSpQcO2p73izx6Dk/KQFlklagFBABfHNzcMcAIVJdRdegZ9TkD/Rl/kHwgW3WWyoTeXJRXABIBJ2fGAbT0jSKIF46CcH2DTHNlyDNnq6y0EoSdHrqGoD1BvHCGykto6sIo21kT9GJxM0CUm7KBUVFyQVEEBIJx0d3e/UKxHZUpSpCEAJSkFkjAMD8vEhVC5bLUTNcQzz6M7xzjiWaRIrsr3DnEMg0jobjZBCTEsuZECYkTBRpWulcsCYtQAFEGgb1S+EBdH8qlAVeokKlKWdLJmBQpp+EMelWMz3UfpMIMnSL0qcRoSOSlf2xG3v5hrtNW7DbLeXROmSyh7qbwJwBvXc4A1pdhDlgAzARqAO3dwjcmdGrUuHpWByk5O7LFZFyjIQrqyii2z1KUUSw15RwKlTC1AGGEDz7cmWQlS5l0uHTdLXWCqFnqTp0QgkZTUkN2sGd6AEqYDVeL8IiXOUoAEuztxJUfEmGZNdQkql1ZDqz5SFb00pINKEgjQSxpuhjY0LmkCVMExWG7aQajfFSJaOrLbVylhctRSpNQRy2jQ0Ly49hnMmupcco5KnS2BmSVHSLrkb3TAq5E0EEiV+RP+MFLnlQCvaAV3h/OOsW3QNwXREiFT3ln1QDacpBCkhSUu1GQC9d9Iw9I5bHN7wdb4CF+Xu2jdr2wpVKLXmzQWfacBDY0otLMgletkqNU3oWdPSSUHzEh9ivKCP8A1JJUom6KhqiYeXwimLVWJ5Jwq3B4c6ENwKxEy4Scs2YKcqlpp7Fofk0RnpBIcNcI05k2vfFRnJLPowfbjEIheTFie0TRdkdJJPsocD2JjYvG7JlBM1aZaESyqZ2cxQGupJphFPlAVfVrhxkSaU2uzHCssbwVNyMN5MEOeImy4WbI81IObKBZmCRp2lXlA1sE2zp9JLla80jB9V3zixjHjFe6UZ80JctQEbGc+UdKjDscq809wWz2tS1EJ6tJASWKUvrqwfCI5cyaqeZN8JKU3yoJDMSC2jX4QFlfKaULSENfSoFRGNKXTq+aQot1tVOmKUc0qASQCQLowGNcHgfId9NrepIWJgoe9q7/AFQ+GXEpmLlzJ7AUSsBSkK0Mbr3cca9k7IX2TLs0dZQKlzk3ZkvQpOIZWhQNQdeiEypDYxuxqWksKp+cIkwgobEKpVcyZVmSRgQdvhHdlnCWsFgWNQW40gkDSO6OZssEOBD3qga0GOWMuqCgQACqpQxupFLpG+tNFId9HcjS57qm3qJSWBCQ6nfAPo1xUstEmYL2OYMBoYRfuiozFe5L5GAZUpRVtyRnlaWuwzstklSvs5aUn2sVfmNY3MmPGGOFGJiSWxGbudWL7Q7EnyjoRzYcVn7vx+EaSaQ2W4qEs2YyT86REVmNIxZdB3fvAxtQlpvKch2p+8Bi7D2hiI6SYXI6RSDiVDek+TxKjLcj/cbelf8AjB8y7jLMAy9J6yapDteCA+8EQFPySbLelBRUJiHJpQMpBw0OqC7dlCWbSlSVgp9G5roNdGiMy3bkLmFUtSVgSsWqkhd7SzHvgGln5hbbeRWLfk1dnmGXMa8GwL0OB2a2iGdDbpZa5cy1GZLWFhSU4PQgBJFQNT8YUTcII9wI6tNkSJcoqkoZSEkLBOdmjUMdYhTOsQ0Ew2s3SYiQmUZSVsLrqJIIemaBoDadEKVFalMnT6vk5Mc7dDrMBjDEiZTmOeqMIcWqzr9DK9xPIQXLV2YWyJmZLS2CE8oMlzcPnTAwyE2WATMAFWSOZMABNCDDK0l5qt4A7iIhlZP629VrofB38aYRyYjjoKVwyyfLSbt4ON5HKF0xLGGmTkuE7odJ6CU1dgVsDEDRA6BWDcqIYjjEVkooEh9T845PQSa96xLLs5L7Neww2sksiZZS70FNTTSnTuekB2EO/wA6YnkySJ8gu4UXA1XVMdPHjDb3H5dLl0k27q1glyDiPOFnXGYtcxRwvKZmocA71OHdHFttGcAA+aonZC632oXUypZdS6E66t8mEEejK/Ks5qTiKtr1xOqeGYh3wPLdGrQplPwPKBp47oMCJZa3MMJUkDGFllLQfMtKhUV2GOON2qcxBTXQRr3RJKQo1CF3QQVEpUAkOHJJDCHeQ7JKSAoNMWoA3nDpcYBOhoZZTpZZ2jNA71AQ7LoctxDlPJM6f6eVLeWlgpTpDFLE0JfAiLZ0XOYv3ZXIx1YkJFhnthn1IGPVpJwfTt7sI46Jh5czZcHgYAl70WHe0hooxwoxLcMcKlRLI5ljObMO/l+8RxLJDSlHX5loilGkCe49CGV2OBhZlP7HjGRkAQ/qINEaEZGQ0etiRGMT2fszfcMZGQjHCRWIiReHzqMbjIOiMwix9ke8f0iMsn2qfeEbjIQUg9ZW8844TjG4yHjRzZPV90coLlYjf5xkZAmFQsn/AGx3j9RgrJH+t7vxjUZCdQnQrs7Ew1yTo3RkZDp7DKfxEOVe0jj5RGfV3/CNRkLH4RJ/GG2DTBSPtpO7/wDQxkZA1uEfwodHBXGFGTf5yVvjIyFGMUWrTvPOItKd45xuMgwE3pPvDlBOiNRkcjgGZ2ouNn/kJv4f1CMjIRDuqHMv+Um/j/SI76HYTfwf3RkZAo/xJE/5DybgYreWuyrjGRkGYAd2L+VR7iPKMk4cYyMjhD//2Q=="/>
          <p:cNvSpPr>
            <a:spLocks noChangeAspect="1" noChangeArrowheads="1"/>
          </p:cNvSpPr>
          <p:nvPr/>
        </p:nvSpPr>
        <p:spPr bwMode="auto">
          <a:xfrm>
            <a:off x="155575" y="-1409700"/>
            <a:ext cx="47148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148" name="AutoShape 4" descr="data:image/jpeg;base64,/9j/4AAQSkZJRgABAQAAAQABAAD/2wCEAAkGBhQSERUUEhQWFRUWGRgYGBUYFxcVFxcXGBgcGBgWGBQXHCYeFxwjGRgXHy8gJCcpLC0sFx4xNTAqNSYrLCkBCQoKDgwOGg8PGiwkHyQsLC8sLCwsKSwsLi0sLSwsLC0sLCwsLCwsLCwvLCwsLCwpLCwsLCwsLCwsLCwsLCwsLP/AABEIALEBHAMBIgACEQEDEQH/xAAcAAACAgMBAQAAAAAAAAAAAAAEBQMGAAECBwj/xABIEAABAgMDCAYGCAUDAwUAAAABAhEAAyEEEjEFIkFRYXGBsQYTMpGhwSNCUnLR8AcUM2KCkrLhJDSiwtJDU/Fj4vIWc4Szw//EABoBAAEFAQAAAAAAAAAAAAAAAAMBAgQFBgD/xAAzEQACAQIEBAMIAgIDAQAAAAAAAQIDEQQSITEFE0FRYXGhFCIygZGxwdFC4fDxIyRSBv/aAAwDAQACEQMRAD8Aulztblc4iCOUGIRVe5UDtyhxxUssJHWEbUmAZirsyoxq+ONRDPL8v0ij7j7q/EQpylQhtQ+EAktwiYbNVdF/BkqNdIAc8hAEwlUhKv8ApS/ABxE2WFE2NxjdWkNibyWbyiGzpIs5vHOCQwB/6njDV/6Y59jWRlEIrUX0N/UYlt8vMKtcwcdDxxkZHoiTQBTh8DQv4UgzKskdWCRisZrbMGhXuJ0BLWMxZ+8jvEsgxqzzUibMUcerug6M5Br4CJ7ZJzWJZ1EvqDEwsnKuJU5d5gAGxMtT8XUmG2FRuzS7tnQScZXCqiYMmprZUg4AE+J8274gUkiyS2qOrT4mviIMmi5MlkgMAwJ0slm8Y444mpvWju+fCH2REDrVka+Z/aK/YUEzyoU0nuxix9HpBAJNXPKnxhbe8L0LRLRVPzoiSzDA7PMxtmY6q+EQZBmX7NIWPWkoV3pBg4ECtWTGFThUlnJJLu2vRAyp4cJM0EgdksCzhtuAGj1jD62Ch3jlCIZJJmLIV21omGiaGWwA11GrbrqxpXHpncqyrUBdWkaVMMHBG4F+4wXMkMlI346yXPiYPmDDcIAyssJ+rg+vNCf6Fq/thbWEvcTdI5DofUR4084RW1LA6lAHvHxi1ZblPLX7pPdFWnZ8tNQGDHYAYHJaj09CKxTCbjhgFs9QGofOIMlS1FKgnRNUTuo+/RBtkOa71vAn57u+IcikhU8YNMV4pHxEdY4XqHopesTZo1M5Bgu1oDrbQrh2EtygaS/VAmp65QbeA/jBctBV1oZnUltdE/8AEI0IjeU0ZyC/qiuptMQ2EeimA4icrSfajVsmkywpqBAL/hwjvJRCpalYgrUphrJdvnXCJaCnNmllJmkl2SrheIEasafRq1Fv+I7WHE0nYDvd46lS2klTNWh0u1D3wtjjicaSw2LB/KNZUnAE6kXRwBES2QhSnbAO2rbCzpBNPUTVAPUA7B2v7YVq7ORflo8+cbIzfxeUYkkoSTiQCd5AeOtHE+UEGkShT59qJ7OjN4nnEahQfOkwRZRm8TzjluI9htLk5yh73KAur5Q2ko9IeML0p5QUYVTpCllFWoo8QoQiykHRebAsfxD9ucWXL0pxO2JSr8pJ5CK/aBfDAUug7wnHeWgUlqPWxDMnJVZyg4kpbvr4AxuUXlTAwokN+Z/OF0hTk6kuBBUpfo5lcUCmvOiwdDLgr+N/wRVUvXt4W/J3YZvoSCKBYBIqauT5QzyoxloLmqwHqNDHfAeRA8kpTQs7/ed+QET2pR6lLlyCKbQ9YrJLVExGrZVKUnAueAD/ADvhNNsiVoJcghUxQOg0TQ7MIZ5ZVRBrQKFNweFlmJ6uXtC/7TEnDU41KsYS2f6A1ZuEHJDBcg/VpQcVuJOzPI5xPldV4Ahrt5RHCmHfG5Uweglt6+OihKubRxlVSUpQCCwvU4nAxFqU8s3Hs2GhLNFPwNZMkm6tbvgOD/8AMWvI8hkIH3Qe8vFUsFkdCS5ClKwxZ6Dd2hF1sScANCQIVHDHK5ULPNKO11U27v6tTUG2IOg8tQsFnC0lKkoUkpIIICZigAQQDgBDGcCCj3h3QXLQefODW1GX0sC2tND86DAlmRnHd5wwtMqkDWdOdwhHuctiZacNwirdM1L67JwQCR194sCQGMtLlhQXVq74t01GG6BpvZPd4pjmrnJ2FmU05u8HnFRWlICgz3ThFwyiM0bvOKnaJZC16lJBD63IPCGS3HLYEySq8pScSRTYdfKI7Glp1pBxuv4VPhGWBdydQuMH1xqzTnn2g4C5TxgbW44Fs6fQBsTNTyhjk978xJcORUtqY8oAsK/QuTgpKgNPaI8RygzJU0qUsnQQAOJ0/OEOe4gutgJk3U0cJZ8HP7PBHRNZTJUkiqSoFtJvEwDLmKKA+pxhgzDDjBHRyaAJjn11UA20iPzHKbj2RYTwyhhY1urfpr+ia0KdJBLKUvDSwH7QTaEkWcb4CtiQQlQcuTQbP/IwRaJgEpNGfvg1tEQOpuRaAiUSzku+Gp8TsBhParQRLUNBN47dHme+HFslBEpixKuek+UJLQl0EawYj4qeWNi54LRVSs5PovU9Gkp9FL91P6RHQiYoZCfw/pjhKamJtimb1ZypPZ+dJieypze/nHExNU7vjBFkGaOPOFW4x7D2SPSHjC5KeUNJY9IePlC9Iqdx5wYYILXKvLmJ1obvChFTlZqATVizaM4NzaLlOHple6OZilZdXcVNTtbvzhzEDlHM0h8WLLKlkna8TWaayDuI8QfKI0hgBsjUlTS1FnZ6Rpq9NchwXb7FPTn/AMil4jDIxUqWtNBTc2cHJiaYxluCWCtOJANPCkQZEBKJjU9GfCsRiYySDg6W2EloyhckvSWeAkJFNReoI17w8ColgCW2hBpvP/bG+kk0BYG0g+AMdKU5J3bNDt3kxYcOjmrJ9k/1+SNipWpsJsKh1yAaslahvYfvHWWE3kIUosa01uX+EZkvtKV7MtXw84jyikFQS96iQCCGpj48oFjY5cRJfMdhnekhnk2W02UMWF4nQd3FjFosGI3DnCbJkodYot2SEflTneIEOcnjOT+HnEWJIY6tXaA1Ad5P7CDrNgPxc4XrmOonWpu7NHKGdkSzjafFv3gi3Bs4npp864Bs6c4boZzxT51wvs4zkwogVOTQe7AqA6TtB8MOUG2ksl9ST4CBZCWCRs8oRioV5SFE+7FZylLHoiSzhY84tGUxRPuxW8sI9HKOq94qA84a0ORXZtmN8GXUly2DM1PGMsJCpq0jEoIfQ5d68Y7tiSFKDsp7p900d/nGI8lJImqSCDmKqMKVBEN0tcXqas7dQdyNGkKI7qeMS5NmBlaCBwxNe9+6IbG/UNXsPTZMbziPJBe8MSSO4E074a3o2KkCyCLoYuAEjuFfGOsiKAvjAhSgdtaHyiKzpuoAjLKu6uYDtIHvAP4xAw8k6sjS8RpOGCpLtb7MLnEDq0g6HeDLXgmoxB4bt7QFak+lSgYhKB4At3mD5hvTQhnIYPvb4eMT7masD5ZWwA1BxxwhZOGjh4Qzy4p5hAFA3gwhWo84rMXK7SNbwKnanKfd2+n+z0uyzb8iUr2kyz3oD+MdJFTwgHo1NvWKV90lP5VKA8GhggZx4cotoPNFPwMtXjy6s4dm/ubmjOG6CLInNHHnEM0Z3CDLEnMHHnD1uAew5lj0h3fCFyO0dx5iGSB6Q7vhC2X2juPMQQYI7XScfc8zFK6Wp/iQ2lKSeDj4Rdbd9qf/AGzzjz3KNp6y0zF6Abo3Jp+/GIWNllp27l3wWjzMRme0Vc4vYxux1SoRxoMdWE1Ii+4TjvaqXLn8S9V3/ZW8e4Z7JW5tNe5J/R9vyv6CchWhhM91YjY1Niaa6VPlEeRlZyw1U3uIZzHYUTMS9SSH+62CRqiplHLJoCndJguXJoVPQ+lb9xfyiUKo+uvfC/KigbSgD2STvNOR5wao0iRgcVCjXVOX8uvj0+oapw+eIws60P4vbuuv0/YXYJjblApPEg+UdSkoM8EElyVF9V4+Q5RBZZjAHFi8TZPQFrJGmidl817nPfEnicLVFLuiuwb9y3iW3Jctkp+9nHi5hlZTdY6gPCBJXaT86IB6U5UVZ7Nflll3pQTvv3y+y6hQ4xApQc5KK6smSdi59SAE7G79cHWY5/D55wnyZlZFpkS5yMFYjSlQopJ3F/A6YbWY56doI8/KOcXF2e4290Tz8Pn2hC6R2kwynjD50iF0ntJ3/COECMpqZG8Xe8gciYiJYpiv/SXl9VlRZVJqevcp9pCUEKTxvji0OJFtRNRLmyzeQtik7Dr1EYEawYfKnJRU+jOT6AeU+V4eJPIwiyki9ISPuLPcoGHmVO0dz+H7QtUh0SxrSr9QgQ9FSy0gkhSaEpCnfUHO/dAdjkKE5KXY3VVG54MmSnQHahKXJ218IBsCv4lDYkKHeOYwhiWlhXuEWMtLL/7a600TAYBydMuqBw7RgixJzVVdkzBvN4eUL7Ggm9VwCR8YZKLs7BKSUpxT7nZMcp+1H3gB4x0vExpA9JLLO0VGFdqiNtxWGbCy8LP1CwsKtD6LzcBSGVjmPNUsjSovrAzQx4HvhDY1ZxU4DXlV2aN8NwbkkkFyE+GluJMXDRh0wO1LKi4wU57v/LwgGGM6gQNSPFSieTQuUKQ3HcPkqMcRH5/hl/wPiMc8sLLTqvHui6dCJr2aYn2Zz8FIB5gw9kYnfFV6Czs+ejWJax+EqSf1CLXZcTvPOFwrvSiVvFYZMXP6/VHc3tndDCwpzBx5wAvtmGdhT6McecSVuVrGSPtDu+ELEds7lQzR9ofd+ELZf2h3Kh40rHSO19UJi9Uogbyph4kR53ZQyd8Wz6RZzXEDSHPA08eUIckZLVPmolJo+J9lIqVd3i0VGOblNQRr+BqFOhKq3118kClTCMskyseiWqZYsnpCbgMxsGC5p2lRokd2wQsR0osdoNy0SCkGgWySU7byc4cHhKCeFqKcZrMun4YTEYj26jKDoycH10v5pdfqVbJ867OWGoUmuwgAt4xuWb05JGBUT4GDrbk/6vaZib19CpboUGzkqqlWrQ0AIdMxJJpUvrASTFvVanNyWz1MdkdP3H0FhIVbFkYJQkcTj5weowJkKxrmzF3E3lzFsAMaDwau6L7I+jpKUXrRPunTdYJGy+vHuEUlaE6tR5ehscDXo4PCx5r1lrbd6lPs5zYbdG5SXS2NVK34DnB1t6E3ZSplmmiclIJUnNKgBiQUllbqHfEfRpPo7zdotwT+5MXrryrUI8z4o6Px7P0+plsTQp0q8pUH7ktV4PqvXTwLAhOcIq30iWnOkyvemHgAlPNcWcKzxuPKKJ01tF+2zK0lply+N2+fFZ7ok8OhmrLw1ItV2iHfR/l/qZ4krPo5xDakzcEn8XZ33dUetoUykH7w8aecfPM3Rsj2Pon0l+t2S8T6WWwmbSKpXuUA+8KiVxLD682Pz/YOnLSxcJ2j59YQtljOT7x5iGc4uAfnEQuSM4e8ecVAU86+mK13rVIlexLUs71rbkgQJ9HnSIy5osyzmTFOj7szVuUB3gazC/6QbX1mU7RqRdlj8KQ/9TxXZhIIKSQQQQRQgguCDreNHSoKeFUH1XqR3K0rnt+WU5wOtJgBHZle6r9YiHJeXxbLKiYW6xBuTQNCm7QGpVCOI0ROBmy/dV+sRnZQcJOMt0Sk7oqMuzuma+IY8HhTYVEWmVX1+FQRDy1ApmIxAWFJO1lFhyivz13J8s6piOGcxgA9h1gSwmvo6xt5b4CFmRzmneT3kwysv2s7U66aOzWE/R1DSiTpPL/mJeDjmrR+pHru0GETBUxGtbAERMQ7wNaB6M7jFdxHCey4pSj8MndflGv4djPbsBKEviirP6aP/Op1k0Xg2JUQBwP7NxhtlNR6yXLQ1ygURpU+c8KMlKaVQ4BhoN5RGncxhjYEemlnBCcBudz4E8YNuzMLY1a1Zy97flDeUBAZpiZS3S+tz3xEnsmNdCmuVkltaxT8yUameLs73Q36IzLtsSPaQtPhf/ti82IV+dcee5HnXbTZ1ffSPzZvnHodi0RmPZXhpOm9r3XkaHGYuOMy1lu1ZrxV/wCjs9tUN7Cn0afnTCdPbVvh5Yh6NO6ORCYQn7U+78IXSvtOCuUHpPpvw/CE1rtglCZMPqJWeLFh3tDkMbPOOl9p621qbBJujcmh/qvQy6BkCfNJxErwvB+QitSFXphUa4wwyLlT6vaEzGdNUrGtJx8jwiNWpptT6oLgcbKGeg37s/v0+uwpyplNSlXznTJqqbz5AMO6GGT+jHWYzpgVsZn93VHGWMkpEwLkqEyWHMtQIwLZqgapUKBjv0wdZrIVgFKyn2hUdxBoYrYxsvHqaPF15SqWi7RSVltbT7kmVbEZSJYUq+EJWgLI0KIUA2w9YeMVnKNqZJugsym2BVD5w8ygSuVeMy9cZJDklwrtM7BwdI0RVLUt1Jlh84gOCzZwd6ZwZ6fCJ1CTy2KfGJ3U2ekfRjZUS5U+eoDMHcCFLXyEV/LOWJlpWVzDSt1HqoGgAeemHHRa2pT1tnWbqbQgpBOAWxSlztvNvAit2iUUEoWClSSQQcQRiIgYrNFKPnc0nCJU605Vl2jbwSVn67/2T5IykuzrEyUWUNGhQ9lQ0gxZ8nrSSoI7N9ZSNSVtMSOAWBwhVkTopMnyxMSRdaZTBV9IdKQDiFG7XfxIyBKXLmTZcwXVpukpcFnSzFiaskQ/C54Oz2Yzi3JrQlKLWaO/fe3p+R8DnpfUfOPLLZa+tmTJn+5MWvgVEjwaPQsvWq5KmEFj1agDtU6R4qEeagMycGo0arhbjnl3MhWhLKpW02JJkNujOWjZZ6Zh7BzZg1oOJbWksobtsKFGOkihi6cVNOMtmRdtT6NkTHlSy7ukV14QL634zzEI/o5ykZ2TZLlzLUqUfwqBT/QpMF9JbZ1VntEzShM1Q33KeLRlZwyScX0ZKWp4zbrR1s+dNNOsmLVXUVE8oEnMRQvENjn9apKcHLO2unCLJlDoKtDKlrSuo2HbSJkOLuLUXH3fUX2bNqjjollYyLQEk5k70atT+orgqm5Rj0dXZR7p/VHjtrSUgjBSSRuIPxj1myWrrLPJme3LCuJcnxg3E4LNGouqBUn0YkyvSUlXsrPiT8BFdy7JYhZo11Q25wP7xZcpy70gge2/iYrOVDekBy7OA/ezxSkhk06YEzJ4fbTF1JqO9u6A8iyT1CAA5Ln+ot4NEk+Y84keugHe6RBVgZFwksEgDZg1RpFIlYWfLz1F0X3A1Y58se4RIyQLpK5gGlh/kYDtuTboJSbydeNOG+CpuVy7KJIOBbNwZxvJgux2tIQoEZxSQ1C5Oo6cIiYmpUxKtN+XgTsDW9jnmgt9H4oqUg4JJNAVXQWdRN1O1gIbSXSmZ90XRvUG/ugSzWUItKwpiEFyR7IAaumgfjBeTxeSX9dZJ3Qx1VTWeXTVnKk5zcI+NiKb2YjTgYltaCklJ/5GgxCjAxs6c41IKcXdPYzsouEnGW6NrmXQlQxSUq7i/lHqdkOBEeVTA6Duj0rIFovSJKtctPfdY+Iit4jHSMvMlYZ7oKknOV86IsFkGYncIrtmxVx5RZLKMxO4coqCYzhKvT/gPlFJ6fW25JKRitbcBU+XfFlTlVHX3qtcIw0vHnnTy3X7QhIwCSR+JR/xELsCqO0WJrIGSVEgDWSAO8wNa7bLHrpOtq8oVdKSp5SPVu3m1kkh20sB4mA5KaVgbfQBToqSzNjKz5ZBnJS5QhRurWaMDgSx7ILE7HixzCuQVypwUl2zk4jaCD4jQYpSkRcbB0qKrHLkKkibMlLCRMUpiJeKEUIUcFJfAADSREd0U1oWyxM2/fd/6ILiEoV1aioKZznNSuCtLwlybLvT3Pq4fPHwibpEVIt1oYGWesOaD2QwZNKFgwiHJ1uEtSisE3qkjHujqcHGTuxcXiIVaCjBPMr/ADvYsExIMR221KWBeN5gwJqoAYC9iRsJjsqBAILggEHWDhEFoDQmKo543W4zgfEFha2Sp8MvR9/w/wCi69HumsuXIAmmYoouJvKIUtV68VED2UgayWbSYUWO3iZbZqgEC8FdgEJUy+2yiakF/KKuk1g7I01rVL23k96T5tEGnXlKcU+hr6+ApU6VWcN2n+xr0tnVQjWQ+4OrndirZTlZwUNx8j5d0OsvT71p91I7zXkBC/EscDEiOMeHxaqLZaPy6gcNgI1+H8uW71+fQVlVY6RjHM6WUqIPA6xHSBWN7TnGolOL0ZiKlOVOThJao9I+iC2eitEr2ZqFjctN0/8A1w0+ki0NZJydMxQR+YJJ8AYoPQ3pKixTpylhSkrQAyGJvJWCMSAKXqxH0x6dLtlOrEuWlYWReKlFksxVQMz4DTjGcxyvUlle5Jw8oxlGU1ojWSMjyTKkTkuksBMTiSsPexLpdn1McIsxCklJ665K1MkcHIflEfSDo8tB66UklCjeBSHKb1WIGjU0KbdlUSQEWgTZaym8kXVAqDtwqNMVOSTZOjOCRX7ck35jqvG8rOxepq+2PQOidovZPk/dC0flmLbwIjziXPCkmrE6DT9ouPQG0fw81HsTHG5aR5pMafGZZYeLi72tsVUPjY6Sc38XxitT7O5myleq6hXHQB3GLChVOMLMryrs1EyjE3VPQbKxn3sSOpX0KHXWcDSi7r7JKeQgmdKqHoapOOGonYawMJB+sowaWuYKbU3u68YIykM7Yqm5Wg8Y6jXi5ywz/ktPNfsPyGqaxC/i9fJr8ENpyWtUq6DeWnOChQ4nNb2S4Owg64jsMy0hMxapCyJYvKmYJRqvLO3AYkkDTE+RbSpdpTZQXUSHU5YChOOJAOGmGf0lZeCQiwyqIlsuZrUsh0g62Gcdqh7MIoSi2pdBtWVNxTiJk2/rkqWwC5hAUl3YBh4gAwzycnDZFRsxKagsdcWLIWWEqPVrYLPZOhWzYecQ8dGToyykrBVI85OWn+rDLKEm+naMPhCiSc2HVoLQutNnzbwwOPxiR/8APcSyf9ao9H8Pn2+f38xeM4HPHnwWq38u/wAvsQJwi79DLQ9kR90rT3KJHgRFHlGLJ0KtDSpyfZU/5kt/bGoxqzUb9mZ2hpMtllPa+dUWaz9kbhyiqSFdv50xaJK80bhFITmeeqtRAe8XfHTuhPl2VfSleKkY6yk49xrxMET5zIOz4Qo6XZR6qUkJcmaki8OyjBw+lTPqwMMzaHSimrMqdttHXTSo4YAbBQfGB5s66QBhHUgwJbQbwgYiVlZDJ3ET2G0XVgu2g7HwPex4QrkTmxjudNcOk1G+o0iOFLJ0ttIm2kTmYzZaFqA0TA8tf9Us8CITKNCY3Mtd+4p+0jDUpJZXMGIbStkGOOH2QbXelXD2kfpOHcad0HT00iqWC2lJCkUbHaNIO+LUq0JWkKSaHvGw7YencgVoZZXXUDaOkzbq0KGhST4xtZEQWo5riKrEUuXNSWxu+DY72rDujP4krea7/sKXNvTJitZIG5OaOURBdYjkLZIjSVViHN5pNmgoxVOnGHZWNW5F4PpTy0wAqaySXalN+iHdisEyaTcFBio0SKPU7gTRzBeTehh+sFU8oVKl1ugKUFKIIUgkMUXTiTsri2h4bj3Soypy+RkuO4eDqqpF69V9mVrJ1jmzEKUiUtSEdpYSSlLkAOeI3aYuFk+iufNlJUqciWpQcy1oWFILsUq1EboslgtFnk2cyQvqkkElBUgKAJIUVEUvF2KjqGqHWQrdK+rJUgr6v1SoKKlDQTe7RNa4aqQJVrlHlKV9JNnQizWeVMJVPlpAzSSi6EhK1F8HIpR6HQ8V/pysKnyWDJFnlMGZgXOGjGLpYpMuZlKcLWnrpno1WdKQQEymvC8CQkM9Qo4ksII+kfoxLnSlWgXuvkyyWBBCkAuyn9kFRcbcYdCpc7pY8jmAXeUWXoDa8+an2kA8UKbkuKdOtjqAoBtweG/RzKKZE9KyRdLpURoCvWNcAWMSVO0ZR7oYt0X9c66l9ohblIlaVAwXbKIPvCA5qsYgSbD21FOT5jrUS7sHfWHSTxAB4xPPDgg/OqOJSQFLOto6MUmJm1XvHpY0eCgnh7PrcrqZSvrcy6bq0kkKBYpUCmoOgjyiDLeUVTp65ii6piyScHbZooBSOJ1uBnrWg0KyAa1cM9YDVMz21BuJxi/UpTbk+pnamSMVCPRv6dAyyzgaEVESTZT1CiG1Ft3GFpmFKgR8mD5dpvY5p8DCgC5Wa29dKSv1sFe8Me+h4wRKOaxwwit9GppTNUgqzVJcaBeTX9Lw8VlGSkMZqNzvyjOYmhKnVagvFGqwuIjUopzfgwAouqI2+GiGfRmfdmzU+0kHuUP8oWWvKsg16yo+6uo7o1k3K0kTkq6wAVBJCgKjdraNxh8ZGvg/fdpW1T7r9mTxGG5OJ9zWPS3+dC/WSbQbYmVlgjQe+AbHOSpKVIUFBsQQR3iBVrrFdmC2F9uLIIOlh3xT+k2TJjX0OpD3iPZJoeG2LPlKfeTsBEQyVwy1xtzz2TM21208INQsEMWMPsq9FEzc6UbitRw4HR84RXZ+SJ0k5wI2kU/MHEdtuda+x0qzgVFd+iO0Ea4JyHlFMqYlcyXfINMFJA9pvWOyLjKVYbUCrqkg3gDQy1OqgcpZwTA3OwSNJyW5SfqrS74NBMbgpIB/qAji1IvJuuz0ixdIckIksiU/VzUqoS7EGrHcUmKlJnAzEypxIF4AqABLGl5jjrh6d9gco5XZjzJ/R4JCFrmy1JxKOsShShqcBTc4a2BMmSC5lqUWdxOWnAezOTpfRCkZPlhAATeYKBVrzykFqtRIjmdkqUZb3CC2LB8N0DdRIJysxZBlSy0JRJUNKR9YQSNNeuPKCZ2UsmkMLOsf/IPnFClWCVeFVgvqbRrBpE6rCgsDNWXBLEk7HxMClJPRv0JVBcp5oxV+6bT9Gh/MMoqVcISh81KlgkDUS9YjTLD9pP5hFdm5MQP9Ujfe8hHSLEARdntxX/hAOTB63Zari1eKy5V9S9ZKDylpE1KVALYKUkJJUA231Sk7FRxkiba0TZgJlVK1kqUyQq8HVLWkFzVwMNOIipiyLBF20Go1l+GbHX1Sa/8AMr/ORBoShFWuVledSvNya38SCbZ56lG8FNWpQovqdxzi65D6W268qZMImlZAMtUu6AAGASAzCul+cVaXYJpf+KVg/wBo/wAiOzkyaFN9Z14qHKHKpDa5G5MlrYmt8ycbVNmXr6lrLlQUSAMGzQKBgGagAiwZAyraurtCUhM4GWQUTDMlhKDRSklRDm64YEaISWRVpBui0o0f7ZPKIZqLSSP4oYe0kco7PC97nKjLexDa7NLMoS0SGVevCYnrKBmKVXipxgzNxiCRkRS1JSAp1ECt4AbS+EGiz2h/5pPeg6d2+I1onF3tUumxD/ph3Oj3F5Muxc7FYpUqSJa5hWEsKkDDAC6Xbef2lRLsBS82fMQp8E3FBtFSIpFnsk0h/rKMCaJQf7IjXkdSw5tA4JA0/dRDXWh1Y5UZvZF1QjJbn+JtGPsyxo0U2QDlZdiugWactRqFdYUAYUa7tisIyIHI+sKxTg+k+5A83JcvTPWat62tmqBEaUaU3f8ABNp1K1KKX5B7NkaZq0g4N4kxHO6PTZab6xm6wXA94h2hvIyNJbFZ+T96ILZkkCUuaEqHVGWC+pd8Xm95KRxiZTqqTsivqUXFXYkmyCcThq2RLZ0q0mtH7L1w0R2u0OKNhg/NJx3isDTbXoLHQxrT3hXvEGIw1kzAlaVKN5IUL2g3fWFPuvF8VkGyowlJVtLqfbUx5lLSpQcO2p73izx6Dk/KQFlklagFBABfHNzcMcAIVJdRdegZ9TkD/Rl/kHwgW3WWyoTeXJRXABIBJ2fGAbT0jSKIF46CcH2DTHNlyDNnq6y0EoSdHrqGoD1BvHCGykto6sIo21kT9GJxM0CUm7KBUVFyQVEEBIJx0d3e/UKxHZUpSpCEAJSkFkjAMD8vEhVC5bLUTNcQzz6M7xzjiWaRIrsr3DnEMg0jobjZBCTEsuZECYkTBRpWulcsCYtQAFEGgb1S+EBdH8qlAVeokKlKWdLJmBQpp+EMelWMz3UfpMIMnSL0qcRoSOSlf2xG3v5hrtNW7DbLeXROmSyh7qbwJwBvXc4A1pdhDlgAzARqAO3dwjcmdGrUuHpWByk5O7LFZFyjIQrqyii2z1KUUSw15RwKlTC1AGGEDz7cmWQlS5l0uHTdLXWCqFnqTp0QgkZTUkN2sGd6AEqYDVeL8IiXOUoAEuztxJUfEmGZNdQkql1ZDqz5SFb00pINKEgjQSxpuhjY0LmkCVMExWG7aQajfFSJaOrLbVylhctRSpNQRy2jQ0Ly49hnMmupcco5KnS2BmSVHSLrkb3TAq5E0EEiV+RP+MFLnlQCvaAV3h/OOsW3QNwXREiFT3ln1QDacpBCkhSUu1GQC9d9Iw9I5bHN7wdb4CF+Xu2jdr2wpVKLXmzQWfacBDY0otLMgletkqNU3oWdPSSUHzEh9ivKCP8A1JJUom6KhqiYeXwimLVWJ5Jwq3B4c6ENwKxEy4Scs2YKcqlpp7Fofk0RnpBIcNcI05k2vfFRnJLPowfbjEIheTFie0TRdkdJJPsocD2JjYvG7JlBM1aZaESyqZ2cxQGupJphFPlAVfVrhxkSaU2uzHCssbwVNyMN5MEOeImy4WbI81IObKBZmCRp2lXlA1sE2zp9JLla80jB9V3zixjHjFe6UZ80JctQEbGc+UdKjDscq809wWz2tS1EJ6tJASWKUvrqwfCI5cyaqeZN8JKU3yoJDMSC2jX4QFlfKaULSENfSoFRGNKXTq+aQot1tVOmKUc0qASQCQLowGNcHgfId9NrepIWJgoe9q7/AFQ+GXEpmLlzJ7AUSsBSkK0Mbr3cca9k7IX2TLs0dZQKlzk3ZkvQpOIZWhQNQdeiEypDYxuxqWksKp+cIkwgobEKpVcyZVmSRgQdvhHdlnCWsFgWNQW40gkDSO6OZssEOBD3qga0GOWMuqCgQACqpQxupFLpG+tNFId9HcjS57qm3qJSWBCQ6nfAPo1xUstEmYL2OYMBoYRfuiozFe5L5GAZUpRVtyRnlaWuwzstklSvs5aUn2sVfmNY3MmPGGOFGJiSWxGbudWL7Q7EnyjoRzYcVn7vx+EaSaQ2W4qEs2YyT86REVmNIxZdB3fvAxtQlpvKch2p+8Bi7D2hiI6SYXI6RSDiVDek+TxKjLcj/cbelf8AjB8y7jLMAy9J6yapDteCA+8EQFPySbLelBRUJiHJpQMpBw0OqC7dlCWbSlSVgp9G5roNdGiMy3bkLmFUtSVgSsWqkhd7SzHvgGln5hbbeRWLfk1dnmGXMa8GwL0OB2a2iGdDbpZa5cy1GZLWFhSU4PQgBJFQNT8YUTcII9wI6tNkSJcoqkoZSEkLBOdmjUMdYhTOsQ0Ew2s3SYiQmUZSVsLrqJIIemaBoDadEKVFalMnT6vk5Mc7dDrMBjDEiZTmOeqMIcWqzr9DK9xPIQXLV2YWyJmZLS2CE8oMlzcPnTAwyE2WATMAFWSOZMABNCDDK0l5qt4A7iIhlZP629VrofB38aYRyYjjoKVwyyfLSbt4ON5HKF0xLGGmTkuE7odJ6CU1dgVsDEDRA6BWDcqIYjjEVkooEh9T845PQSa96xLLs5L7Neww2sksiZZS70FNTTSnTuekB2EO/wA6YnkySJ8gu4UXA1XVMdPHjDb3H5dLl0k27q1glyDiPOFnXGYtcxRwvKZmocA71OHdHFttGcAA+aonZC632oXUypZdS6E66t8mEEejK/Ks5qTiKtr1xOqeGYh3wPLdGrQplPwPKBp47oMCJZa3MMJUkDGFllLQfMtKhUV2GOON2qcxBTXQRr3RJKQo1CF3QQVEpUAkOHJJDCHeQ7JKSAoNMWoA3nDpcYBOhoZZTpZZ2jNA71AQ7LoctxDlPJM6f6eVLeWlgpTpDFLE0JfAiLZ0XOYv3ZXIx1YkJFhnthn1IGPVpJwfTt7sI46Jh5czZcHgYAl70WHe0hooxwoxLcMcKlRLI5ljObMO/l+8RxLJDSlHX5loilGkCe49CGV2OBhZlP7HjGRkAQ/qINEaEZGQ0etiRGMT2fszfcMZGQjHCRWIiReHzqMbjIOiMwix9ke8f0iMsn2qfeEbjIQUg9ZW8844TjG4yHjRzZPV90coLlYjf5xkZAmFQsn/AGx3j9RgrJH+t7vxjUZCdQnQrs7Ew1yTo3RkZDp7DKfxEOVe0jj5RGfV3/CNRkLH4RJ/GG2DTBSPtpO7/wDQxkZA1uEfwodHBXGFGTf5yVvjIyFGMUWrTvPOItKd45xuMgwE3pPvDlBOiNRkcjgGZ2ouNn/kJv4f1CMjIRDuqHMv+Um/j/SI76HYTfwf3RkZAo/xJE/5DybgYreWuyrjGRkGYAd2L+VR7iPKMk4cYyMjhD//2Q=="/>
          <p:cNvSpPr>
            <a:spLocks noChangeAspect="1" noChangeArrowheads="1"/>
          </p:cNvSpPr>
          <p:nvPr/>
        </p:nvSpPr>
        <p:spPr bwMode="auto">
          <a:xfrm>
            <a:off x="155575" y="-1409700"/>
            <a:ext cx="47148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pic>
        <p:nvPicPr>
          <p:cNvPr id="6149" name="Picture 8" descr="http://gdb.rferl.org/E354758D-3986-4981-98AA-D436892F18A7_mw1024_n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3787775"/>
            <a:ext cx="3382963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http://www.armcomedy.com/wp-content/uploads/2010/07/tent-city-Gan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709738"/>
            <a:ext cx="3382963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2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tr-TR" sz="3600" b="1">
                <a:latin typeface="Georgia" charset="0"/>
              </a:rPr>
              <a:t>İran ve Güney Kafkasya</a:t>
            </a:r>
            <a:r>
              <a:rPr lang="en-US" sz="3600">
                <a:latin typeface="Georgia" charset="0"/>
              </a:rPr>
              <a:t> </a:t>
            </a:r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279519" y="1676400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963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271463" y="0"/>
            <a:ext cx="8415337" cy="764185"/>
          </a:xfrm>
        </p:spPr>
        <p:txBody>
          <a:bodyPr/>
          <a:lstStyle/>
          <a:p>
            <a:r>
              <a:rPr lang="en-US" dirty="0" err="1">
                <a:latin typeface="Calibri" charset="0"/>
              </a:rPr>
              <a:t>Karabağ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Savaşı</a:t>
            </a:r>
            <a:r>
              <a:rPr lang="en-US" dirty="0">
                <a:latin typeface="Calibri" charset="0"/>
              </a:rPr>
              <a:t> </a:t>
            </a:r>
            <a:r>
              <a:rPr lang="en-US" sz="3000" dirty="0">
                <a:latin typeface="Calibri" charset="0"/>
              </a:rPr>
              <a:t>(</a:t>
            </a:r>
            <a:r>
              <a:rPr lang="en-US" sz="3000" dirty="0" err="1">
                <a:latin typeface="Calibri" charset="0"/>
              </a:rPr>
              <a:t>Şubat</a:t>
            </a:r>
            <a:r>
              <a:rPr lang="en-US" sz="3000" dirty="0">
                <a:latin typeface="Calibri" charset="0"/>
              </a:rPr>
              <a:t> 1988 - </a:t>
            </a:r>
            <a:r>
              <a:rPr lang="en-US" sz="3000" dirty="0" err="1">
                <a:latin typeface="Calibri" charset="0"/>
              </a:rPr>
              <a:t>Mayıs</a:t>
            </a:r>
            <a:r>
              <a:rPr lang="en-US" sz="3000" dirty="0">
                <a:latin typeface="Calibri" charset="0"/>
              </a:rPr>
              <a:t> 1994)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103" y="854089"/>
            <a:ext cx="8870898" cy="6003911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 smtClean="0"/>
              <a:t>Azerbaycan </a:t>
            </a:r>
            <a:r>
              <a:rPr lang="en-US" sz="2200" dirty="0"/>
              <a:t>Sovyet </a:t>
            </a:r>
            <a:r>
              <a:rPr lang="en-US" sz="2200" dirty="0" err="1"/>
              <a:t>Sosyalist</a:t>
            </a:r>
            <a:r>
              <a:rPr lang="en-US" sz="2200" dirty="0"/>
              <a:t> </a:t>
            </a:r>
            <a:r>
              <a:rPr lang="en-US" sz="2200" dirty="0" err="1" smtClean="0"/>
              <a:t>Cumhuriyeti’ne</a:t>
            </a:r>
            <a:r>
              <a:rPr lang="en-US" sz="2200" dirty="0" smtClean="0"/>
              <a:t> </a:t>
            </a:r>
            <a:r>
              <a:rPr lang="en-US" sz="2200" dirty="0" err="1"/>
              <a:t>bağlı</a:t>
            </a:r>
            <a:r>
              <a:rPr lang="en-US" sz="2200" dirty="0"/>
              <a:t> </a:t>
            </a:r>
            <a:r>
              <a:rPr lang="en-US" sz="2200" dirty="0">
                <a:hlinkClick r:id="rId2" tooltip="Dağlık Karabağ Özerk Oblastı"/>
              </a:rPr>
              <a:t>Dağlık Karabağ Özerk </a:t>
            </a:r>
            <a:r>
              <a:rPr lang="en-US" sz="2200" dirty="0" err="1" smtClean="0">
                <a:hlinkClick r:id="rId2" tooltip="Dağlık Karabağ Özerk Oblastı"/>
              </a:rPr>
              <a:t>Oblastı</a:t>
            </a:r>
            <a:r>
              <a:rPr lang="en-US" sz="2200" dirty="0" err="1" smtClean="0"/>
              <a:t>'nın</a:t>
            </a:r>
            <a:r>
              <a:rPr lang="en-US" sz="2200" dirty="0" smtClean="0"/>
              <a:t> </a:t>
            </a:r>
            <a:r>
              <a:rPr lang="en-US" sz="2200" dirty="0" err="1" smtClean="0"/>
              <a:t>Ermenistan’a</a:t>
            </a:r>
            <a:r>
              <a:rPr lang="en-US" sz="2200" dirty="0" smtClean="0"/>
              <a:t> </a:t>
            </a:r>
            <a:r>
              <a:rPr lang="en-US" sz="2200" dirty="0" err="1" smtClean="0"/>
              <a:t>bağlanmasını</a:t>
            </a:r>
            <a:r>
              <a:rPr lang="en-US" sz="2200" dirty="0" smtClean="0"/>
              <a:t> </a:t>
            </a:r>
            <a:r>
              <a:rPr lang="en-US" sz="2200" dirty="0" err="1" smtClean="0"/>
              <a:t>isteyen</a:t>
            </a:r>
            <a:r>
              <a:rPr lang="en-US" sz="2200" dirty="0" smtClean="0"/>
              <a:t> Ermeniler</a:t>
            </a:r>
            <a:r>
              <a:rPr lang="en-US" sz="2200" dirty="0"/>
              <a:t> </a:t>
            </a:r>
            <a:r>
              <a:rPr lang="en-US" sz="2200" dirty="0" err="1"/>
              <a:t>ile</a:t>
            </a:r>
            <a:r>
              <a:rPr lang="en-US" sz="2200" dirty="0"/>
              <a:t>  </a:t>
            </a:r>
            <a:r>
              <a:rPr lang="en-US" sz="2200" dirty="0" err="1" smtClean="0"/>
              <a:t>Azeriler</a:t>
            </a:r>
            <a:r>
              <a:rPr lang="en-US" sz="2200" dirty="0"/>
              <a:t> </a:t>
            </a:r>
            <a:r>
              <a:rPr lang="en-US" sz="2200" dirty="0" err="1" smtClean="0"/>
              <a:t>arasında</a:t>
            </a:r>
            <a:r>
              <a:rPr lang="en-US" sz="2200" dirty="0" smtClean="0"/>
              <a:t> </a:t>
            </a:r>
            <a:r>
              <a:rPr lang="en-US" sz="2200" dirty="0" err="1"/>
              <a:t>başlayan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 </a:t>
            </a:r>
            <a:r>
              <a:rPr lang="en-US" sz="2200" dirty="0">
                <a:hlinkClick r:id="rId3" tooltip="Sovyetler Birliği'nin dağılması"/>
              </a:rPr>
              <a:t>Sovyetler Birliği'nin dağılmasından</a:t>
            </a:r>
            <a:r>
              <a:rPr lang="en-US" sz="2200" dirty="0"/>
              <a:t> </a:t>
            </a:r>
            <a:r>
              <a:rPr lang="en-US" sz="2200" dirty="0" err="1" smtClean="0"/>
              <a:t>sonra</a:t>
            </a:r>
            <a:r>
              <a:rPr lang="en-US" sz="2200" dirty="0" smtClean="0"/>
              <a:t> Azerbaycan </a:t>
            </a:r>
            <a:r>
              <a:rPr lang="en-US" sz="2200" dirty="0"/>
              <a:t> </a:t>
            </a:r>
            <a:r>
              <a:rPr lang="en-US" sz="2200" dirty="0" err="1" smtClean="0"/>
              <a:t>ile</a:t>
            </a:r>
            <a:r>
              <a:rPr lang="en-US" sz="2200" dirty="0" smtClean="0"/>
              <a:t> </a:t>
            </a:r>
            <a:r>
              <a:rPr lang="en-US" sz="2200" dirty="0" err="1" smtClean="0"/>
              <a:t>Ermenistan</a:t>
            </a:r>
            <a:r>
              <a:rPr lang="en-US" sz="2200" dirty="0" smtClean="0"/>
              <a:t> </a:t>
            </a:r>
            <a:r>
              <a:rPr lang="en-US" sz="2200" dirty="0" err="1" smtClean="0"/>
              <a:t>arasında</a:t>
            </a:r>
            <a:r>
              <a:rPr lang="en-US" sz="2200" dirty="0" smtClean="0"/>
              <a:t> </a:t>
            </a:r>
            <a:r>
              <a:rPr lang="en-US" sz="2200" dirty="0" err="1"/>
              <a:t>çatışmaya</a:t>
            </a:r>
            <a:r>
              <a:rPr lang="en-US" sz="2200" dirty="0"/>
              <a:t> </a:t>
            </a:r>
            <a:r>
              <a:rPr lang="en-US" sz="2200" dirty="0" err="1"/>
              <a:t>dönüşen</a:t>
            </a:r>
            <a:r>
              <a:rPr lang="en-US" sz="2200" dirty="0"/>
              <a:t> </a:t>
            </a:r>
            <a:r>
              <a:rPr lang="en-US" sz="2200" dirty="0" err="1"/>
              <a:t>bir</a:t>
            </a:r>
            <a:r>
              <a:rPr lang="en-US" sz="2200" dirty="0"/>
              <a:t> </a:t>
            </a:r>
            <a:r>
              <a:rPr lang="en-US" sz="2200" dirty="0" err="1"/>
              <a:t>savaş</a:t>
            </a:r>
            <a:r>
              <a:rPr lang="en-US" sz="2200" dirty="0"/>
              <a:t>.</a:t>
            </a:r>
          </a:p>
          <a:p>
            <a:r>
              <a:rPr lang="en-US" sz="2200" dirty="0" smtClean="0"/>
              <a:t>1994 </a:t>
            </a:r>
            <a:r>
              <a:rPr lang="en-US" sz="2200" dirty="0" err="1"/>
              <a:t>yılında</a:t>
            </a:r>
            <a:r>
              <a:rPr lang="en-US" sz="2200" dirty="0"/>
              <a:t> </a:t>
            </a:r>
            <a:r>
              <a:rPr lang="en-US" sz="2200" dirty="0" err="1"/>
              <a:t>çatışmaların</a:t>
            </a:r>
            <a:r>
              <a:rPr lang="en-US" sz="2200" dirty="0"/>
              <a:t> </a:t>
            </a:r>
            <a:r>
              <a:rPr lang="en-US" sz="2200" dirty="0" err="1"/>
              <a:t>sonunda</a:t>
            </a:r>
            <a:r>
              <a:rPr lang="en-US" sz="2200" dirty="0"/>
              <a:t> </a:t>
            </a:r>
            <a:r>
              <a:rPr lang="en-US" sz="2200" dirty="0" err="1"/>
              <a:t>Ermeniler</a:t>
            </a:r>
            <a:r>
              <a:rPr lang="en-US" sz="2200" dirty="0"/>
              <a:t>, </a:t>
            </a:r>
            <a:r>
              <a:rPr lang="en-US" sz="2200" dirty="0" err="1"/>
              <a:t>Dağlık</a:t>
            </a:r>
            <a:r>
              <a:rPr lang="en-US" sz="2200" dirty="0"/>
              <a:t> </a:t>
            </a:r>
            <a:r>
              <a:rPr lang="en-US" sz="2200" dirty="0" err="1"/>
              <a:t>Karabağ</a:t>
            </a:r>
            <a:r>
              <a:rPr lang="en-US" sz="2200" dirty="0"/>
              <a:t> da </a:t>
            </a:r>
            <a:r>
              <a:rPr lang="en-US" sz="2200" dirty="0" err="1"/>
              <a:t>dahil</a:t>
            </a:r>
            <a:r>
              <a:rPr lang="en-US" sz="2200" dirty="0"/>
              <a:t> </a:t>
            </a:r>
            <a:r>
              <a:rPr lang="en-US" sz="2200" dirty="0" err="1"/>
              <a:t>olmak</a:t>
            </a:r>
            <a:r>
              <a:rPr lang="en-US" sz="2200" dirty="0"/>
              <a:t> </a:t>
            </a:r>
            <a:r>
              <a:rPr lang="en-US" sz="2200" dirty="0" err="1"/>
              <a:t>üzere</a:t>
            </a:r>
            <a:r>
              <a:rPr lang="en-US" sz="2200" dirty="0"/>
              <a:t> </a:t>
            </a:r>
            <a:r>
              <a:rPr lang="en-US" sz="2200" dirty="0" err="1"/>
              <a:t>Azerbaycan'ın</a:t>
            </a:r>
            <a:r>
              <a:rPr lang="en-US" sz="2200" dirty="0"/>
              <a:t> %20 </a:t>
            </a:r>
            <a:r>
              <a:rPr lang="en-US" sz="2200" dirty="0" err="1"/>
              <a:t>kadarını</a:t>
            </a:r>
            <a:r>
              <a:rPr lang="en-US" sz="2200" dirty="0"/>
              <a:t> </a:t>
            </a:r>
            <a:r>
              <a:rPr lang="en-US" sz="2200" dirty="0" err="1"/>
              <a:t>kontrolü</a:t>
            </a:r>
            <a:r>
              <a:rPr lang="en-US" sz="2200" dirty="0"/>
              <a:t> </a:t>
            </a:r>
            <a:r>
              <a:rPr lang="en-US" sz="2200" dirty="0" err="1"/>
              <a:t>altına</a:t>
            </a:r>
            <a:r>
              <a:rPr lang="en-US" sz="2200" dirty="0"/>
              <a:t> </a:t>
            </a:r>
            <a:r>
              <a:rPr lang="en-US" sz="2200" dirty="0" err="1"/>
              <a:t>aldı</a:t>
            </a:r>
            <a:r>
              <a:rPr lang="en-US" sz="2200" dirty="0"/>
              <a:t>. </a:t>
            </a:r>
          </a:p>
          <a:p>
            <a:r>
              <a:rPr lang="en-US" sz="2200" dirty="0" smtClean="0"/>
              <a:t>30.000’e </a:t>
            </a:r>
            <a:r>
              <a:rPr lang="en-US" sz="2200" dirty="0" err="1" smtClean="0"/>
              <a:t>yakın</a:t>
            </a:r>
            <a:r>
              <a:rPr lang="en-US" sz="2200" dirty="0" smtClean="0"/>
              <a:t> </a:t>
            </a:r>
            <a:r>
              <a:rPr lang="en-US" sz="2200" dirty="0" err="1"/>
              <a:t>kişi</a:t>
            </a:r>
            <a:r>
              <a:rPr lang="en-US" sz="2200" dirty="0"/>
              <a:t> </a:t>
            </a:r>
            <a:r>
              <a:rPr lang="en-US" sz="2200" dirty="0" err="1"/>
              <a:t>yaşamını</a:t>
            </a:r>
            <a:r>
              <a:rPr lang="en-US" sz="2200" dirty="0"/>
              <a:t> </a:t>
            </a:r>
            <a:r>
              <a:rPr lang="en-US" sz="2200" dirty="0" err="1"/>
              <a:t>kaybetti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smtClean="0"/>
              <a:t>1 m. </a:t>
            </a:r>
            <a:r>
              <a:rPr lang="en-US" sz="2200" dirty="0" err="1" smtClean="0"/>
              <a:t>göç</a:t>
            </a:r>
            <a:r>
              <a:rPr lang="en-US" sz="2200" dirty="0" smtClean="0"/>
              <a:t> </a:t>
            </a:r>
            <a:r>
              <a:rPr lang="en-US" sz="2200" dirty="0" err="1" smtClean="0"/>
              <a:t>etti</a:t>
            </a:r>
            <a:r>
              <a:rPr lang="en-US" sz="2200" dirty="0" smtClean="0"/>
              <a:t>. </a:t>
            </a:r>
            <a:endParaRPr lang="en-US" sz="2200" dirty="0"/>
          </a:p>
          <a:p>
            <a:r>
              <a:rPr lang="en-US" sz="2200" dirty="0" err="1"/>
              <a:t>Dört</a:t>
            </a:r>
            <a:r>
              <a:rPr lang="en-US" sz="2200" dirty="0"/>
              <a:t> </a:t>
            </a:r>
            <a:r>
              <a:rPr lang="en-US" sz="2200" dirty="0" smtClean="0"/>
              <a:t>BMGK </a:t>
            </a:r>
            <a:r>
              <a:rPr lang="en-US" sz="2200" dirty="0" err="1" smtClean="0"/>
              <a:t>kararı</a:t>
            </a:r>
            <a:r>
              <a:rPr lang="en-US" sz="2200" dirty="0" smtClean="0"/>
              <a:t> </a:t>
            </a:r>
            <a:r>
              <a:rPr lang="en-US" sz="2200" dirty="0"/>
              <a:t>(822, 853, 874 </a:t>
            </a:r>
            <a:r>
              <a:rPr lang="en-US" sz="2200" dirty="0" err="1"/>
              <a:t>ve</a:t>
            </a:r>
            <a:r>
              <a:rPr lang="en-US" sz="2200" dirty="0"/>
              <a:t> 884), "</a:t>
            </a:r>
            <a:r>
              <a:rPr lang="en-US" sz="2200" dirty="0" err="1"/>
              <a:t>Ermeni</a:t>
            </a:r>
            <a:r>
              <a:rPr lang="en-US" sz="2200" dirty="0"/>
              <a:t> </a:t>
            </a:r>
            <a:r>
              <a:rPr lang="en-US" sz="2200" dirty="0" err="1"/>
              <a:t>güçlerinin</a:t>
            </a:r>
            <a:r>
              <a:rPr lang="en-US" sz="2200" dirty="0"/>
              <a:t> </a:t>
            </a:r>
            <a:r>
              <a:rPr lang="en-US" sz="2200" dirty="0" err="1"/>
              <a:t>Azerbaycan'ın</a:t>
            </a:r>
            <a:r>
              <a:rPr lang="en-US" sz="2200" dirty="0"/>
              <a:t> </a:t>
            </a:r>
            <a:r>
              <a:rPr lang="en-US" sz="2200" dirty="0" err="1"/>
              <a:t>işgal</a:t>
            </a:r>
            <a:r>
              <a:rPr lang="en-US" sz="2200" dirty="0"/>
              <a:t> </a:t>
            </a:r>
            <a:r>
              <a:rPr lang="en-US" sz="2200" dirty="0" err="1"/>
              <a:t>altındaki</a:t>
            </a:r>
            <a:r>
              <a:rPr lang="en-US" sz="2200" dirty="0"/>
              <a:t> </a:t>
            </a:r>
            <a:r>
              <a:rPr lang="en-US" sz="2200" dirty="0" err="1"/>
              <a:t>tüm</a:t>
            </a:r>
            <a:r>
              <a:rPr lang="en-US" sz="2200" dirty="0"/>
              <a:t> </a:t>
            </a:r>
            <a:r>
              <a:rPr lang="en-US" sz="2200" dirty="0" err="1"/>
              <a:t>topraklarından</a:t>
            </a:r>
            <a:r>
              <a:rPr lang="en-US" sz="2200" dirty="0"/>
              <a:t> </a:t>
            </a:r>
            <a:r>
              <a:rPr lang="en-US" sz="2200" dirty="0" err="1"/>
              <a:t>çekilmesini</a:t>
            </a:r>
            <a:r>
              <a:rPr lang="en-US" sz="2200" dirty="0"/>
              <a:t> </a:t>
            </a:r>
            <a:r>
              <a:rPr lang="en-US" sz="2200" dirty="0" err="1"/>
              <a:t>istedi</a:t>
            </a:r>
            <a:r>
              <a:rPr lang="en-US" sz="2200" dirty="0"/>
              <a:t>".</a:t>
            </a:r>
            <a:r>
              <a:rPr lang="en-US" sz="2200" baseline="30000" dirty="0"/>
              <a:t> </a:t>
            </a:r>
          </a:p>
          <a:p>
            <a:r>
              <a:rPr lang="en-US" sz="2200" dirty="0"/>
              <a:t>1970 </a:t>
            </a:r>
            <a:r>
              <a:rPr lang="en-US" sz="2200" dirty="0" err="1"/>
              <a:t>nüfus</a:t>
            </a:r>
            <a:r>
              <a:rPr lang="en-US" sz="2200" dirty="0"/>
              <a:t> </a:t>
            </a:r>
            <a:r>
              <a:rPr lang="en-US" sz="2200" dirty="0" err="1"/>
              <a:t>sayımına</a:t>
            </a:r>
            <a:r>
              <a:rPr lang="en-US" sz="2200" dirty="0"/>
              <a:t> </a:t>
            </a:r>
            <a:r>
              <a:rPr lang="en-US" sz="2200" dirty="0" err="1"/>
              <a:t>göre</a:t>
            </a:r>
            <a:r>
              <a:rPr lang="en-US" sz="2200" dirty="0"/>
              <a:t> 510.000 </a:t>
            </a:r>
            <a:r>
              <a:rPr lang="en-US" sz="2200" dirty="0" err="1"/>
              <a:t>Rus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484.000 </a:t>
            </a:r>
            <a:r>
              <a:rPr lang="en-US" sz="2200" dirty="0" err="1"/>
              <a:t>Ermeni</a:t>
            </a:r>
            <a:r>
              <a:rPr lang="en-US" sz="2200" dirty="0"/>
              <a:t> </a:t>
            </a:r>
            <a:r>
              <a:rPr lang="en-US" sz="2200" dirty="0" err="1"/>
              <a:t>Azerbaycan'da</a:t>
            </a:r>
            <a:r>
              <a:rPr lang="en-US" sz="2200" dirty="0"/>
              <a:t> </a:t>
            </a:r>
            <a:r>
              <a:rPr lang="en-US" sz="2200" dirty="0" err="1"/>
              <a:t>yaşamaktaydı</a:t>
            </a:r>
            <a:r>
              <a:rPr lang="en-US" sz="2200" dirty="0"/>
              <a:t>; 1990'larda </a:t>
            </a:r>
            <a:r>
              <a:rPr lang="en-US" sz="2200" dirty="0" err="1"/>
              <a:t>ise</a:t>
            </a:r>
            <a:r>
              <a:rPr lang="en-US" sz="2200" dirty="0"/>
              <a:t> </a:t>
            </a:r>
            <a:r>
              <a:rPr lang="en-US" sz="2200" dirty="0" err="1"/>
              <a:t>birçok</a:t>
            </a:r>
            <a:r>
              <a:rPr lang="en-US" sz="2200" dirty="0"/>
              <a:t> </a:t>
            </a:r>
            <a:r>
              <a:rPr lang="en-US" sz="2200" dirty="0" err="1"/>
              <a:t>Rus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Ermeni</a:t>
            </a:r>
            <a:r>
              <a:rPr lang="en-US" sz="2200" dirty="0"/>
              <a:t>, </a:t>
            </a:r>
            <a:r>
              <a:rPr lang="en-US" sz="2200" dirty="0" err="1"/>
              <a:t>Azerbaycan'ı</a:t>
            </a:r>
            <a:r>
              <a:rPr lang="en-US" sz="2200" dirty="0"/>
              <a:t> </a:t>
            </a:r>
            <a:r>
              <a:rPr lang="en-US" sz="2200" dirty="0" err="1"/>
              <a:t>terk</a:t>
            </a:r>
            <a:r>
              <a:rPr lang="en-US" sz="2200" dirty="0"/>
              <a:t> </a:t>
            </a:r>
            <a:r>
              <a:rPr lang="en-US" sz="2200" dirty="0" err="1"/>
              <a:t>etti</a:t>
            </a:r>
            <a:r>
              <a:rPr lang="en-US" sz="2200" dirty="0"/>
              <a:t>. </a:t>
            </a:r>
          </a:p>
          <a:p>
            <a:r>
              <a:rPr lang="en-US" sz="2200" dirty="0"/>
              <a:t>25–26 </a:t>
            </a:r>
            <a:r>
              <a:rPr lang="en-US" sz="2200" dirty="0" err="1"/>
              <a:t>Şubat</a:t>
            </a:r>
            <a:r>
              <a:rPr lang="en-US" sz="2200" dirty="0"/>
              <a:t> 1992'de </a:t>
            </a:r>
            <a:r>
              <a:rPr lang="en-US" sz="2200" dirty="0" err="1"/>
              <a:t>Ermenistan'a</a:t>
            </a:r>
            <a:r>
              <a:rPr lang="en-US" sz="2200" dirty="0"/>
              <a:t> </a:t>
            </a:r>
            <a:r>
              <a:rPr lang="en-US" sz="2200" dirty="0" err="1"/>
              <a:t>bağlı</a:t>
            </a:r>
            <a:r>
              <a:rPr lang="en-US" sz="2200" dirty="0"/>
              <a:t> </a:t>
            </a:r>
            <a:r>
              <a:rPr lang="en-US" sz="2200" dirty="0" err="1"/>
              <a:t>kuvvetlerin</a:t>
            </a:r>
            <a:r>
              <a:rPr lang="en-US" sz="2200" dirty="0"/>
              <a:t> Azeri </a:t>
            </a:r>
            <a:r>
              <a:rPr lang="en-US" sz="2200" dirty="0" err="1"/>
              <a:t>sivilleri</a:t>
            </a:r>
            <a:r>
              <a:rPr lang="en-US" sz="2200" dirty="0"/>
              <a:t> </a:t>
            </a:r>
            <a:r>
              <a:rPr lang="en-US" sz="2200" dirty="0" err="1"/>
              <a:t>topluca</a:t>
            </a:r>
            <a:r>
              <a:rPr lang="en-US" sz="2200" dirty="0"/>
              <a:t> </a:t>
            </a:r>
            <a:r>
              <a:rPr lang="en-US" sz="2200" dirty="0" err="1"/>
              <a:t>katlettiği</a:t>
            </a:r>
            <a:r>
              <a:rPr lang="en-US" sz="2200" dirty="0"/>
              <a:t> </a:t>
            </a:r>
            <a:r>
              <a:rPr lang="en-US" sz="2200" dirty="0">
                <a:hlinkClick r:id="rId4" tooltip="Hocalı Katliamı"/>
              </a:rPr>
              <a:t>Hocalı Katliamı</a:t>
            </a:r>
            <a:r>
              <a:rPr lang="en-US" sz="2200" dirty="0"/>
              <a:t>, İnsan Hakları İzleme Örgütü de </a:t>
            </a:r>
            <a:r>
              <a:rPr lang="en-US" sz="2200" dirty="0" err="1"/>
              <a:t>dahil</a:t>
            </a:r>
            <a:r>
              <a:rPr lang="en-US" sz="2200" dirty="0"/>
              <a:t> </a:t>
            </a:r>
            <a:r>
              <a:rPr lang="en-US" sz="2200" dirty="0" err="1"/>
              <a:t>olmak</a:t>
            </a:r>
            <a:r>
              <a:rPr lang="en-US" sz="2200" dirty="0"/>
              <a:t> </a:t>
            </a:r>
            <a:r>
              <a:rPr lang="en-US" sz="2200" dirty="0" err="1"/>
              <a:t>üzere</a:t>
            </a:r>
            <a:r>
              <a:rPr lang="en-US" sz="2200" dirty="0"/>
              <a:t> </a:t>
            </a:r>
            <a:r>
              <a:rPr lang="en-US" sz="2200" dirty="0" err="1"/>
              <a:t>birçok</a:t>
            </a:r>
            <a:r>
              <a:rPr lang="en-US" sz="2200" dirty="0"/>
              <a:t> </a:t>
            </a:r>
            <a:r>
              <a:rPr lang="en-US" sz="2200" dirty="0" err="1"/>
              <a:t>uluslararası</a:t>
            </a:r>
            <a:r>
              <a:rPr lang="en-US" sz="2200" dirty="0"/>
              <a:t> </a:t>
            </a:r>
            <a:r>
              <a:rPr lang="en-US" sz="2200" dirty="0" err="1"/>
              <a:t>örgüt</a:t>
            </a:r>
            <a:r>
              <a:rPr lang="en-US" sz="2200" dirty="0"/>
              <a:t> </a:t>
            </a:r>
            <a:r>
              <a:rPr lang="en-US" sz="2200" dirty="0" err="1"/>
              <a:t>tarafından</a:t>
            </a:r>
            <a:r>
              <a:rPr lang="en-US" sz="2200" dirty="0"/>
              <a:t> </a:t>
            </a:r>
            <a:r>
              <a:rPr lang="en-US" sz="2200" dirty="0">
                <a:hlinkClick r:id="rId5" tooltip="Soykırım"/>
              </a:rPr>
              <a:t>soykırım</a:t>
            </a:r>
            <a:r>
              <a:rPr lang="en-US" sz="2200" dirty="0"/>
              <a:t> </a:t>
            </a:r>
            <a:r>
              <a:rPr lang="en-US" sz="2200" dirty="0" err="1"/>
              <a:t>olarak</a:t>
            </a:r>
            <a:r>
              <a:rPr lang="en-US" sz="2200" dirty="0"/>
              <a:t> </a:t>
            </a:r>
            <a:r>
              <a:rPr lang="en-US" sz="2200" dirty="0" err="1"/>
              <a:t>kabul</a:t>
            </a:r>
            <a:r>
              <a:rPr lang="en-US" sz="2200" dirty="0"/>
              <a:t> </a:t>
            </a:r>
            <a:r>
              <a:rPr lang="en-US" sz="2200" dirty="0" err="1" smtClean="0"/>
              <a:t>edilmektedir</a:t>
            </a:r>
            <a:r>
              <a:rPr lang="en-US" sz="2200" dirty="0" smtClean="0"/>
              <a:t>.</a:t>
            </a:r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76632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975"/>
            <a:ext cx="8229600" cy="4175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Karabağ</a:t>
            </a:r>
            <a:r>
              <a:rPr lang="en-US" dirty="0" smtClean="0"/>
              <a:t> </a:t>
            </a:r>
            <a:r>
              <a:rPr lang="en-US" dirty="0" err="1" smtClean="0"/>
              <a:t>Savaşı</a:t>
            </a:r>
            <a:endParaRPr lang="en-US" dirty="0" smtClean="0">
              <a:ea typeface="+mj-ea"/>
              <a:cs typeface="+mj-cs"/>
            </a:endParaRPr>
          </a:p>
        </p:txBody>
      </p:sp>
      <p:pic>
        <p:nvPicPr>
          <p:cNvPr id="2048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3" b="5273"/>
          <a:stretch>
            <a:fillRect/>
          </a:stretch>
        </p:blipFill>
        <p:spPr>
          <a:xfrm>
            <a:off x="457200" y="1052513"/>
            <a:ext cx="8229600" cy="5521325"/>
          </a:xfrm>
        </p:spPr>
      </p:pic>
    </p:spTree>
    <p:extLst>
      <p:ext uri="{BB962C8B-B14F-4D97-AF65-F5344CB8AC3E}">
        <p14:creationId xmlns:p14="http://schemas.microsoft.com/office/powerpoint/2010/main" val="3763772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90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ea typeface="+mj-ea"/>
                <a:cs typeface="+mj-cs"/>
              </a:rPr>
              <a:t>Karabağ</a:t>
            </a:r>
            <a:r>
              <a:rPr lang="en-US" dirty="0" smtClean="0">
                <a:ea typeface="+mj-ea"/>
                <a:cs typeface="+mj-cs"/>
              </a:rPr>
              <a:t> </a:t>
            </a:r>
            <a:r>
              <a:rPr lang="en-US" dirty="0" err="1" smtClean="0">
                <a:ea typeface="+mj-ea"/>
                <a:cs typeface="+mj-cs"/>
              </a:rPr>
              <a:t>Ateşkesi</a:t>
            </a:r>
            <a:endParaRPr lang="en-US" dirty="0" smtClean="0">
              <a:ea typeface="+mj-ea"/>
              <a:cs typeface="+mj-cs"/>
            </a:endParaRPr>
          </a:p>
        </p:txBody>
      </p:sp>
      <p:pic>
        <p:nvPicPr>
          <p:cNvPr id="21506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" b="4977"/>
          <a:stretch>
            <a:fillRect/>
          </a:stretch>
        </p:blipFill>
        <p:spPr>
          <a:xfrm>
            <a:off x="457200" y="1016000"/>
            <a:ext cx="8229600" cy="5557838"/>
          </a:xfrm>
        </p:spPr>
      </p:pic>
    </p:spTree>
    <p:extLst>
      <p:ext uri="{BB962C8B-B14F-4D97-AF65-F5344CB8AC3E}">
        <p14:creationId xmlns:p14="http://schemas.microsoft.com/office/powerpoint/2010/main" val="2743704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106</Words>
  <Application>Microsoft Office PowerPoint</Application>
  <PresentationFormat>Ekran Gösterisi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Office Theme</vt:lpstr>
      <vt:lpstr>Azerbaycan Temel Bilgiler</vt:lpstr>
      <vt:lpstr>Azerbaycan’ın Anlamı</vt:lpstr>
      <vt:lpstr>Ekonomi</vt:lpstr>
      <vt:lpstr>Dağlık Karabağ Sorunu</vt:lpstr>
      <vt:lpstr>İran ve Güney Kafkasya </vt:lpstr>
      <vt:lpstr>Karabağ Savaşı (Şubat 1988 - Mayıs 1994) </vt:lpstr>
      <vt:lpstr>Karabağ Savaşı</vt:lpstr>
      <vt:lpstr>Karabağ Ateşkesi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Azerbaycan Respublikası</dc:title>
  <dc:creator>Seyfettin Ersahin</dc:creator>
  <cp:lastModifiedBy>canan</cp:lastModifiedBy>
  <cp:revision>12</cp:revision>
  <dcterms:created xsi:type="dcterms:W3CDTF">2015-03-25T17:08:29Z</dcterms:created>
  <dcterms:modified xsi:type="dcterms:W3CDTF">2018-02-12T19:24:39Z</dcterms:modified>
</cp:coreProperties>
</file>