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64" r:id="rId2"/>
    <p:sldId id="266" r:id="rId3"/>
    <p:sldId id="257" r:id="rId4"/>
    <p:sldId id="258" r:id="rId5"/>
    <p:sldId id="265" r:id="rId6"/>
    <p:sldId id="259" r:id="rId7"/>
    <p:sldId id="260" r:id="rId8"/>
    <p:sldId id="261" r:id="rId9"/>
    <p:sldId id="262" r:id="rId10"/>
    <p:sldId id="263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9" autoAdjust="0"/>
    <p:restoredTop sz="95872" autoAdjust="0"/>
  </p:normalViewPr>
  <p:slideViewPr>
    <p:cSldViewPr snapToGrid="0">
      <p:cViewPr varScale="1">
        <p:scale>
          <a:sx n="113" d="100"/>
          <a:sy n="113" d="100"/>
        </p:scale>
        <p:origin x="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519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75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549" y="1645920"/>
            <a:ext cx="10820400" cy="402412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7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Soru standardının olmayışı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Tipik bir görüşme sürecinde, görüşmeci konuşma arasına girebilir, ek sorular sorma gereği duyabilir, soruları değiştirerek sorabilir veya farklı bireylere farklı sorular yöneltebilir.</a:t>
            </a:r>
          </a:p>
          <a:p>
            <a:pPr marL="457200" indent="-457200" algn="just">
              <a:buFont typeface="+mj-lt"/>
              <a:buAutoNum type="arabicPeriod" startAt="7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Bireylere ulaşma güçlüğü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Bireylerin yer ve adreslerinin saptanması, görüşme için uygun zamanlarının saptanması ve randevuların ayarlanması gibi konularda araştırmacı çeşitli güçlükler ile karşılaşabilir. </a:t>
            </a: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5138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83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2737" y="1632857"/>
            <a:ext cx="10820400" cy="4024125"/>
          </a:xfrm>
        </p:spPr>
        <p:txBody>
          <a:bodyPr/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Görüşmenin amacı, bir bireyin iç dünyasına girmek ve onun bakış açısını anlamaktır.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Etkili ve verimli bir veri toplama aracı olarak kullanılabilmesi için, temel özelliklerini, güçlü ve zayıf yönlerini iyi anlamak ve görüşme sürecini iyi yönetmek gerekmektedir</a:t>
            </a:r>
            <a:r>
              <a:rPr lang="tr-TR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897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594574" y="390884"/>
            <a:ext cx="8610600" cy="129302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GÖRÜŞME YÖNTEMLERİ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559" y="1683912"/>
            <a:ext cx="10820400" cy="526102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Nicel araştırma, sık kullanılan anketlerle karşılaştırıldığında, görüşme yönteminin açık seçik bazı güçlü ve zayıf yönleri vardır. </a:t>
            </a:r>
          </a:p>
          <a:p>
            <a:pPr marL="0" indent="0" algn="just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Güçlü yönleri </a:t>
            </a:r>
          </a:p>
          <a:p>
            <a:pPr marL="0" indent="0" algn="just">
              <a:buNone/>
            </a:pPr>
            <a:endParaRPr lang="tr-TR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Esneklik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Görüşme, araştırmacılar için büyük ölçüde esneklik sağlar.  Araştırmacı daha derinlemesine yanıtlar için ek sorular sorabilir, yanlış anlama durumunda soruyu tekrar edebilir veya soruyu değişik bir biçimde tekrar sorabilir. </a:t>
            </a:r>
          </a:p>
        </p:txBody>
      </p:sp>
    </p:spTree>
    <p:extLst>
      <p:ext uri="{BB962C8B-B14F-4D97-AF65-F5344CB8AC3E}">
        <p14:creationId xmlns:p14="http://schemas.microsoft.com/office/powerpoint/2010/main" val="142489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2921" y="1894669"/>
            <a:ext cx="10820400" cy="5286776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Yanıt oranı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Araştırmacı görüşmede duruma hakim olduğu ve veri toplama sürecinde bizzat bulunduğu için yanıt oranı yüksek olmaktadır.</a:t>
            </a:r>
          </a:p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Sözel olmayan davranış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Araştırmacı veri toplama sürecine bizzat katıldığı için, görüşme sürecinde karşı tarafın davranış, yüz ifadesi ve vücut hareketlerini gözleme ve kayıt etme olanağına sahiptir. </a:t>
            </a:r>
          </a:p>
        </p:txBody>
      </p:sp>
    </p:spTree>
    <p:extLst>
      <p:ext uri="{BB962C8B-B14F-4D97-AF65-F5344CB8AC3E}">
        <p14:creationId xmlns:p14="http://schemas.microsoft.com/office/powerpoint/2010/main" val="412690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0486" y="1645922"/>
            <a:ext cx="10820400" cy="4350696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Ortam üzerindeki kontrol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görüşme sürecinde araştırmacı ortamda bizzat bulunmaktadır. Etkili bir görüşme için ortamı düzenleyebilir, rahat ve sessiz bir görüşme ortamı yaratabilir.</a:t>
            </a:r>
          </a:p>
          <a:p>
            <a:pPr marL="514350" indent="-514350" algn="just">
              <a:buFont typeface="+mj-lt"/>
              <a:buAutoNum type="arabicPeriod" startAt="2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630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700011"/>
            <a:ext cx="10820400" cy="5009882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Soruların sırası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 yöntemi, soruların sırası konusunda araştırmacıya esneklik sağlar. Bu yolla araştırmacı, görüşme sürecinde soruların sırasını değiştirebilir veya sorularını herhangi bir sıraya tabi tutmadan sorabilir.</a:t>
            </a:r>
          </a:p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Anlık tepki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Tipik bir görüşme sürecinde araştırmacı, görüşülen bireyin anlık geliştirdiği yanıtları ve tepkileri kaydetme şansına sahiptir.</a:t>
            </a:r>
          </a:p>
          <a:p>
            <a:pPr marL="514350" indent="-514350" algn="just">
              <a:buFont typeface="+mj-lt"/>
              <a:buAutoNum type="arabicPeriod" startAt="5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Veri kaynağının teyit edilmesi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yolla elde edilen verilerin, anket yoluyla elde edilen veriye oranla geçerliğinin daha yüksek olacağı açıktır.</a:t>
            </a:r>
          </a:p>
        </p:txBody>
      </p:sp>
    </p:spTree>
    <p:extLst>
      <p:ext uri="{BB962C8B-B14F-4D97-AF65-F5344CB8AC3E}">
        <p14:creationId xmlns:p14="http://schemas.microsoft.com/office/powerpoint/2010/main" val="48068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984" y="1542705"/>
            <a:ext cx="10820400" cy="402412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8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Tamlık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Diğer veri toplama yöntemleri ile karşılaştırıldığında, araştırmacı veri toplama sürecine bizzat katıldığı ve görüşme ortamında bizzat bulunduğu için, görüşme yönteminde yanıt oranı hemen hemen tamdır.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Derinlemesine bilgi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Deneyimli, becerikli ve iyi eğitilmiş görüşmeciler karmaşık bir konu veya konu hakkında zengin bir veri seti oluşturabilir; veri toplama sürecinde şekiller, grafikler, oklar veya ayrıntılı açıklamalar yoluyla istedikleri bilgiyi elde edebilirler.</a:t>
            </a:r>
          </a:p>
        </p:txBody>
      </p:sp>
    </p:spTree>
    <p:extLst>
      <p:ext uri="{BB962C8B-B14F-4D97-AF65-F5344CB8AC3E}">
        <p14:creationId xmlns:p14="http://schemas.microsoft.com/office/powerpoint/2010/main" val="98645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4285" y="1541049"/>
            <a:ext cx="10820400" cy="50948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Zayıf yönleri</a:t>
            </a:r>
          </a:p>
          <a:p>
            <a:pPr marL="0" indent="0" algn="just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Maliyet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Diğer veri toplama yöntemleri ile karşılaştırıldığında görüşme yöntemi pahalı olabilir.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Zaman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Diğer veri toplama yöntemleri ile karşılaştırıldığında harcanan zamanda önemli farklılıklar ortaya çıkmaktadır.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Olası yanlılık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 ne kadar bizzat araştırmacının veya araştırmaya dahil bir görüşmecinin veri toplama sürecinde bulunması kontrol olanağını veriyorsa da, bu durum tek başına bir hata kaynağı olabilir.</a:t>
            </a:r>
          </a:p>
          <a:p>
            <a:pPr marL="0" indent="0" algn="just">
              <a:buNone/>
            </a:pPr>
            <a:endParaRPr lang="tr-TR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tr-TR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01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557" y="1498365"/>
            <a:ext cx="10820400" cy="4919728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Kayıtlı veya yazılı bilgileri kullanamama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 yöntemi tipik bir anlatımla ‘burada ve şimdi’ tarzı bir yöntemdir.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Zaman ayırma güçlüğü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Araştırmacı bazen görüşülen birey için uygun olan bir zaman dilimini ayarlamakta güçlük çekebilir. 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Gizliliğin ortadan kalkması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 yönteminde birey veya bireyler tanımlı ve belli olduğu için, bu durum zaman zaman bilgilerin doğruyu yansıtmaktan ziyade sosyal olarak kabul edilebilir tarzda verilebilir.</a:t>
            </a: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4408847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1877</TotalTime>
  <Words>583</Words>
  <Application>Microsoft Macintosh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Century Gothic</vt:lpstr>
      <vt:lpstr>Wingdings</vt:lpstr>
      <vt:lpstr>Uçak İzi</vt:lpstr>
      <vt:lpstr>PowerPoint Sunusu</vt:lpstr>
      <vt:lpstr>PowerPoint Sunusu</vt:lpstr>
      <vt:lpstr>GÖRÜŞME YÖNTEMLERİ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105</cp:revision>
  <dcterms:created xsi:type="dcterms:W3CDTF">2017-12-23T19:05:59Z</dcterms:created>
  <dcterms:modified xsi:type="dcterms:W3CDTF">2020-05-04T19:06:35Z</dcterms:modified>
</cp:coreProperties>
</file>