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ikdörtgen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İçerik Yer Tutucus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İçerik Yer Tutucus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Başlı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Dikdörtgen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İçerik Yer Tutucus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üz Bağlayıcı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Max</a:t>
            </a:r>
            <a:r>
              <a:rPr lang="tr-TR" dirty="0" smtClean="0"/>
              <a:t> WEBER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702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Sosyoloji, </a:t>
            </a:r>
            <a:r>
              <a:rPr lang="tr-TR" dirty="0"/>
              <a:t>sosyal eylemleri yorumlayarak </a:t>
            </a:r>
            <a:r>
              <a:rPr lang="tr-TR" dirty="0" smtClean="0"/>
              <a:t>anlamaya çalışır.</a:t>
            </a:r>
          </a:p>
          <a:p>
            <a:r>
              <a:rPr lang="tr-TR" i="1" dirty="0" smtClean="0"/>
              <a:t>‘</a:t>
            </a:r>
            <a:r>
              <a:rPr lang="tr-TR" i="1" dirty="0" err="1" smtClean="0"/>
              <a:t>Verstehen</a:t>
            </a:r>
            <a:r>
              <a:rPr lang="tr-TR" i="1" dirty="0" smtClean="0"/>
              <a:t>’ </a:t>
            </a:r>
            <a:r>
              <a:rPr lang="tr-TR" dirty="0" smtClean="0"/>
              <a:t>anlama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447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2" name="Picture 4" descr="C:\Users\Administrator\Desktop\AÇIK ARŞİV 2019 AUTUMN\din sosyolojisi açık ders arşiv\41dz6OJSZtL._SX312_BO1,204,203,200_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648619"/>
            <a:ext cx="5022874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75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033" y="1527175"/>
            <a:ext cx="791342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85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9840" y="1527175"/>
            <a:ext cx="352780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12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460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14</Words>
  <Application>Microsoft Office PowerPoint</Application>
  <PresentationFormat>Ekran Gösterisi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Kent</vt:lpstr>
      <vt:lpstr>Max WEBER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 WEBER</dc:title>
  <dc:creator>Administrator</dc:creator>
  <cp:lastModifiedBy>Administrator</cp:lastModifiedBy>
  <cp:revision>1</cp:revision>
  <dcterms:created xsi:type="dcterms:W3CDTF">2019-11-18T18:33:19Z</dcterms:created>
  <dcterms:modified xsi:type="dcterms:W3CDTF">2019-11-18T19:39:25Z</dcterms:modified>
</cp:coreProperties>
</file>