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58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639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3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506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34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11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0372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7213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6548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74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438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2358A-9DCD-4E69-9052-1F92F522E495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6BCC4-5E3E-4064-9A5F-71DAFE9DC1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978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2313"/>
          </a:xfrm>
        </p:spPr>
        <p:txBody>
          <a:bodyPr/>
          <a:lstStyle/>
          <a:p>
            <a:r>
              <a:rPr lang="tr-TR" dirty="0" smtClean="0"/>
              <a:t>2. Hafta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93341"/>
            <a:ext cx="10515600" cy="4883622"/>
          </a:xfrm>
        </p:spPr>
        <p:txBody>
          <a:bodyPr/>
          <a:lstStyle/>
          <a:p>
            <a:r>
              <a:rPr lang="tr-TR" dirty="0" smtClean="0"/>
              <a:t>Cenova </a:t>
            </a:r>
            <a:r>
              <a:rPr lang="tr-TR" dirty="0" err="1" smtClean="0"/>
              <a:t>mikrosistemi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1. Ticaretten daha çok finans ağırlıklı</a:t>
            </a:r>
          </a:p>
          <a:p>
            <a:pPr marL="0" indent="0">
              <a:buNone/>
            </a:pPr>
            <a:r>
              <a:rPr lang="tr-TR" dirty="0" smtClean="0"/>
              <a:t>   2. Avrupa monarşilerinin açıklarını kapatma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3. Akdeniz’den Kuzey Avrupa’ya yayılan bir finansman/</a:t>
            </a:r>
            <a:r>
              <a:rPr lang="tr-TR" dirty="0" err="1" smtClean="0"/>
              <a:t>proto</a:t>
            </a:r>
            <a:r>
              <a:rPr lang="tr-TR" dirty="0" smtClean="0"/>
              <a:t> bankacılık ağı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4. İlk güçler dengesi çabalarının mimarı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9820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17838"/>
            <a:ext cx="10515600" cy="5559125"/>
          </a:xfrm>
        </p:spPr>
        <p:txBody>
          <a:bodyPr/>
          <a:lstStyle/>
          <a:p>
            <a:r>
              <a:rPr lang="tr-TR" dirty="0" smtClean="0"/>
              <a:t>Venedik Mikro Sistemi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1. Asya’dan gelen ve Akdeniz üzerinden Avrupa’ya uzanan ticaret ağı üzerinde kontrol. </a:t>
            </a:r>
          </a:p>
          <a:p>
            <a:pPr marL="0" indent="0">
              <a:buNone/>
            </a:pPr>
            <a:r>
              <a:rPr lang="tr-TR" dirty="0" smtClean="0"/>
              <a:t>2. Bu ticaret akışının korunması için güçlü bir donanma</a:t>
            </a:r>
          </a:p>
          <a:p>
            <a:pPr marL="0" indent="0">
              <a:buNone/>
            </a:pPr>
            <a:r>
              <a:rPr lang="tr-TR" dirty="0" smtClean="0"/>
              <a:t>3. </a:t>
            </a:r>
            <a:r>
              <a:rPr lang="tr-TR" dirty="0" err="1" smtClean="0"/>
              <a:t>Oligarşik</a:t>
            </a:r>
            <a:r>
              <a:rPr lang="tr-TR" dirty="0" smtClean="0"/>
              <a:t> bir cumhuriyet</a:t>
            </a:r>
          </a:p>
          <a:p>
            <a:pPr marL="0" indent="0">
              <a:buNone/>
            </a:pPr>
            <a:r>
              <a:rPr lang="tr-TR" dirty="0" smtClean="0"/>
              <a:t>4. Pragmatik bir uluslararası tutum</a:t>
            </a:r>
          </a:p>
          <a:p>
            <a:pPr marL="0" indent="0">
              <a:buNone/>
            </a:pPr>
            <a:r>
              <a:rPr lang="tr-TR" dirty="0" smtClean="0"/>
              <a:t>5. Diplomat tüccarlar</a:t>
            </a:r>
          </a:p>
          <a:p>
            <a:pPr marL="0" indent="0">
              <a:buNone/>
            </a:pPr>
            <a:r>
              <a:rPr lang="tr-TR" dirty="0" smtClean="0"/>
              <a:t>6. Erken dönem kambiyo rejimi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3094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Geniş ekran</PresentationFormat>
  <Paragraphs>13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2. Hafta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</dc:title>
  <dc:creator>sbahce</dc:creator>
  <cp:lastModifiedBy>sbahce</cp:lastModifiedBy>
  <cp:revision>1</cp:revision>
  <dcterms:created xsi:type="dcterms:W3CDTF">2017-11-27T16:53:36Z</dcterms:created>
  <dcterms:modified xsi:type="dcterms:W3CDTF">2017-11-27T16:53:52Z</dcterms:modified>
</cp:coreProperties>
</file>