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F6227C-4327-46E4-993D-71615CA8E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Ara Sınav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285E0D6-ECCD-4F66-AB21-F3D84DD08C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32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14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16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BFD561E-6683-40DD-89B0-AD79BDBAD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 anchor="t"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Ara Sınav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6C2507-1952-4CCF-9CF0-9610A7AC6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tr-TR"/>
              <a:t>Ara sınav tarihine kadar işlenen konulardan sorumlu olacaksınız.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971573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Geniş ekran</PresentationFormat>
  <Paragraphs>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Palatino Linotype</vt:lpstr>
      <vt:lpstr>Galeri</vt:lpstr>
      <vt:lpstr>Ara Sınav</vt:lpstr>
      <vt:lpstr>Ara Sınav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Sınav</dc:title>
  <dc:creator>Mavis</dc:creator>
  <cp:lastModifiedBy>Mavis</cp:lastModifiedBy>
  <cp:revision>1</cp:revision>
  <dcterms:created xsi:type="dcterms:W3CDTF">2020-05-28T06:57:21Z</dcterms:created>
  <dcterms:modified xsi:type="dcterms:W3CDTF">2020-05-28T06:57:25Z</dcterms:modified>
</cp:coreProperties>
</file>