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53DEC2-E850-4BF4-A080-4D8DE3A293B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AF94CF7-AB34-4531-A001-CC93695030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Teolojik </a:t>
            </a:r>
            <a:r>
              <a:rPr lang="tr-TR" dirty="0" err="1" smtClean="0"/>
              <a:t>Hermeneutik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Teolojik </a:t>
            </a:r>
            <a:r>
              <a:rPr lang="tr-TR" dirty="0" err="1" smtClean="0"/>
              <a:t>hermeneutik</a:t>
            </a:r>
            <a:r>
              <a:rPr lang="tr-TR" dirty="0" smtClean="0"/>
              <a:t> bu evreni , Tanrı’nın evreni olarak anlamayı amaçlamaktadır.</a:t>
            </a:r>
          </a:p>
          <a:p>
            <a:r>
              <a:rPr lang="tr-TR" dirty="0" smtClean="0"/>
              <a:t>Prensipte her yazılı metin teolojik bir bakış açısından yorumlanabilmektedir.</a:t>
            </a:r>
          </a:p>
          <a:p>
            <a:r>
              <a:rPr lang="tr-TR" dirty="0" smtClean="0"/>
              <a:t>Her metin Tanrı’nın iradesi hakkındaki anlayışımızı ve dünyamızdaki  mevcudiyetimizi açıklayabilir.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 Yahudi hem Hıristiyan geleneği </a:t>
            </a:r>
            <a:r>
              <a:rPr lang="tr-TR" dirty="0" err="1" smtClean="0"/>
              <a:t>hermeneutikle</a:t>
            </a:r>
            <a:r>
              <a:rPr lang="tr-TR" dirty="0" smtClean="0"/>
              <a:t> ilgilidir. Her zaman </a:t>
            </a:r>
            <a:r>
              <a:rPr lang="tr-TR" dirty="0" err="1" smtClean="0"/>
              <a:t>biblikal</a:t>
            </a:r>
            <a:r>
              <a:rPr lang="tr-TR" dirty="0" smtClean="0"/>
              <a:t> metinlerin yeterli bir yorumu için bir ölçüte ihtiyaç vardır.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dini geleneğin temel metinleri, bu metinlerde ihtiva edilene inanılan Tanrı’nın iradesinin devam eden ifşası, mümkün olduğunca güvenli bir biçimde yorumlamalıydı. Böylece kendi asli teolojik bağlamı içinde </a:t>
            </a:r>
            <a:r>
              <a:rPr lang="tr-TR" dirty="0" err="1" smtClean="0"/>
              <a:t>hermeneutik</a:t>
            </a:r>
            <a:r>
              <a:rPr lang="tr-TR" dirty="0" smtClean="0"/>
              <a:t> ihtiyacı bu dini cemaatlerin gerçek pratik ilgilerinden doğdu.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Edebi metne yaklaşım:</a:t>
            </a:r>
          </a:p>
          <a:p>
            <a:r>
              <a:rPr lang="tr-TR" dirty="0" smtClean="0"/>
              <a:t>1. Alegorik yorum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Gramatik</a:t>
            </a:r>
            <a:r>
              <a:rPr lang="tr-TR" dirty="0" smtClean="0"/>
              <a:t> yorum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Alegorik yorum, metnin dışındaki yorumsal bir anahtarın yardımıyla bir metnin gizli anlamına ulaşmaya çalışmak.</a:t>
            </a:r>
          </a:p>
          <a:p>
            <a:r>
              <a:rPr lang="tr-TR" dirty="0" err="1" smtClean="0"/>
              <a:t>Gramatik</a:t>
            </a:r>
            <a:r>
              <a:rPr lang="tr-TR" dirty="0" smtClean="0"/>
              <a:t> yorum ise metnin içindeki lengüistik araçları ve ilişkileri inceleyerek metnin anlamına erişmeye çalışır.</a:t>
            </a:r>
          </a:p>
          <a:p>
            <a:r>
              <a:rPr lang="tr-TR" dirty="0" smtClean="0"/>
              <a:t>Edebi metne bu iki yaklaşım, dini ve kültürel bağlamlar değişse bile </a:t>
            </a:r>
            <a:r>
              <a:rPr lang="tr-TR" dirty="0" err="1" smtClean="0"/>
              <a:t>hermeneutiğin</a:t>
            </a:r>
            <a:r>
              <a:rPr lang="tr-TR" dirty="0" smtClean="0"/>
              <a:t> gelişimini belirlemeye devam etti.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157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Teolojik Hermeneutik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Teolojik Hermeneutik</dc:title>
  <dc:creator>pc</dc:creator>
  <cp:lastModifiedBy>Pc</cp:lastModifiedBy>
  <cp:revision>2</cp:revision>
  <dcterms:created xsi:type="dcterms:W3CDTF">2018-01-28T15:29:50Z</dcterms:created>
  <dcterms:modified xsi:type="dcterms:W3CDTF">2019-09-01T18:15:27Z</dcterms:modified>
</cp:coreProperties>
</file>