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8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77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79" r:id="rId35"/>
    <p:sldId id="280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8A103-3DF5-4737-9173-A7541E552FC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F16A9455-07A0-4316-9706-7FF9B61E6E5A}">
      <dgm:prSet phldrT="[Metin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tr-TR" sz="2800" dirty="0" smtClean="0">
              <a:solidFill>
                <a:schemeClr val="tx1"/>
              </a:solidFill>
            </a:rPr>
            <a:t>Eşlik eden tanı almayan DEHB</a:t>
          </a:r>
        </a:p>
        <a:p>
          <a:r>
            <a:rPr lang="tr-TR" sz="2800" dirty="0" smtClean="0">
              <a:solidFill>
                <a:schemeClr val="tx1"/>
              </a:solidFill>
            </a:rPr>
            <a:t>Eşlik eden tanı alan DEHB</a:t>
          </a:r>
        </a:p>
      </dgm:t>
    </dgm:pt>
    <dgm:pt modelId="{0F230C0B-4A76-4032-B013-BF6D990352CF}" type="parTrans" cxnId="{B9EB9B67-4D7B-4F74-9E06-EB8C79D34027}">
      <dgm:prSet/>
      <dgm:spPr/>
      <dgm:t>
        <a:bodyPr/>
        <a:lstStyle/>
        <a:p>
          <a:endParaRPr lang="tr-TR"/>
        </a:p>
      </dgm:t>
    </dgm:pt>
    <dgm:pt modelId="{D6C8CEA0-4A68-40DD-BE5D-FA1137C38F78}" type="sibTrans" cxnId="{B9EB9B67-4D7B-4F74-9E06-EB8C79D34027}">
      <dgm:prSet/>
      <dgm:spPr/>
      <dgm:t>
        <a:bodyPr/>
        <a:lstStyle/>
        <a:p>
          <a:endParaRPr lang="tr-TR"/>
        </a:p>
      </dgm:t>
    </dgm:pt>
    <dgm:pt modelId="{636F71BF-C312-45D8-ADBF-C2471EB57F95}">
      <dgm:prSet phldrT="[Metin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tr-TR" sz="2800" dirty="0" err="1" smtClean="0">
              <a:solidFill>
                <a:schemeClr val="tx1"/>
              </a:solidFill>
            </a:rPr>
            <a:t>Stimülanlar</a:t>
          </a:r>
          <a:endParaRPr lang="tr-TR" sz="2800" dirty="0" smtClean="0">
            <a:solidFill>
              <a:schemeClr val="tx1"/>
            </a:solidFill>
          </a:endParaRPr>
        </a:p>
        <a:p>
          <a:r>
            <a:rPr lang="tr-TR" sz="2800" dirty="0" smtClean="0">
              <a:solidFill>
                <a:schemeClr val="tx1"/>
              </a:solidFill>
            </a:rPr>
            <a:t>-</a:t>
          </a:r>
          <a:r>
            <a:rPr lang="tr-TR" sz="2800" dirty="0" err="1" smtClean="0">
              <a:solidFill>
                <a:schemeClr val="tx1"/>
              </a:solidFill>
            </a:rPr>
            <a:t>Metilfenidat</a:t>
          </a:r>
          <a:r>
            <a:rPr lang="tr-TR" sz="2800" dirty="0" smtClean="0">
              <a:solidFill>
                <a:schemeClr val="tx1"/>
              </a:solidFill>
            </a:rPr>
            <a:t> (kısa-uzun etkili)  </a:t>
          </a:r>
        </a:p>
        <a:p>
          <a:r>
            <a:rPr lang="tr-TR" sz="2800" dirty="0" smtClean="0">
              <a:solidFill>
                <a:schemeClr val="tx1"/>
              </a:solidFill>
            </a:rPr>
            <a:t>-</a:t>
          </a:r>
          <a:r>
            <a:rPr lang="tr-TR" sz="2800" dirty="0" err="1" smtClean="0">
              <a:solidFill>
                <a:schemeClr val="tx1"/>
              </a:solidFill>
            </a:rPr>
            <a:t>Atomoksetin</a:t>
          </a:r>
          <a:endParaRPr lang="tr-TR" sz="2800" dirty="0" smtClean="0">
            <a:solidFill>
              <a:schemeClr val="tx1"/>
            </a:solidFill>
          </a:endParaRPr>
        </a:p>
      </dgm:t>
    </dgm:pt>
    <dgm:pt modelId="{173EBC03-C7CA-4D97-8745-B25B9BE9292F}" type="parTrans" cxnId="{AA7EE30A-9AA7-4CA6-9A63-E09CD144A958}">
      <dgm:prSet/>
      <dgm:spPr/>
      <dgm:t>
        <a:bodyPr/>
        <a:lstStyle/>
        <a:p>
          <a:endParaRPr lang="tr-TR"/>
        </a:p>
      </dgm:t>
    </dgm:pt>
    <dgm:pt modelId="{F5AC99C4-206A-4A1C-A7C4-0143A685CE06}" type="sibTrans" cxnId="{AA7EE30A-9AA7-4CA6-9A63-E09CD144A958}">
      <dgm:prSet/>
      <dgm:spPr/>
      <dgm:t>
        <a:bodyPr/>
        <a:lstStyle/>
        <a:p>
          <a:endParaRPr lang="tr-TR"/>
        </a:p>
      </dgm:t>
    </dgm:pt>
    <dgm:pt modelId="{3768E360-5BB9-4888-ABC3-6D1E9209A345}">
      <dgm:prSet phldrT="[Metin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tr-TR" sz="2800" dirty="0" smtClean="0">
              <a:solidFill>
                <a:schemeClr val="tx1"/>
              </a:solidFill>
            </a:rPr>
            <a:t>-</a:t>
          </a:r>
          <a:r>
            <a:rPr lang="tr-TR" sz="2800" dirty="0" err="1" smtClean="0">
              <a:solidFill>
                <a:schemeClr val="tx1"/>
              </a:solidFill>
            </a:rPr>
            <a:t>Concerta</a:t>
          </a:r>
          <a:r>
            <a:rPr lang="tr-TR" sz="2800" dirty="0" smtClean="0">
              <a:solidFill>
                <a:schemeClr val="tx1"/>
              </a:solidFill>
            </a:rPr>
            <a:t>   -</a:t>
          </a:r>
          <a:r>
            <a:rPr lang="tr-TR" sz="2800" dirty="0" err="1" smtClean="0">
              <a:solidFill>
                <a:schemeClr val="tx1"/>
              </a:solidFill>
            </a:rPr>
            <a:t>Ritalin</a:t>
          </a:r>
          <a:r>
            <a:rPr lang="tr-TR" sz="2800" dirty="0" smtClean="0">
              <a:solidFill>
                <a:schemeClr val="tx1"/>
              </a:solidFill>
            </a:rPr>
            <a:t> -</a:t>
          </a:r>
          <a:r>
            <a:rPr lang="tr-TR" sz="2800" dirty="0" err="1" smtClean="0">
              <a:solidFill>
                <a:schemeClr val="tx1"/>
              </a:solidFill>
            </a:rPr>
            <a:t>Risperdal</a:t>
          </a:r>
          <a:endParaRPr lang="tr-TR" sz="2800" dirty="0" smtClean="0">
            <a:solidFill>
              <a:schemeClr val="tx1"/>
            </a:solidFill>
          </a:endParaRPr>
        </a:p>
        <a:p>
          <a:r>
            <a:rPr lang="tr-TR" sz="2800" dirty="0" smtClean="0">
              <a:solidFill>
                <a:schemeClr val="tx1"/>
              </a:solidFill>
            </a:rPr>
            <a:t>Genel sağlık kontrolleri</a:t>
          </a:r>
        </a:p>
        <a:p>
          <a:endParaRPr lang="tr-TR" sz="2000" dirty="0"/>
        </a:p>
      </dgm:t>
    </dgm:pt>
    <dgm:pt modelId="{3E36361E-890A-4638-B237-C4667DD7EE13}" type="parTrans" cxnId="{4C0312AE-350A-4E9D-95AE-F38C776F5B90}">
      <dgm:prSet/>
      <dgm:spPr/>
      <dgm:t>
        <a:bodyPr/>
        <a:lstStyle/>
        <a:p>
          <a:endParaRPr lang="tr-TR"/>
        </a:p>
      </dgm:t>
    </dgm:pt>
    <dgm:pt modelId="{9C399A58-16A2-4E62-855B-F39E29783DBE}" type="sibTrans" cxnId="{4C0312AE-350A-4E9D-95AE-F38C776F5B90}">
      <dgm:prSet/>
      <dgm:spPr/>
      <dgm:t>
        <a:bodyPr/>
        <a:lstStyle/>
        <a:p>
          <a:endParaRPr lang="tr-TR"/>
        </a:p>
      </dgm:t>
    </dgm:pt>
    <dgm:pt modelId="{D06037CC-B30B-4545-A322-9363A2BB5858}" type="pres">
      <dgm:prSet presAssocID="{DFD8A103-3DF5-4737-9173-A7541E552FC1}" presName="linearFlow" presStyleCnt="0">
        <dgm:presLayoutVars>
          <dgm:dir/>
          <dgm:resizeHandles val="exact"/>
        </dgm:presLayoutVars>
      </dgm:prSet>
      <dgm:spPr/>
    </dgm:pt>
    <dgm:pt modelId="{DA7A8F3F-AFC8-4671-A80B-55CB324F926C}" type="pres">
      <dgm:prSet presAssocID="{F16A9455-07A0-4316-9706-7FF9B61E6E5A}" presName="composite" presStyleCnt="0"/>
      <dgm:spPr/>
    </dgm:pt>
    <dgm:pt modelId="{7C7E7671-8D98-43B2-993E-08DF1AF86A9D}" type="pres">
      <dgm:prSet presAssocID="{F16A9455-07A0-4316-9706-7FF9B61E6E5A}" presName="imgShp" presStyleLbl="fgImgPlace1" presStyleIdx="0" presStyleCnt="3"/>
      <dgm:spPr/>
    </dgm:pt>
    <dgm:pt modelId="{8DEB0C12-2B3E-47BB-A980-A187692656D7}" type="pres">
      <dgm:prSet presAssocID="{F16A9455-07A0-4316-9706-7FF9B61E6E5A}" presName="txShp" presStyleLbl="node1" presStyleIdx="0" presStyleCnt="3" custScaleX="118770" custLinFactNeighborX="786" custLinFactNeighborY="176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E1E6D4-0599-4077-94D9-0F1F82AA5072}" type="pres">
      <dgm:prSet presAssocID="{D6C8CEA0-4A68-40DD-BE5D-FA1137C38F78}" presName="spacing" presStyleCnt="0"/>
      <dgm:spPr/>
    </dgm:pt>
    <dgm:pt modelId="{C0326176-36E5-4CDD-A7AF-8BDB4C14E5B2}" type="pres">
      <dgm:prSet presAssocID="{636F71BF-C312-45D8-ADBF-C2471EB57F95}" presName="composite" presStyleCnt="0"/>
      <dgm:spPr/>
    </dgm:pt>
    <dgm:pt modelId="{B979AD44-D8A0-44F3-94A8-2D1D66DE9AAE}" type="pres">
      <dgm:prSet presAssocID="{636F71BF-C312-45D8-ADBF-C2471EB57F95}" presName="imgShp" presStyleLbl="fgImgPlace1" presStyleIdx="1" presStyleCnt="3"/>
      <dgm:spPr/>
    </dgm:pt>
    <dgm:pt modelId="{4B1A8DB6-5ED3-45CC-9B4F-C3A921F9A2C3}" type="pres">
      <dgm:prSet presAssocID="{636F71BF-C312-45D8-ADBF-C2471EB57F95}" presName="txShp" presStyleLbl="node1" presStyleIdx="1" presStyleCnt="3" custScaleX="1164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3B2315-EFFB-4513-9F19-4FE4B5AE6D01}" type="pres">
      <dgm:prSet presAssocID="{F5AC99C4-206A-4A1C-A7C4-0143A685CE06}" presName="spacing" presStyleCnt="0"/>
      <dgm:spPr/>
    </dgm:pt>
    <dgm:pt modelId="{60B6034D-153F-45E7-964A-FDB51AD4119F}" type="pres">
      <dgm:prSet presAssocID="{3768E360-5BB9-4888-ABC3-6D1E9209A345}" presName="composite" presStyleCnt="0"/>
      <dgm:spPr/>
    </dgm:pt>
    <dgm:pt modelId="{117A9609-9217-4AC5-846B-330BC15CBEC5}" type="pres">
      <dgm:prSet presAssocID="{3768E360-5BB9-4888-ABC3-6D1E9209A345}" presName="imgShp" presStyleLbl="fgImgPlace1" presStyleIdx="2" presStyleCnt="3"/>
      <dgm:spPr/>
    </dgm:pt>
    <dgm:pt modelId="{6F4EC3AA-A345-4C92-AB07-0C306214CC72}" type="pres">
      <dgm:prSet presAssocID="{3768E360-5BB9-4888-ABC3-6D1E9209A345}" presName="txShp" presStyleLbl="node1" presStyleIdx="2" presStyleCnt="3" custScaleX="118210" custLinFactNeighborX="-195" custLinFactNeighborY="1096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D09767A-25B9-443E-9561-CD5C3DF4E02B}" type="presOf" srcId="{636F71BF-C312-45D8-ADBF-C2471EB57F95}" destId="{4B1A8DB6-5ED3-45CC-9B4F-C3A921F9A2C3}" srcOrd="0" destOrd="0" presId="urn:microsoft.com/office/officeart/2005/8/layout/vList3"/>
    <dgm:cxn modelId="{4C0312AE-350A-4E9D-95AE-F38C776F5B90}" srcId="{DFD8A103-3DF5-4737-9173-A7541E552FC1}" destId="{3768E360-5BB9-4888-ABC3-6D1E9209A345}" srcOrd="2" destOrd="0" parTransId="{3E36361E-890A-4638-B237-C4667DD7EE13}" sibTransId="{9C399A58-16A2-4E62-855B-F39E29783DBE}"/>
    <dgm:cxn modelId="{98A23D99-630B-4131-A439-17D22BFBFF8C}" type="presOf" srcId="{DFD8A103-3DF5-4737-9173-A7541E552FC1}" destId="{D06037CC-B30B-4545-A322-9363A2BB5858}" srcOrd="0" destOrd="0" presId="urn:microsoft.com/office/officeart/2005/8/layout/vList3"/>
    <dgm:cxn modelId="{B9EB9B67-4D7B-4F74-9E06-EB8C79D34027}" srcId="{DFD8A103-3DF5-4737-9173-A7541E552FC1}" destId="{F16A9455-07A0-4316-9706-7FF9B61E6E5A}" srcOrd="0" destOrd="0" parTransId="{0F230C0B-4A76-4032-B013-BF6D990352CF}" sibTransId="{D6C8CEA0-4A68-40DD-BE5D-FA1137C38F78}"/>
    <dgm:cxn modelId="{5C5B1082-93FA-454E-A4F0-EB96AF984D01}" type="presOf" srcId="{3768E360-5BB9-4888-ABC3-6D1E9209A345}" destId="{6F4EC3AA-A345-4C92-AB07-0C306214CC72}" srcOrd="0" destOrd="0" presId="urn:microsoft.com/office/officeart/2005/8/layout/vList3"/>
    <dgm:cxn modelId="{EA886102-3A31-4630-9B6E-FD960D6928F3}" type="presOf" srcId="{F16A9455-07A0-4316-9706-7FF9B61E6E5A}" destId="{8DEB0C12-2B3E-47BB-A980-A187692656D7}" srcOrd="0" destOrd="0" presId="urn:microsoft.com/office/officeart/2005/8/layout/vList3"/>
    <dgm:cxn modelId="{AA7EE30A-9AA7-4CA6-9A63-E09CD144A958}" srcId="{DFD8A103-3DF5-4737-9173-A7541E552FC1}" destId="{636F71BF-C312-45D8-ADBF-C2471EB57F95}" srcOrd="1" destOrd="0" parTransId="{173EBC03-C7CA-4D97-8745-B25B9BE9292F}" sibTransId="{F5AC99C4-206A-4A1C-A7C4-0143A685CE06}"/>
    <dgm:cxn modelId="{48778A6E-1D9B-4DFA-A7A0-9B206E95C7A2}" type="presParOf" srcId="{D06037CC-B30B-4545-A322-9363A2BB5858}" destId="{DA7A8F3F-AFC8-4671-A80B-55CB324F926C}" srcOrd="0" destOrd="0" presId="urn:microsoft.com/office/officeart/2005/8/layout/vList3"/>
    <dgm:cxn modelId="{5489FB55-6371-43D3-BBFB-761A1AD42299}" type="presParOf" srcId="{DA7A8F3F-AFC8-4671-A80B-55CB324F926C}" destId="{7C7E7671-8D98-43B2-993E-08DF1AF86A9D}" srcOrd="0" destOrd="0" presId="urn:microsoft.com/office/officeart/2005/8/layout/vList3"/>
    <dgm:cxn modelId="{BFB9C5BC-F100-4E1B-99BE-899DBD05135A}" type="presParOf" srcId="{DA7A8F3F-AFC8-4671-A80B-55CB324F926C}" destId="{8DEB0C12-2B3E-47BB-A980-A187692656D7}" srcOrd="1" destOrd="0" presId="urn:microsoft.com/office/officeart/2005/8/layout/vList3"/>
    <dgm:cxn modelId="{5B3926A6-1D04-43FA-AB2E-2C88D35F6DA0}" type="presParOf" srcId="{D06037CC-B30B-4545-A322-9363A2BB5858}" destId="{49E1E6D4-0599-4077-94D9-0F1F82AA5072}" srcOrd="1" destOrd="0" presId="urn:microsoft.com/office/officeart/2005/8/layout/vList3"/>
    <dgm:cxn modelId="{40273DC6-10A5-494F-9C08-113C5C0A5E62}" type="presParOf" srcId="{D06037CC-B30B-4545-A322-9363A2BB5858}" destId="{C0326176-36E5-4CDD-A7AF-8BDB4C14E5B2}" srcOrd="2" destOrd="0" presId="urn:microsoft.com/office/officeart/2005/8/layout/vList3"/>
    <dgm:cxn modelId="{5415D909-DAFA-4A73-BBFB-A0BBEAA1A513}" type="presParOf" srcId="{C0326176-36E5-4CDD-A7AF-8BDB4C14E5B2}" destId="{B979AD44-D8A0-44F3-94A8-2D1D66DE9AAE}" srcOrd="0" destOrd="0" presId="urn:microsoft.com/office/officeart/2005/8/layout/vList3"/>
    <dgm:cxn modelId="{0D99B1AE-2A76-4D60-8A75-284776687E17}" type="presParOf" srcId="{C0326176-36E5-4CDD-A7AF-8BDB4C14E5B2}" destId="{4B1A8DB6-5ED3-45CC-9B4F-C3A921F9A2C3}" srcOrd="1" destOrd="0" presId="urn:microsoft.com/office/officeart/2005/8/layout/vList3"/>
    <dgm:cxn modelId="{DBA25C52-17B3-4FF4-87F8-A61E814CAAD2}" type="presParOf" srcId="{D06037CC-B30B-4545-A322-9363A2BB5858}" destId="{FE3B2315-EFFB-4513-9F19-4FE4B5AE6D01}" srcOrd="3" destOrd="0" presId="urn:microsoft.com/office/officeart/2005/8/layout/vList3"/>
    <dgm:cxn modelId="{FD1D9372-CA14-4D67-BBA2-086FAF9B6550}" type="presParOf" srcId="{D06037CC-B30B-4545-A322-9363A2BB5858}" destId="{60B6034D-153F-45E7-964A-FDB51AD4119F}" srcOrd="4" destOrd="0" presId="urn:microsoft.com/office/officeart/2005/8/layout/vList3"/>
    <dgm:cxn modelId="{4470D4CE-8AA3-4DA4-A4A1-7F1ECB9F31C6}" type="presParOf" srcId="{60B6034D-153F-45E7-964A-FDB51AD4119F}" destId="{117A9609-9217-4AC5-846B-330BC15CBEC5}" srcOrd="0" destOrd="0" presId="urn:microsoft.com/office/officeart/2005/8/layout/vList3"/>
    <dgm:cxn modelId="{B1C6C2FC-6C0A-4E69-B51E-8A978BFC027C}" type="presParOf" srcId="{60B6034D-153F-45E7-964A-FDB51AD4119F}" destId="{6F4EC3AA-A345-4C92-AB07-0C306214CC7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89EF55-15F1-484C-B098-B50838CB3A8E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86E8C6C1-4FA8-42BE-BE19-9F1C3C63EC95}">
      <dgm:prSet phldrT="[Metin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tr-TR" dirty="0" smtClean="0">
              <a:solidFill>
                <a:schemeClr val="tx1"/>
              </a:solidFill>
            </a:rPr>
            <a:t>-Hangi bozukluk daha ön planda?</a:t>
          </a:r>
          <a:endParaRPr lang="tr-TR" dirty="0">
            <a:solidFill>
              <a:schemeClr val="tx1"/>
            </a:solidFill>
          </a:endParaRPr>
        </a:p>
      </dgm:t>
    </dgm:pt>
    <dgm:pt modelId="{EDE33C0E-CDD0-4EAF-8D16-544968A25969}" type="parTrans" cxnId="{EC21D4B1-71CA-4503-AC48-A7D66DDBC48F}">
      <dgm:prSet/>
      <dgm:spPr/>
      <dgm:t>
        <a:bodyPr/>
        <a:lstStyle/>
        <a:p>
          <a:endParaRPr lang="tr-TR"/>
        </a:p>
      </dgm:t>
    </dgm:pt>
    <dgm:pt modelId="{ACE0A338-9CD2-4575-93AC-F6BDCF1A593C}" type="sibTrans" cxnId="{EC21D4B1-71CA-4503-AC48-A7D66DDBC48F}">
      <dgm:prSet/>
      <dgm:spPr/>
      <dgm:t>
        <a:bodyPr/>
        <a:lstStyle/>
        <a:p>
          <a:endParaRPr lang="tr-TR"/>
        </a:p>
      </dgm:t>
    </dgm:pt>
    <dgm:pt modelId="{91074F2D-44DF-490D-9F2A-4188811F9488}">
      <dgm:prSet phldrT="[Metin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-DEHB+KOB</a:t>
          </a:r>
        </a:p>
        <a:p>
          <a:r>
            <a:rPr lang="tr-TR" dirty="0" smtClean="0">
              <a:solidFill>
                <a:schemeClr val="tx1"/>
              </a:solidFill>
            </a:rPr>
            <a:t>-DEHB+DB</a:t>
          </a:r>
          <a:endParaRPr lang="tr-TR" dirty="0">
            <a:solidFill>
              <a:schemeClr val="tx1"/>
            </a:solidFill>
          </a:endParaRPr>
        </a:p>
      </dgm:t>
    </dgm:pt>
    <dgm:pt modelId="{76201238-789E-4C27-84B8-013653073D55}" type="parTrans" cxnId="{811C2D59-DEDE-492F-BF72-B5F4AE47CA46}">
      <dgm:prSet/>
      <dgm:spPr/>
      <dgm:t>
        <a:bodyPr/>
        <a:lstStyle/>
        <a:p>
          <a:endParaRPr lang="tr-TR"/>
        </a:p>
      </dgm:t>
    </dgm:pt>
    <dgm:pt modelId="{C000F054-24C0-4D88-818D-EBD000B68141}" type="sibTrans" cxnId="{811C2D59-DEDE-492F-BF72-B5F4AE47CA46}">
      <dgm:prSet/>
      <dgm:spPr/>
      <dgm:t>
        <a:bodyPr/>
        <a:lstStyle/>
        <a:p>
          <a:endParaRPr lang="tr-TR"/>
        </a:p>
      </dgm:t>
    </dgm:pt>
    <dgm:pt modelId="{7F242B00-D55E-4664-9B88-B9F79DB9EA12}">
      <dgm:prSet phldrT="[Metin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-EEG </a:t>
          </a:r>
          <a:r>
            <a:rPr lang="tr-TR" dirty="0" err="1" smtClean="0">
              <a:solidFill>
                <a:schemeClr val="tx1"/>
              </a:solidFill>
            </a:rPr>
            <a:t>biofeedback</a:t>
          </a:r>
          <a:endParaRPr lang="tr-TR" dirty="0" smtClean="0">
            <a:solidFill>
              <a:schemeClr val="tx1"/>
            </a:solidFill>
          </a:endParaRPr>
        </a:p>
        <a:p>
          <a:r>
            <a:rPr lang="tr-TR" dirty="0" smtClean="0">
              <a:solidFill>
                <a:schemeClr val="tx1"/>
              </a:solidFill>
            </a:rPr>
            <a:t>-Diyetler</a:t>
          </a:r>
        </a:p>
        <a:p>
          <a:r>
            <a:rPr lang="tr-TR" dirty="0" smtClean="0">
              <a:solidFill>
                <a:schemeClr val="tx1"/>
              </a:solidFill>
            </a:rPr>
            <a:t>-</a:t>
          </a:r>
          <a:r>
            <a:rPr lang="tr-TR" dirty="0" err="1" smtClean="0">
              <a:solidFill>
                <a:schemeClr val="tx1"/>
              </a:solidFill>
            </a:rPr>
            <a:t>Polivitamin</a:t>
          </a:r>
          <a:r>
            <a:rPr lang="tr-TR" dirty="0" smtClean="0">
              <a:solidFill>
                <a:schemeClr val="tx1"/>
              </a:solidFill>
            </a:rPr>
            <a:t> ve mineral kürleri</a:t>
          </a:r>
          <a:endParaRPr lang="tr-TR" dirty="0">
            <a:solidFill>
              <a:schemeClr val="tx1"/>
            </a:solidFill>
          </a:endParaRPr>
        </a:p>
      </dgm:t>
    </dgm:pt>
    <dgm:pt modelId="{8D45A071-009C-41F4-8F88-3ED571E9085A}" type="parTrans" cxnId="{7BF59A84-181C-458A-9C83-998ABB515B13}">
      <dgm:prSet/>
      <dgm:spPr/>
      <dgm:t>
        <a:bodyPr/>
        <a:lstStyle/>
        <a:p>
          <a:endParaRPr lang="tr-TR"/>
        </a:p>
      </dgm:t>
    </dgm:pt>
    <dgm:pt modelId="{49156552-2354-4BB0-9691-018801978BA0}" type="sibTrans" cxnId="{7BF59A84-181C-458A-9C83-998ABB515B13}">
      <dgm:prSet/>
      <dgm:spPr/>
      <dgm:t>
        <a:bodyPr/>
        <a:lstStyle/>
        <a:p>
          <a:endParaRPr lang="tr-TR"/>
        </a:p>
      </dgm:t>
    </dgm:pt>
    <dgm:pt modelId="{9CB7F346-4343-4E7A-8F38-7B01E812EA02}" type="pres">
      <dgm:prSet presAssocID="{6689EF55-15F1-484C-B098-B50838CB3A8E}" presName="Name0" presStyleCnt="0">
        <dgm:presLayoutVars>
          <dgm:dir/>
          <dgm:resizeHandles val="exact"/>
        </dgm:presLayoutVars>
      </dgm:prSet>
      <dgm:spPr/>
    </dgm:pt>
    <dgm:pt modelId="{8538C356-30FA-4768-A398-952325CE9DB2}" type="pres">
      <dgm:prSet presAssocID="{6689EF55-15F1-484C-B098-B50838CB3A8E}" presName="bkgdShp" presStyleLbl="alignAccFollowNode1" presStyleIdx="0" presStyleCnt="1"/>
      <dgm:spPr/>
    </dgm:pt>
    <dgm:pt modelId="{E522289A-0C64-421D-B536-5C9F53AE12AD}" type="pres">
      <dgm:prSet presAssocID="{6689EF55-15F1-484C-B098-B50838CB3A8E}" presName="linComp" presStyleCnt="0"/>
      <dgm:spPr/>
    </dgm:pt>
    <dgm:pt modelId="{A1A7C0E4-52B5-49A1-A82F-0E8D4A1B9723}" type="pres">
      <dgm:prSet presAssocID="{86E8C6C1-4FA8-42BE-BE19-9F1C3C63EC95}" presName="compNode" presStyleCnt="0"/>
      <dgm:spPr/>
    </dgm:pt>
    <dgm:pt modelId="{054F3F20-D13F-41FF-B4D3-B3F9DB284A07}" type="pres">
      <dgm:prSet presAssocID="{86E8C6C1-4FA8-42BE-BE19-9F1C3C63EC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50B540-9431-4D2A-AC7F-647976FDE8B5}" type="pres">
      <dgm:prSet presAssocID="{86E8C6C1-4FA8-42BE-BE19-9F1C3C63EC95}" presName="invisiNode" presStyleLbl="node1" presStyleIdx="0" presStyleCnt="3"/>
      <dgm:spPr/>
    </dgm:pt>
    <dgm:pt modelId="{ADD6FC9B-0915-4F9E-B101-EE3A8A66AAC1}" type="pres">
      <dgm:prSet presAssocID="{86E8C6C1-4FA8-42BE-BE19-9F1C3C63EC95}" presName="imagNode" presStyleLbl="fgImgPlace1" presStyleIdx="0" presStyleCnt="3"/>
      <dgm:spPr/>
    </dgm:pt>
    <dgm:pt modelId="{DA4A149E-0B3D-4D9E-9E1E-439F28CC33D8}" type="pres">
      <dgm:prSet presAssocID="{ACE0A338-9CD2-4575-93AC-F6BDCF1A593C}" presName="sibTrans" presStyleLbl="sibTrans2D1" presStyleIdx="0" presStyleCnt="0"/>
      <dgm:spPr/>
      <dgm:t>
        <a:bodyPr/>
        <a:lstStyle/>
        <a:p>
          <a:endParaRPr lang="tr-TR"/>
        </a:p>
      </dgm:t>
    </dgm:pt>
    <dgm:pt modelId="{38450964-E0EA-46D1-94DF-D755E82431EC}" type="pres">
      <dgm:prSet presAssocID="{91074F2D-44DF-490D-9F2A-4188811F9488}" presName="compNode" presStyleCnt="0"/>
      <dgm:spPr/>
    </dgm:pt>
    <dgm:pt modelId="{BA466A24-AAE5-4223-A8FC-4A613158F745}" type="pres">
      <dgm:prSet presAssocID="{91074F2D-44DF-490D-9F2A-4188811F948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91B882-F97F-4EE2-B235-2CC14DB5E430}" type="pres">
      <dgm:prSet presAssocID="{91074F2D-44DF-490D-9F2A-4188811F9488}" presName="invisiNode" presStyleLbl="node1" presStyleIdx="1" presStyleCnt="3"/>
      <dgm:spPr/>
    </dgm:pt>
    <dgm:pt modelId="{BC250B0D-69A8-4291-BE87-DC8492D068D2}" type="pres">
      <dgm:prSet presAssocID="{91074F2D-44DF-490D-9F2A-4188811F9488}" presName="imagNode" presStyleLbl="fgImgPlace1" presStyleIdx="1" presStyleCnt="3"/>
      <dgm:spPr/>
    </dgm:pt>
    <dgm:pt modelId="{C68176B0-F3DF-433E-983D-14B4EA5FE2C8}" type="pres">
      <dgm:prSet presAssocID="{C000F054-24C0-4D88-818D-EBD000B68141}" presName="sibTrans" presStyleLbl="sibTrans2D1" presStyleIdx="0" presStyleCnt="0"/>
      <dgm:spPr/>
      <dgm:t>
        <a:bodyPr/>
        <a:lstStyle/>
        <a:p>
          <a:endParaRPr lang="tr-TR"/>
        </a:p>
      </dgm:t>
    </dgm:pt>
    <dgm:pt modelId="{39CE8F77-2300-4C57-848B-FCEC34C47847}" type="pres">
      <dgm:prSet presAssocID="{7F242B00-D55E-4664-9B88-B9F79DB9EA12}" presName="compNode" presStyleCnt="0"/>
      <dgm:spPr/>
    </dgm:pt>
    <dgm:pt modelId="{6A2CCBD5-417D-4025-8928-C61685B92038}" type="pres">
      <dgm:prSet presAssocID="{7F242B00-D55E-4664-9B88-B9F79DB9EA1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1B6526-66CD-4E3E-A437-7B67E61779A3}" type="pres">
      <dgm:prSet presAssocID="{7F242B00-D55E-4664-9B88-B9F79DB9EA12}" presName="invisiNode" presStyleLbl="node1" presStyleIdx="2" presStyleCnt="3"/>
      <dgm:spPr/>
    </dgm:pt>
    <dgm:pt modelId="{086AAD6D-C018-477C-97E2-B3501776E0ED}" type="pres">
      <dgm:prSet presAssocID="{7F242B00-D55E-4664-9B88-B9F79DB9EA12}" presName="imagNode" presStyleLbl="fgImgPlace1" presStyleIdx="2" presStyleCnt="3"/>
      <dgm:spPr/>
    </dgm:pt>
  </dgm:ptLst>
  <dgm:cxnLst>
    <dgm:cxn modelId="{A0C7AFA0-E138-46EF-B49E-B321F4DF4402}" type="presOf" srcId="{7F242B00-D55E-4664-9B88-B9F79DB9EA12}" destId="{6A2CCBD5-417D-4025-8928-C61685B92038}" srcOrd="0" destOrd="0" presId="urn:microsoft.com/office/officeart/2005/8/layout/pList2"/>
    <dgm:cxn modelId="{B0D9E416-794E-401B-9E5D-A273736F5536}" type="presOf" srcId="{91074F2D-44DF-490D-9F2A-4188811F9488}" destId="{BA466A24-AAE5-4223-A8FC-4A613158F745}" srcOrd="0" destOrd="0" presId="urn:microsoft.com/office/officeart/2005/8/layout/pList2"/>
    <dgm:cxn modelId="{F62E78EC-6F9E-4A41-8DB0-54F3ABE557A7}" type="presOf" srcId="{C000F054-24C0-4D88-818D-EBD000B68141}" destId="{C68176B0-F3DF-433E-983D-14B4EA5FE2C8}" srcOrd="0" destOrd="0" presId="urn:microsoft.com/office/officeart/2005/8/layout/pList2"/>
    <dgm:cxn modelId="{EC21D4B1-71CA-4503-AC48-A7D66DDBC48F}" srcId="{6689EF55-15F1-484C-B098-B50838CB3A8E}" destId="{86E8C6C1-4FA8-42BE-BE19-9F1C3C63EC95}" srcOrd="0" destOrd="0" parTransId="{EDE33C0E-CDD0-4EAF-8D16-544968A25969}" sibTransId="{ACE0A338-9CD2-4575-93AC-F6BDCF1A593C}"/>
    <dgm:cxn modelId="{3676B6D7-C124-46F8-87BD-FE710B597954}" type="presOf" srcId="{86E8C6C1-4FA8-42BE-BE19-9F1C3C63EC95}" destId="{054F3F20-D13F-41FF-B4D3-B3F9DB284A07}" srcOrd="0" destOrd="0" presId="urn:microsoft.com/office/officeart/2005/8/layout/pList2"/>
    <dgm:cxn modelId="{811C2D59-DEDE-492F-BF72-B5F4AE47CA46}" srcId="{6689EF55-15F1-484C-B098-B50838CB3A8E}" destId="{91074F2D-44DF-490D-9F2A-4188811F9488}" srcOrd="1" destOrd="0" parTransId="{76201238-789E-4C27-84B8-013653073D55}" sibTransId="{C000F054-24C0-4D88-818D-EBD000B68141}"/>
    <dgm:cxn modelId="{C9BAA772-AD92-426B-9315-463BB3678E54}" type="presOf" srcId="{6689EF55-15F1-484C-B098-B50838CB3A8E}" destId="{9CB7F346-4343-4E7A-8F38-7B01E812EA02}" srcOrd="0" destOrd="0" presId="urn:microsoft.com/office/officeart/2005/8/layout/pList2"/>
    <dgm:cxn modelId="{7BF59A84-181C-458A-9C83-998ABB515B13}" srcId="{6689EF55-15F1-484C-B098-B50838CB3A8E}" destId="{7F242B00-D55E-4664-9B88-B9F79DB9EA12}" srcOrd="2" destOrd="0" parTransId="{8D45A071-009C-41F4-8F88-3ED571E9085A}" sibTransId="{49156552-2354-4BB0-9691-018801978BA0}"/>
    <dgm:cxn modelId="{40589212-E993-4D09-A47D-5D57E3412F91}" type="presOf" srcId="{ACE0A338-9CD2-4575-93AC-F6BDCF1A593C}" destId="{DA4A149E-0B3D-4D9E-9E1E-439F28CC33D8}" srcOrd="0" destOrd="0" presId="urn:microsoft.com/office/officeart/2005/8/layout/pList2"/>
    <dgm:cxn modelId="{21937DEF-7C24-4CD2-AB56-D5B0C8440475}" type="presParOf" srcId="{9CB7F346-4343-4E7A-8F38-7B01E812EA02}" destId="{8538C356-30FA-4768-A398-952325CE9DB2}" srcOrd="0" destOrd="0" presId="urn:microsoft.com/office/officeart/2005/8/layout/pList2"/>
    <dgm:cxn modelId="{21D5A779-CC46-4163-B065-662BD3A7082B}" type="presParOf" srcId="{9CB7F346-4343-4E7A-8F38-7B01E812EA02}" destId="{E522289A-0C64-421D-B536-5C9F53AE12AD}" srcOrd="1" destOrd="0" presId="urn:microsoft.com/office/officeart/2005/8/layout/pList2"/>
    <dgm:cxn modelId="{3B0D931B-74B1-4005-A9D0-C93637FF9BF5}" type="presParOf" srcId="{E522289A-0C64-421D-B536-5C9F53AE12AD}" destId="{A1A7C0E4-52B5-49A1-A82F-0E8D4A1B9723}" srcOrd="0" destOrd="0" presId="urn:microsoft.com/office/officeart/2005/8/layout/pList2"/>
    <dgm:cxn modelId="{A6A600A9-223A-4585-9856-A1A26B222C8C}" type="presParOf" srcId="{A1A7C0E4-52B5-49A1-A82F-0E8D4A1B9723}" destId="{054F3F20-D13F-41FF-B4D3-B3F9DB284A07}" srcOrd="0" destOrd="0" presId="urn:microsoft.com/office/officeart/2005/8/layout/pList2"/>
    <dgm:cxn modelId="{1D77A7B1-E907-433B-930E-373BC2214F98}" type="presParOf" srcId="{A1A7C0E4-52B5-49A1-A82F-0E8D4A1B9723}" destId="{0150B540-9431-4D2A-AC7F-647976FDE8B5}" srcOrd="1" destOrd="0" presId="urn:microsoft.com/office/officeart/2005/8/layout/pList2"/>
    <dgm:cxn modelId="{EFA839A9-B1AE-4121-A264-31EF439A9D66}" type="presParOf" srcId="{A1A7C0E4-52B5-49A1-A82F-0E8D4A1B9723}" destId="{ADD6FC9B-0915-4F9E-B101-EE3A8A66AAC1}" srcOrd="2" destOrd="0" presId="urn:microsoft.com/office/officeart/2005/8/layout/pList2"/>
    <dgm:cxn modelId="{37DE8A2C-7329-418D-B2F4-7AD33AC7A058}" type="presParOf" srcId="{E522289A-0C64-421D-B536-5C9F53AE12AD}" destId="{DA4A149E-0B3D-4D9E-9E1E-439F28CC33D8}" srcOrd="1" destOrd="0" presId="urn:microsoft.com/office/officeart/2005/8/layout/pList2"/>
    <dgm:cxn modelId="{9B93FAC5-E47A-4E6A-8850-0CC94CFBB77D}" type="presParOf" srcId="{E522289A-0C64-421D-B536-5C9F53AE12AD}" destId="{38450964-E0EA-46D1-94DF-D755E82431EC}" srcOrd="2" destOrd="0" presId="urn:microsoft.com/office/officeart/2005/8/layout/pList2"/>
    <dgm:cxn modelId="{0A974625-D40C-471E-99E1-41C9593BD3EA}" type="presParOf" srcId="{38450964-E0EA-46D1-94DF-D755E82431EC}" destId="{BA466A24-AAE5-4223-A8FC-4A613158F745}" srcOrd="0" destOrd="0" presId="urn:microsoft.com/office/officeart/2005/8/layout/pList2"/>
    <dgm:cxn modelId="{C5C2574B-FB54-4BB4-B2C7-8788074230D1}" type="presParOf" srcId="{38450964-E0EA-46D1-94DF-D755E82431EC}" destId="{EB91B882-F97F-4EE2-B235-2CC14DB5E430}" srcOrd="1" destOrd="0" presId="urn:microsoft.com/office/officeart/2005/8/layout/pList2"/>
    <dgm:cxn modelId="{60B3184F-D0B6-4A58-AA20-FD12751B8E3D}" type="presParOf" srcId="{38450964-E0EA-46D1-94DF-D755E82431EC}" destId="{BC250B0D-69A8-4291-BE87-DC8492D068D2}" srcOrd="2" destOrd="0" presId="urn:microsoft.com/office/officeart/2005/8/layout/pList2"/>
    <dgm:cxn modelId="{E3842ACB-4496-44C2-8735-C9A50EE69F51}" type="presParOf" srcId="{E522289A-0C64-421D-B536-5C9F53AE12AD}" destId="{C68176B0-F3DF-433E-983D-14B4EA5FE2C8}" srcOrd="3" destOrd="0" presId="urn:microsoft.com/office/officeart/2005/8/layout/pList2"/>
    <dgm:cxn modelId="{E5697B7C-82AD-45C8-BB28-1EB71F8BD05F}" type="presParOf" srcId="{E522289A-0C64-421D-B536-5C9F53AE12AD}" destId="{39CE8F77-2300-4C57-848B-FCEC34C47847}" srcOrd="4" destOrd="0" presId="urn:microsoft.com/office/officeart/2005/8/layout/pList2"/>
    <dgm:cxn modelId="{442C593C-727D-4B1D-BA9C-E7A6E1F2C77B}" type="presParOf" srcId="{39CE8F77-2300-4C57-848B-FCEC34C47847}" destId="{6A2CCBD5-417D-4025-8928-C61685B92038}" srcOrd="0" destOrd="0" presId="urn:microsoft.com/office/officeart/2005/8/layout/pList2"/>
    <dgm:cxn modelId="{2738AFD6-DA32-4379-9B10-5DDCCF46C02D}" type="presParOf" srcId="{39CE8F77-2300-4C57-848B-FCEC34C47847}" destId="{241B6526-66CD-4E3E-A437-7B67E61779A3}" srcOrd="1" destOrd="0" presId="urn:microsoft.com/office/officeart/2005/8/layout/pList2"/>
    <dgm:cxn modelId="{576EEF37-12AC-4B72-A7D0-BE77A561C64A}" type="presParOf" srcId="{39CE8F77-2300-4C57-848B-FCEC34C47847}" destId="{086AAD6D-C018-477C-97E2-B3501776E0ED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8BA2A3-3BCC-4846-80EC-1275F2E4B112}" type="doc">
      <dgm:prSet loTypeId="urn:microsoft.com/office/officeart/2005/8/layout/funnel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ABE5C40A-8665-459D-80C0-F344D5622104}">
      <dgm:prSet phldrT="[Metin]"/>
      <dgm:spPr/>
      <dgm:t>
        <a:bodyPr/>
        <a:lstStyle/>
        <a:p>
          <a:r>
            <a:rPr lang="tr-TR" dirty="0" smtClean="0"/>
            <a:t>Okul</a:t>
          </a:r>
          <a:endParaRPr lang="tr-TR" dirty="0"/>
        </a:p>
      </dgm:t>
    </dgm:pt>
    <dgm:pt modelId="{B8B23DEC-08FF-4547-BB03-653D02EEF7B0}" type="parTrans" cxnId="{9D9E2FB6-A76F-43A4-BFD5-A5BFB79A51F4}">
      <dgm:prSet/>
      <dgm:spPr/>
      <dgm:t>
        <a:bodyPr/>
        <a:lstStyle/>
        <a:p>
          <a:endParaRPr lang="tr-TR"/>
        </a:p>
      </dgm:t>
    </dgm:pt>
    <dgm:pt modelId="{F5013B2D-A3D9-45AB-A6DD-BC47F5AB07DE}" type="sibTrans" cxnId="{9D9E2FB6-A76F-43A4-BFD5-A5BFB79A51F4}">
      <dgm:prSet/>
      <dgm:spPr/>
      <dgm:t>
        <a:bodyPr/>
        <a:lstStyle/>
        <a:p>
          <a:endParaRPr lang="tr-TR"/>
        </a:p>
      </dgm:t>
    </dgm:pt>
    <dgm:pt modelId="{4D4C8E2B-A14F-47BB-83CB-0126BB43E87F}">
      <dgm:prSet phldrT="[Metin]"/>
      <dgm:spPr/>
      <dgm:t>
        <a:bodyPr/>
        <a:lstStyle/>
        <a:p>
          <a:r>
            <a:rPr lang="tr-TR" dirty="0" smtClean="0"/>
            <a:t>Aile </a:t>
          </a:r>
          <a:endParaRPr lang="tr-TR" dirty="0"/>
        </a:p>
      </dgm:t>
    </dgm:pt>
    <dgm:pt modelId="{BB8AAF60-6B1E-43E1-873F-DA8AFDC6C0E8}" type="parTrans" cxnId="{A0F3BC4C-4656-4244-ADA8-9805A7FDD0C7}">
      <dgm:prSet/>
      <dgm:spPr/>
      <dgm:t>
        <a:bodyPr/>
        <a:lstStyle/>
        <a:p>
          <a:endParaRPr lang="tr-TR"/>
        </a:p>
      </dgm:t>
    </dgm:pt>
    <dgm:pt modelId="{6A4742DE-81CA-40F7-BB6B-378E2A2A099B}" type="sibTrans" cxnId="{A0F3BC4C-4656-4244-ADA8-9805A7FDD0C7}">
      <dgm:prSet/>
      <dgm:spPr/>
      <dgm:t>
        <a:bodyPr/>
        <a:lstStyle/>
        <a:p>
          <a:endParaRPr lang="tr-TR"/>
        </a:p>
      </dgm:t>
    </dgm:pt>
    <dgm:pt modelId="{8D5440C1-2E10-4DF5-BCBE-1423BB01B25D}">
      <dgm:prSet phldrT="[Metin]"/>
      <dgm:spPr/>
      <dgm:t>
        <a:bodyPr/>
        <a:lstStyle/>
        <a:p>
          <a:r>
            <a:rPr lang="tr-TR" dirty="0" smtClean="0"/>
            <a:t>Doktor</a:t>
          </a:r>
          <a:endParaRPr lang="tr-TR" dirty="0"/>
        </a:p>
      </dgm:t>
    </dgm:pt>
    <dgm:pt modelId="{DF1226C8-A1C3-46DD-AC28-02EF76C40B9B}" type="parTrans" cxnId="{4B201895-915C-402E-9D22-EC609958FDF3}">
      <dgm:prSet/>
      <dgm:spPr/>
      <dgm:t>
        <a:bodyPr/>
        <a:lstStyle/>
        <a:p>
          <a:endParaRPr lang="tr-TR"/>
        </a:p>
      </dgm:t>
    </dgm:pt>
    <dgm:pt modelId="{2B93B117-B48C-440C-8394-A121ED4F77CA}" type="sibTrans" cxnId="{4B201895-915C-402E-9D22-EC609958FDF3}">
      <dgm:prSet/>
      <dgm:spPr/>
      <dgm:t>
        <a:bodyPr/>
        <a:lstStyle/>
        <a:p>
          <a:endParaRPr lang="tr-TR"/>
        </a:p>
      </dgm:t>
    </dgm:pt>
    <dgm:pt modelId="{4138434C-ACBB-4C45-8EE4-66D81E52B993}">
      <dgm:prSet phldrT="[Metin]"/>
      <dgm:spPr/>
      <dgm:t>
        <a:bodyPr/>
        <a:lstStyle/>
        <a:p>
          <a:r>
            <a:rPr lang="tr-TR" dirty="0" smtClean="0"/>
            <a:t>ORTAK KATKI</a:t>
          </a:r>
          <a:endParaRPr lang="tr-TR" dirty="0"/>
        </a:p>
      </dgm:t>
    </dgm:pt>
    <dgm:pt modelId="{51AB8160-8E8B-4711-836F-49BF8DDB62C5}" type="sibTrans" cxnId="{97BA302D-44CE-4637-9414-7A97991401CD}">
      <dgm:prSet/>
      <dgm:spPr/>
      <dgm:t>
        <a:bodyPr/>
        <a:lstStyle/>
        <a:p>
          <a:endParaRPr lang="tr-TR"/>
        </a:p>
      </dgm:t>
    </dgm:pt>
    <dgm:pt modelId="{0D1DF79A-53D4-4899-8D6E-BA8113368339}" type="parTrans" cxnId="{97BA302D-44CE-4637-9414-7A97991401CD}">
      <dgm:prSet/>
      <dgm:spPr/>
      <dgm:t>
        <a:bodyPr/>
        <a:lstStyle/>
        <a:p>
          <a:endParaRPr lang="tr-TR"/>
        </a:p>
      </dgm:t>
    </dgm:pt>
    <dgm:pt modelId="{7B2E6B85-9309-4D44-94AC-22CD56137022}" type="pres">
      <dgm:prSet presAssocID="{AF8BA2A3-3BCC-4846-80EC-1275F2E4B11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30F702-299B-4756-B8EC-ECC77F149A2E}" type="pres">
      <dgm:prSet presAssocID="{AF8BA2A3-3BCC-4846-80EC-1275F2E4B112}" presName="ellipse" presStyleLbl="trBgShp" presStyleIdx="0" presStyleCnt="1"/>
      <dgm:spPr/>
    </dgm:pt>
    <dgm:pt modelId="{B62AAEAC-B76F-495C-B815-CFC5739449E4}" type="pres">
      <dgm:prSet presAssocID="{AF8BA2A3-3BCC-4846-80EC-1275F2E4B112}" presName="arrow1" presStyleLbl="fgShp" presStyleIdx="0" presStyleCnt="1"/>
      <dgm:spPr/>
    </dgm:pt>
    <dgm:pt modelId="{528E9ED5-FE61-4060-BBFD-D62D36B8BB71}" type="pres">
      <dgm:prSet presAssocID="{AF8BA2A3-3BCC-4846-80EC-1275F2E4B112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DB2A23-8252-4323-902B-29C8AFC4044B}" type="pres">
      <dgm:prSet presAssocID="{4D4C8E2B-A14F-47BB-83CB-0126BB43E87F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E7D28F-298B-44E2-B7B1-632432455456}" type="pres">
      <dgm:prSet presAssocID="{8D5440C1-2E10-4DF5-BCBE-1423BB01B25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604C71-99B9-467B-8968-D9BC89D88097}" type="pres">
      <dgm:prSet presAssocID="{4138434C-ACBB-4C45-8EE4-66D81E52B99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98B019-2901-4A78-9485-801FE79E5658}" type="pres">
      <dgm:prSet presAssocID="{AF8BA2A3-3BCC-4846-80EC-1275F2E4B112}" presName="funnel" presStyleLbl="trAlignAcc1" presStyleIdx="0" presStyleCnt="1"/>
      <dgm:spPr/>
    </dgm:pt>
  </dgm:ptLst>
  <dgm:cxnLst>
    <dgm:cxn modelId="{97BA302D-44CE-4637-9414-7A97991401CD}" srcId="{AF8BA2A3-3BCC-4846-80EC-1275F2E4B112}" destId="{4138434C-ACBB-4C45-8EE4-66D81E52B993}" srcOrd="3" destOrd="0" parTransId="{0D1DF79A-53D4-4899-8D6E-BA8113368339}" sibTransId="{51AB8160-8E8B-4711-836F-49BF8DDB62C5}"/>
    <dgm:cxn modelId="{FCD392E1-5FE7-483D-9E10-D243F43C1943}" type="presOf" srcId="{ABE5C40A-8665-459D-80C0-F344D5622104}" destId="{ED604C71-99B9-467B-8968-D9BC89D88097}" srcOrd="0" destOrd="0" presId="urn:microsoft.com/office/officeart/2005/8/layout/funnel1"/>
    <dgm:cxn modelId="{001A66C3-79A0-42E4-AEB0-5CDF892656F7}" type="presOf" srcId="{8D5440C1-2E10-4DF5-BCBE-1423BB01B25D}" destId="{E8DB2A23-8252-4323-902B-29C8AFC4044B}" srcOrd="0" destOrd="0" presId="urn:microsoft.com/office/officeart/2005/8/layout/funnel1"/>
    <dgm:cxn modelId="{F363C9F4-464A-4E71-A2B3-0F44F526067A}" type="presOf" srcId="{4138434C-ACBB-4C45-8EE4-66D81E52B993}" destId="{528E9ED5-FE61-4060-BBFD-D62D36B8BB71}" srcOrd="0" destOrd="0" presId="urn:microsoft.com/office/officeart/2005/8/layout/funnel1"/>
    <dgm:cxn modelId="{4B201895-915C-402E-9D22-EC609958FDF3}" srcId="{AF8BA2A3-3BCC-4846-80EC-1275F2E4B112}" destId="{8D5440C1-2E10-4DF5-BCBE-1423BB01B25D}" srcOrd="2" destOrd="0" parTransId="{DF1226C8-A1C3-46DD-AC28-02EF76C40B9B}" sibTransId="{2B93B117-B48C-440C-8394-A121ED4F77CA}"/>
    <dgm:cxn modelId="{6D9F9A58-C817-4FDD-8CEB-CC1767E67FB3}" type="presOf" srcId="{AF8BA2A3-3BCC-4846-80EC-1275F2E4B112}" destId="{7B2E6B85-9309-4D44-94AC-22CD56137022}" srcOrd="0" destOrd="0" presId="urn:microsoft.com/office/officeart/2005/8/layout/funnel1"/>
    <dgm:cxn modelId="{9D9E2FB6-A76F-43A4-BFD5-A5BFB79A51F4}" srcId="{AF8BA2A3-3BCC-4846-80EC-1275F2E4B112}" destId="{ABE5C40A-8665-459D-80C0-F344D5622104}" srcOrd="0" destOrd="0" parTransId="{B8B23DEC-08FF-4547-BB03-653D02EEF7B0}" sibTransId="{F5013B2D-A3D9-45AB-A6DD-BC47F5AB07DE}"/>
    <dgm:cxn modelId="{A0F3BC4C-4656-4244-ADA8-9805A7FDD0C7}" srcId="{AF8BA2A3-3BCC-4846-80EC-1275F2E4B112}" destId="{4D4C8E2B-A14F-47BB-83CB-0126BB43E87F}" srcOrd="1" destOrd="0" parTransId="{BB8AAF60-6B1E-43E1-873F-DA8AFDC6C0E8}" sibTransId="{6A4742DE-81CA-40F7-BB6B-378E2A2A099B}"/>
    <dgm:cxn modelId="{634CBD01-1E8E-4192-9FD8-0B20E531CA11}" type="presOf" srcId="{4D4C8E2B-A14F-47BB-83CB-0126BB43E87F}" destId="{3DE7D28F-298B-44E2-B7B1-632432455456}" srcOrd="0" destOrd="0" presId="urn:microsoft.com/office/officeart/2005/8/layout/funnel1"/>
    <dgm:cxn modelId="{7D5667EE-EC58-406A-AB08-74DA6034201D}" type="presParOf" srcId="{7B2E6B85-9309-4D44-94AC-22CD56137022}" destId="{5930F702-299B-4756-B8EC-ECC77F149A2E}" srcOrd="0" destOrd="0" presId="urn:microsoft.com/office/officeart/2005/8/layout/funnel1"/>
    <dgm:cxn modelId="{A96CD3A7-41E0-4F18-A459-8FAFB83209F5}" type="presParOf" srcId="{7B2E6B85-9309-4D44-94AC-22CD56137022}" destId="{B62AAEAC-B76F-495C-B815-CFC5739449E4}" srcOrd="1" destOrd="0" presId="urn:microsoft.com/office/officeart/2005/8/layout/funnel1"/>
    <dgm:cxn modelId="{F4FB1EE4-A689-4135-A033-6CC285CF5375}" type="presParOf" srcId="{7B2E6B85-9309-4D44-94AC-22CD56137022}" destId="{528E9ED5-FE61-4060-BBFD-D62D36B8BB71}" srcOrd="2" destOrd="0" presId="urn:microsoft.com/office/officeart/2005/8/layout/funnel1"/>
    <dgm:cxn modelId="{9F1B3D62-2292-4867-A201-288E10D5DFD8}" type="presParOf" srcId="{7B2E6B85-9309-4D44-94AC-22CD56137022}" destId="{E8DB2A23-8252-4323-902B-29C8AFC4044B}" srcOrd="3" destOrd="0" presId="urn:microsoft.com/office/officeart/2005/8/layout/funnel1"/>
    <dgm:cxn modelId="{10B01C61-E15C-4768-BFBF-82E81FC72780}" type="presParOf" srcId="{7B2E6B85-9309-4D44-94AC-22CD56137022}" destId="{3DE7D28F-298B-44E2-B7B1-632432455456}" srcOrd="4" destOrd="0" presId="urn:microsoft.com/office/officeart/2005/8/layout/funnel1"/>
    <dgm:cxn modelId="{CE76DAA9-BE97-4AD5-B812-F6AE399FEA0F}" type="presParOf" srcId="{7B2E6B85-9309-4D44-94AC-22CD56137022}" destId="{ED604C71-99B9-467B-8968-D9BC89D88097}" srcOrd="5" destOrd="0" presId="urn:microsoft.com/office/officeart/2005/8/layout/funnel1"/>
    <dgm:cxn modelId="{51BF05FF-509A-4106-93BB-0528CDB264E8}" type="presParOf" srcId="{7B2E6B85-9309-4D44-94AC-22CD56137022}" destId="{BA98B019-2901-4A78-9485-801FE79E565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B0C12-2B3E-47BB-A980-A187692656D7}">
      <dsp:nvSpPr>
        <dsp:cNvPr id="0" name=""/>
        <dsp:cNvSpPr/>
      </dsp:nvSpPr>
      <dsp:spPr>
        <a:xfrm rot="10800000">
          <a:off x="1109608" y="21126"/>
          <a:ext cx="7944330" cy="1191193"/>
        </a:xfrm>
        <a:prstGeom prst="homePlate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283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Eşlik eden tanı almayan DEHB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Eşlik eden tanı alan DEHB</a:t>
          </a:r>
        </a:p>
      </dsp:txBody>
      <dsp:txXfrm rot="10800000">
        <a:off x="1407406" y="21126"/>
        <a:ext cx="7646532" cy="1191193"/>
      </dsp:txXfrm>
    </dsp:sp>
    <dsp:sp modelId="{7C7E7671-8D98-43B2-993E-08DF1AF86A9D}">
      <dsp:nvSpPr>
        <dsp:cNvPr id="0" name=""/>
        <dsp:cNvSpPr/>
      </dsp:nvSpPr>
      <dsp:spPr>
        <a:xfrm>
          <a:off x="1089185" y="102"/>
          <a:ext cx="1191193" cy="119119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A8DB6-5ED3-45CC-9B4F-C3A921F9A2C3}">
      <dsp:nvSpPr>
        <dsp:cNvPr id="0" name=""/>
        <dsp:cNvSpPr/>
      </dsp:nvSpPr>
      <dsp:spPr>
        <a:xfrm rot="10800000">
          <a:off x="1159351" y="1546875"/>
          <a:ext cx="7786473" cy="1191193"/>
        </a:xfrm>
        <a:prstGeom prst="homePlate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283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>
              <a:solidFill>
                <a:schemeClr val="tx1"/>
              </a:solidFill>
            </a:rPr>
            <a:t>Stimülanlar</a:t>
          </a:r>
          <a:endParaRPr lang="tr-TR" sz="2800" kern="1200" dirty="0" smtClean="0">
            <a:solidFill>
              <a:schemeClr val="tx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-</a:t>
          </a:r>
          <a:r>
            <a:rPr lang="tr-TR" sz="2800" kern="1200" dirty="0" err="1" smtClean="0">
              <a:solidFill>
                <a:schemeClr val="tx1"/>
              </a:solidFill>
            </a:rPr>
            <a:t>Metilfenidat</a:t>
          </a:r>
          <a:r>
            <a:rPr lang="tr-TR" sz="2800" kern="1200" dirty="0" smtClean="0">
              <a:solidFill>
                <a:schemeClr val="tx1"/>
              </a:solidFill>
            </a:rPr>
            <a:t> (kısa-uzun etkili) 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-</a:t>
          </a:r>
          <a:r>
            <a:rPr lang="tr-TR" sz="2800" kern="1200" dirty="0" err="1" smtClean="0">
              <a:solidFill>
                <a:schemeClr val="tx1"/>
              </a:solidFill>
            </a:rPr>
            <a:t>Atomoksetin</a:t>
          </a:r>
          <a:endParaRPr lang="tr-TR" sz="2800" kern="1200" dirty="0" smtClean="0">
            <a:solidFill>
              <a:schemeClr val="tx1"/>
            </a:solidFill>
          </a:endParaRPr>
        </a:p>
      </dsp:txBody>
      <dsp:txXfrm rot="10800000">
        <a:off x="1457149" y="1546875"/>
        <a:ext cx="7488675" cy="1191193"/>
      </dsp:txXfrm>
    </dsp:sp>
    <dsp:sp modelId="{B979AD44-D8A0-44F3-94A8-2D1D66DE9AAE}">
      <dsp:nvSpPr>
        <dsp:cNvPr id="0" name=""/>
        <dsp:cNvSpPr/>
      </dsp:nvSpPr>
      <dsp:spPr>
        <a:xfrm>
          <a:off x="1112574" y="1546875"/>
          <a:ext cx="1191193" cy="119119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4EC3AA-A345-4C92-AB07-0C306214CC72}">
      <dsp:nvSpPr>
        <dsp:cNvPr id="0" name=""/>
        <dsp:cNvSpPr/>
      </dsp:nvSpPr>
      <dsp:spPr>
        <a:xfrm rot="10800000">
          <a:off x="1062720" y="3093751"/>
          <a:ext cx="7906873" cy="1191193"/>
        </a:xfrm>
        <a:prstGeom prst="homePlate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5283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-</a:t>
          </a:r>
          <a:r>
            <a:rPr lang="tr-TR" sz="2800" kern="1200" dirty="0" err="1" smtClean="0">
              <a:solidFill>
                <a:schemeClr val="tx1"/>
              </a:solidFill>
            </a:rPr>
            <a:t>Concerta</a:t>
          </a:r>
          <a:r>
            <a:rPr lang="tr-TR" sz="2800" kern="1200" dirty="0" smtClean="0">
              <a:solidFill>
                <a:schemeClr val="tx1"/>
              </a:solidFill>
            </a:rPr>
            <a:t>   -</a:t>
          </a:r>
          <a:r>
            <a:rPr lang="tr-TR" sz="2800" kern="1200" dirty="0" err="1" smtClean="0">
              <a:solidFill>
                <a:schemeClr val="tx1"/>
              </a:solidFill>
            </a:rPr>
            <a:t>Ritalin</a:t>
          </a:r>
          <a:r>
            <a:rPr lang="tr-TR" sz="2800" kern="1200" dirty="0" smtClean="0">
              <a:solidFill>
                <a:schemeClr val="tx1"/>
              </a:solidFill>
            </a:rPr>
            <a:t> -</a:t>
          </a:r>
          <a:r>
            <a:rPr lang="tr-TR" sz="2800" kern="1200" dirty="0" err="1" smtClean="0">
              <a:solidFill>
                <a:schemeClr val="tx1"/>
              </a:solidFill>
            </a:rPr>
            <a:t>Risperdal</a:t>
          </a:r>
          <a:endParaRPr lang="tr-TR" sz="2800" kern="1200" dirty="0" smtClean="0">
            <a:solidFill>
              <a:schemeClr val="tx1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Genel sağlık kontrolleri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/>
        </a:p>
      </dsp:txBody>
      <dsp:txXfrm rot="10800000">
        <a:off x="1360518" y="3093751"/>
        <a:ext cx="7609075" cy="1191193"/>
      </dsp:txXfrm>
    </dsp:sp>
    <dsp:sp modelId="{117A9609-9217-4AC5-846B-330BC15CBEC5}">
      <dsp:nvSpPr>
        <dsp:cNvPr id="0" name=""/>
        <dsp:cNvSpPr/>
      </dsp:nvSpPr>
      <dsp:spPr>
        <a:xfrm>
          <a:off x="1089185" y="3093649"/>
          <a:ext cx="1191193" cy="119119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8C356-30FA-4768-A398-952325CE9DB2}">
      <dsp:nvSpPr>
        <dsp:cNvPr id="0" name=""/>
        <dsp:cNvSpPr/>
      </dsp:nvSpPr>
      <dsp:spPr>
        <a:xfrm>
          <a:off x="0" y="0"/>
          <a:ext cx="8128000" cy="24384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D6FC9B-0915-4F9E-B101-EE3A8A66AAC1}">
      <dsp:nvSpPr>
        <dsp:cNvPr id="0" name=""/>
        <dsp:cNvSpPr/>
      </dsp:nvSpPr>
      <dsp:spPr>
        <a:xfrm>
          <a:off x="243839" y="325120"/>
          <a:ext cx="2387600" cy="17881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4F3F20-D13F-41FF-B4D3-B3F9DB284A07}">
      <dsp:nvSpPr>
        <dsp:cNvPr id="0" name=""/>
        <dsp:cNvSpPr/>
      </dsp:nvSpPr>
      <dsp:spPr>
        <a:xfrm rot="10800000">
          <a:off x="243839" y="2438400"/>
          <a:ext cx="2387600" cy="2980266"/>
        </a:xfrm>
        <a:prstGeom prst="round2SameRect">
          <a:avLst>
            <a:gd name="adj1" fmla="val 10500"/>
            <a:gd name="adj2" fmla="val 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solidFill>
                <a:schemeClr val="tx1"/>
              </a:solidFill>
            </a:rPr>
            <a:t>-Hangi bozukluk daha ön planda?</a:t>
          </a:r>
          <a:endParaRPr lang="tr-TR" sz="2500" kern="1200" dirty="0">
            <a:solidFill>
              <a:schemeClr val="tx1"/>
            </a:solidFill>
          </a:endParaRPr>
        </a:p>
      </dsp:txBody>
      <dsp:txXfrm rot="10800000">
        <a:off x="317266" y="2438400"/>
        <a:ext cx="2240746" cy="2906839"/>
      </dsp:txXfrm>
    </dsp:sp>
    <dsp:sp modelId="{BC250B0D-69A8-4291-BE87-DC8492D068D2}">
      <dsp:nvSpPr>
        <dsp:cNvPr id="0" name=""/>
        <dsp:cNvSpPr/>
      </dsp:nvSpPr>
      <dsp:spPr>
        <a:xfrm>
          <a:off x="2870200" y="325120"/>
          <a:ext cx="2387600" cy="17881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66A24-AAE5-4223-A8FC-4A613158F745}">
      <dsp:nvSpPr>
        <dsp:cNvPr id="0" name=""/>
        <dsp:cNvSpPr/>
      </dsp:nvSpPr>
      <dsp:spPr>
        <a:xfrm rot="10800000">
          <a:off x="2870200" y="2438400"/>
          <a:ext cx="2387600" cy="2980266"/>
        </a:xfrm>
        <a:prstGeom prst="round2SameRect">
          <a:avLst>
            <a:gd name="adj1" fmla="val 10500"/>
            <a:gd name="adj2" fmla="val 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solidFill>
                <a:schemeClr val="tx1"/>
              </a:solidFill>
            </a:rPr>
            <a:t>-DEHB+KOB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solidFill>
                <a:schemeClr val="tx1"/>
              </a:solidFill>
            </a:rPr>
            <a:t>-DEHB+DB</a:t>
          </a:r>
          <a:endParaRPr lang="tr-TR" sz="2500" kern="1200" dirty="0">
            <a:solidFill>
              <a:schemeClr val="tx1"/>
            </a:solidFill>
          </a:endParaRPr>
        </a:p>
      </dsp:txBody>
      <dsp:txXfrm rot="10800000">
        <a:off x="2943627" y="2438400"/>
        <a:ext cx="2240746" cy="2906839"/>
      </dsp:txXfrm>
    </dsp:sp>
    <dsp:sp modelId="{086AAD6D-C018-477C-97E2-B3501776E0ED}">
      <dsp:nvSpPr>
        <dsp:cNvPr id="0" name=""/>
        <dsp:cNvSpPr/>
      </dsp:nvSpPr>
      <dsp:spPr>
        <a:xfrm>
          <a:off x="5496559" y="325120"/>
          <a:ext cx="2387600" cy="17881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CCBD5-417D-4025-8928-C61685B92038}">
      <dsp:nvSpPr>
        <dsp:cNvPr id="0" name=""/>
        <dsp:cNvSpPr/>
      </dsp:nvSpPr>
      <dsp:spPr>
        <a:xfrm rot="10800000">
          <a:off x="5496559" y="2438400"/>
          <a:ext cx="2387600" cy="2980266"/>
        </a:xfrm>
        <a:prstGeom prst="round2SameRect">
          <a:avLst>
            <a:gd name="adj1" fmla="val 10500"/>
            <a:gd name="adj2" fmla="val 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solidFill>
                <a:schemeClr val="tx1"/>
              </a:solidFill>
            </a:rPr>
            <a:t>-EEG </a:t>
          </a:r>
          <a:r>
            <a:rPr lang="tr-TR" sz="2500" kern="1200" dirty="0" err="1" smtClean="0">
              <a:solidFill>
                <a:schemeClr val="tx1"/>
              </a:solidFill>
            </a:rPr>
            <a:t>biofeedback</a:t>
          </a:r>
          <a:endParaRPr lang="tr-TR" sz="2500" kern="1200" dirty="0" smtClean="0">
            <a:solidFill>
              <a:schemeClr val="tx1"/>
            </a:solidFill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solidFill>
                <a:schemeClr val="tx1"/>
              </a:solidFill>
            </a:rPr>
            <a:t>-Diyetler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solidFill>
                <a:schemeClr val="tx1"/>
              </a:solidFill>
            </a:rPr>
            <a:t>-</a:t>
          </a:r>
          <a:r>
            <a:rPr lang="tr-TR" sz="2500" kern="1200" dirty="0" err="1" smtClean="0">
              <a:solidFill>
                <a:schemeClr val="tx1"/>
              </a:solidFill>
            </a:rPr>
            <a:t>Polivitamin</a:t>
          </a:r>
          <a:r>
            <a:rPr lang="tr-TR" sz="2500" kern="1200" dirty="0" smtClean="0">
              <a:solidFill>
                <a:schemeClr val="tx1"/>
              </a:solidFill>
            </a:rPr>
            <a:t> ve mineral kürleri</a:t>
          </a:r>
          <a:endParaRPr lang="tr-TR" sz="2500" kern="1200" dirty="0">
            <a:solidFill>
              <a:schemeClr val="tx1"/>
            </a:solidFill>
          </a:endParaRPr>
        </a:p>
      </dsp:txBody>
      <dsp:txXfrm rot="10800000">
        <a:off x="5569986" y="2438400"/>
        <a:ext cx="2240746" cy="29068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0F702-299B-4756-B8EC-ECC77F149A2E}">
      <dsp:nvSpPr>
        <dsp:cNvPr id="0" name=""/>
        <dsp:cNvSpPr/>
      </dsp:nvSpPr>
      <dsp:spPr>
        <a:xfrm>
          <a:off x="3171740" y="186607"/>
          <a:ext cx="3703436" cy="1286154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AAEAC-B76F-495C-B815-CFC5739449E4}">
      <dsp:nvSpPr>
        <dsp:cNvPr id="0" name=""/>
        <dsp:cNvSpPr/>
      </dsp:nvSpPr>
      <dsp:spPr>
        <a:xfrm>
          <a:off x="4670339" y="3335963"/>
          <a:ext cx="717720" cy="459340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8E9ED5-FE61-4060-BBFD-D62D36B8BB71}">
      <dsp:nvSpPr>
        <dsp:cNvPr id="0" name=""/>
        <dsp:cNvSpPr/>
      </dsp:nvSpPr>
      <dsp:spPr>
        <a:xfrm>
          <a:off x="3306671" y="3703436"/>
          <a:ext cx="3445056" cy="861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ORTAK KATKI</a:t>
          </a:r>
          <a:endParaRPr lang="tr-TR" sz="3100" kern="1200" dirty="0"/>
        </a:p>
      </dsp:txBody>
      <dsp:txXfrm>
        <a:off x="3306671" y="3703436"/>
        <a:ext cx="3445056" cy="861264"/>
      </dsp:txXfrm>
    </dsp:sp>
    <dsp:sp modelId="{E8DB2A23-8252-4323-902B-29C8AFC4044B}">
      <dsp:nvSpPr>
        <dsp:cNvPr id="0" name=""/>
        <dsp:cNvSpPr/>
      </dsp:nvSpPr>
      <dsp:spPr>
        <a:xfrm>
          <a:off x="4518183" y="1572094"/>
          <a:ext cx="1291896" cy="12918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Doktor</a:t>
          </a:r>
          <a:endParaRPr lang="tr-TR" sz="2100" kern="1200" dirty="0"/>
        </a:p>
      </dsp:txBody>
      <dsp:txXfrm>
        <a:off x="4707377" y="1761288"/>
        <a:ext cx="913508" cy="913508"/>
      </dsp:txXfrm>
    </dsp:sp>
    <dsp:sp modelId="{3DE7D28F-298B-44E2-B7B1-632432455456}">
      <dsp:nvSpPr>
        <dsp:cNvPr id="0" name=""/>
        <dsp:cNvSpPr/>
      </dsp:nvSpPr>
      <dsp:spPr>
        <a:xfrm>
          <a:off x="3593759" y="602884"/>
          <a:ext cx="1291896" cy="1291896"/>
        </a:xfrm>
        <a:prstGeom prst="ellipse">
          <a:avLst/>
        </a:prstGeom>
        <a:solidFill>
          <a:schemeClr val="accent5">
            <a:hueOff val="-10661560"/>
            <a:satOff val="606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Aile </a:t>
          </a:r>
          <a:endParaRPr lang="tr-TR" sz="2100" kern="1200" dirty="0"/>
        </a:p>
      </dsp:txBody>
      <dsp:txXfrm>
        <a:off x="3782953" y="792078"/>
        <a:ext cx="913508" cy="913508"/>
      </dsp:txXfrm>
    </dsp:sp>
    <dsp:sp modelId="{ED604C71-99B9-467B-8968-D9BC89D88097}">
      <dsp:nvSpPr>
        <dsp:cNvPr id="0" name=""/>
        <dsp:cNvSpPr/>
      </dsp:nvSpPr>
      <dsp:spPr>
        <a:xfrm>
          <a:off x="4914364" y="290533"/>
          <a:ext cx="1291896" cy="1291896"/>
        </a:xfrm>
        <a:prstGeom prst="ellipse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Okul</a:t>
          </a:r>
          <a:endParaRPr lang="tr-TR" sz="2100" kern="1200" dirty="0"/>
        </a:p>
      </dsp:txBody>
      <dsp:txXfrm>
        <a:off x="5103558" y="479727"/>
        <a:ext cx="913508" cy="913508"/>
      </dsp:txXfrm>
    </dsp:sp>
    <dsp:sp modelId="{BA98B019-2901-4A78-9485-801FE79E5658}">
      <dsp:nvSpPr>
        <dsp:cNvPr id="0" name=""/>
        <dsp:cNvSpPr/>
      </dsp:nvSpPr>
      <dsp:spPr>
        <a:xfrm>
          <a:off x="3019583" y="28708"/>
          <a:ext cx="4019232" cy="321538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11/21/2019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8800" dirty="0" smtClean="0"/>
              <a:t>DEHB tedavisi/müdahaleler</a:t>
            </a:r>
            <a:endParaRPr lang="tr-TR" sz="8800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89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Dehb</a:t>
            </a:r>
            <a:r>
              <a:rPr lang="tr-TR" dirty="0" smtClean="0"/>
              <a:t> müdahaleleri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149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69848" y="1154247"/>
          <a:ext cx="10058400" cy="4593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3251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549640" y="1891146"/>
            <a:ext cx="3200400" cy="1737360"/>
          </a:xfrm>
        </p:spPr>
        <p:txBody>
          <a:bodyPr/>
          <a:lstStyle/>
          <a:p>
            <a:r>
              <a:rPr lang="tr-TR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doktor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4" b="13184"/>
          <a:stretch>
            <a:fillRect/>
          </a:stretch>
        </p:blipFill>
        <p:spPr/>
      </p:pic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696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3429000"/>
          </a:xfrm>
        </p:spPr>
        <p:txBody>
          <a:bodyPr>
            <a:noAutofit/>
          </a:bodyPr>
          <a:lstStyle/>
          <a:p>
            <a:r>
              <a:rPr lang="tr-TR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Aile Eğitimi</a:t>
            </a:r>
            <a:endParaRPr lang="tr-TR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Resim Yer Tutucusu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1" b="3381"/>
          <a:stretch>
            <a:fillRect/>
          </a:stretch>
        </p:blipFill>
        <p:spPr>
          <a:xfrm>
            <a:off x="535577" y="391886"/>
            <a:ext cx="7524206" cy="6214188"/>
          </a:xfrm>
        </p:spPr>
      </p:pic>
      <p:sp>
        <p:nvSpPr>
          <p:cNvPr id="7" name="Metin Yer Tutucusu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87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Ebeveyn eğitim programı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dirty="0" err="1" smtClean="0"/>
              <a:t>Russel</a:t>
            </a:r>
            <a:r>
              <a:rPr lang="tr-TR" sz="3200" dirty="0" smtClean="0"/>
              <a:t> </a:t>
            </a:r>
            <a:r>
              <a:rPr lang="tr-TR" sz="3200" dirty="0" err="1" smtClean="0"/>
              <a:t>Barkley</a:t>
            </a:r>
            <a:endParaRPr lang="tr-TR" sz="3200" dirty="0" smtClean="0"/>
          </a:p>
          <a:p>
            <a:r>
              <a:rPr lang="tr-TR" sz="3200" dirty="0" smtClean="0"/>
              <a:t>Ege Üniversitesi Tıp Fakültesi</a:t>
            </a:r>
          </a:p>
          <a:p>
            <a:r>
              <a:rPr lang="tr-TR" sz="3200" dirty="0" smtClean="0"/>
              <a:t>2-12 yaş</a:t>
            </a:r>
          </a:p>
          <a:p>
            <a:r>
              <a:rPr lang="tr-TR" sz="3200" dirty="0" smtClean="0"/>
              <a:t>KOB ve yıkıcı davranışları aşırı düzeyde olmayan</a:t>
            </a:r>
          </a:p>
          <a:p>
            <a:r>
              <a:rPr lang="tr-TR" sz="3200" dirty="0" smtClean="0"/>
              <a:t>Ek bir tanısı olmayan</a:t>
            </a:r>
          </a:p>
          <a:p>
            <a:r>
              <a:rPr lang="tr-TR" sz="3200" dirty="0" smtClean="0"/>
              <a:t>Dil gelişimi yaşına uygun</a:t>
            </a:r>
          </a:p>
          <a:p>
            <a:r>
              <a:rPr lang="tr-TR" sz="3200" dirty="0" smtClean="0"/>
              <a:t>Bu programdaki sınırlamalar sonucunda evdeki bireylere zarar vermeyecek durumda olan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5922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 adımda Olumlu davranış desteği (ODD)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8011" y="2121407"/>
            <a:ext cx="10710237" cy="4292455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Aileye DEHB ve davranış bozukluklarının tanıtılması ve meydana gelme nedenleri konusunda bilgilendirme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Özel zaman uygulaması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Çocuğun olumlu davranışlarını görme 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Etkili yönerge verme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Çocuğun kendi kendine vakit geçirme becerilerinin güçlendirilmesi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Puan sistemi uygulaması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Ceza zamanı uygulaması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3000" dirty="0" smtClean="0"/>
              <a:t>Genel olarak uygulamanın gözden geçirilmesi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57668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Anne-babalar ne yapmalı?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Kendinize iyi bakın.</a:t>
            </a:r>
          </a:p>
          <a:p>
            <a:r>
              <a:rPr lang="tr-TR" sz="3200" dirty="0" smtClean="0"/>
              <a:t>Rakibi ciddiye alın</a:t>
            </a:r>
          </a:p>
          <a:p>
            <a:r>
              <a:rPr lang="tr-TR" sz="3200" dirty="0" smtClean="0"/>
              <a:t>Uyarı sayısını azaltın.</a:t>
            </a:r>
          </a:p>
          <a:p>
            <a:r>
              <a:rPr lang="tr-TR" sz="3200" dirty="0" smtClean="0"/>
              <a:t>Nasihat etmeyi bırakın.</a:t>
            </a:r>
          </a:p>
          <a:p>
            <a:r>
              <a:rPr lang="tr-TR" sz="3200" dirty="0" smtClean="0"/>
              <a:t>Bire bir çalışmaya yönlendirin</a:t>
            </a:r>
          </a:p>
          <a:p>
            <a:r>
              <a:rPr lang="tr-TR" sz="3200" dirty="0" smtClean="0"/>
              <a:t>TV’yi kapatın.</a:t>
            </a:r>
          </a:p>
          <a:p>
            <a:r>
              <a:rPr lang="tr-TR" sz="3200" dirty="0"/>
              <a:t>P</a:t>
            </a:r>
            <a:r>
              <a:rPr lang="tr-TR" sz="3200" dirty="0" smtClean="0"/>
              <a:t>C’den koruyun.</a:t>
            </a:r>
          </a:p>
          <a:p>
            <a:r>
              <a:rPr lang="tr-TR" sz="3200" dirty="0" smtClean="0"/>
              <a:t>Spor aktivitesine yönlendirin.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4077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549639" y="3200400"/>
            <a:ext cx="3415937" cy="1737360"/>
          </a:xfrm>
        </p:spPr>
        <p:txBody>
          <a:bodyPr>
            <a:noAutofit/>
          </a:bodyPr>
          <a:lstStyle/>
          <a:p>
            <a:r>
              <a:rPr lang="tr-TR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Okula yönelik düzenlemeler</a:t>
            </a:r>
            <a:endParaRPr lang="tr-TR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4" r="7014"/>
          <a:stretch>
            <a:fillRect/>
          </a:stretch>
        </p:blipFill>
        <p:spPr/>
      </p:pic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305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 yapılmalı?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Çocuğun özellikleri konusunda aile, öğretmenler, PDR bilgilendirilmeli</a:t>
            </a:r>
          </a:p>
          <a:p>
            <a:r>
              <a:rPr lang="tr-TR" sz="2800" dirty="0" smtClean="0"/>
              <a:t>Ailenin sorunları önemsemesini sağlamak</a:t>
            </a:r>
          </a:p>
          <a:p>
            <a:r>
              <a:rPr lang="tr-TR" sz="2800" dirty="0" smtClean="0"/>
              <a:t>Psikiyatrist incelemeleri için gerekli olan görüş ve gözlemleri objektif biçimde yapmak </a:t>
            </a:r>
          </a:p>
          <a:p>
            <a:r>
              <a:rPr lang="tr-TR" sz="2800" dirty="0" smtClean="0"/>
              <a:t>Çocuğun gün içindeki durumunu gözlemlemek, iyileşmeyi değerlendirmek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77626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İlaç alması gerekiyorsa</a:t>
            </a:r>
          </a:p>
          <a:p>
            <a:r>
              <a:rPr lang="tr-TR" sz="2800" dirty="0" smtClean="0"/>
              <a:t>Etiketlememek</a:t>
            </a:r>
          </a:p>
          <a:p>
            <a:r>
              <a:rPr lang="tr-TR" sz="2800" dirty="0" smtClean="0"/>
              <a:t>Önlem almak</a:t>
            </a:r>
          </a:p>
          <a:p>
            <a:r>
              <a:rPr lang="tr-TR" sz="2800" dirty="0" smtClean="0"/>
              <a:t>Tutumlar</a:t>
            </a:r>
          </a:p>
          <a:p>
            <a:r>
              <a:rPr lang="tr-TR" sz="2800" dirty="0" smtClean="0">
                <a:solidFill>
                  <a:srgbClr val="7030A0"/>
                </a:solidFill>
              </a:rPr>
              <a:t>ÇOCUKTAN VAZGEÇMEMEK!</a:t>
            </a:r>
            <a:endParaRPr lang="tr-TR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68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Araştırma!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6206" y="1802674"/>
            <a:ext cx="10920548" cy="4369526"/>
          </a:xfrm>
        </p:spPr>
        <p:txBody>
          <a:bodyPr>
            <a:noAutofit/>
          </a:bodyPr>
          <a:lstStyle/>
          <a:p>
            <a:r>
              <a:rPr lang="tr-TR" sz="3200" dirty="0" smtClean="0"/>
              <a:t>Kuzey Amerika </a:t>
            </a:r>
          </a:p>
          <a:p>
            <a:r>
              <a:rPr lang="tr-TR" sz="3200" dirty="0" smtClean="0"/>
              <a:t>579 çocuk</a:t>
            </a:r>
          </a:p>
          <a:p>
            <a:r>
              <a:rPr lang="tr-TR" sz="3200" dirty="0" smtClean="0"/>
              <a:t>MTA çalışması</a:t>
            </a:r>
          </a:p>
          <a:p>
            <a:r>
              <a:rPr lang="tr-TR" sz="3200" dirty="0" smtClean="0"/>
              <a:t>4 müdahale yolu karşılaştırılmıştır:</a:t>
            </a:r>
          </a:p>
          <a:p>
            <a:pPr lvl="1"/>
            <a:r>
              <a:rPr 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İlaç ve davranışçı terapiler</a:t>
            </a:r>
          </a:p>
          <a:p>
            <a:pPr lvl="1"/>
            <a:r>
              <a:rPr lang="tr-TR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Sadece ilaç</a:t>
            </a:r>
          </a:p>
          <a:p>
            <a:pPr lvl="1"/>
            <a:r>
              <a:rPr lang="tr-TR" sz="2800" dirty="0" smtClean="0"/>
              <a:t>Sadece davranışçı terapiler</a:t>
            </a:r>
          </a:p>
          <a:p>
            <a:pPr lvl="1"/>
            <a:r>
              <a:rPr lang="tr-TR" sz="2800" dirty="0" smtClean="0"/>
              <a:t>Standart yerel müdahaleler (kendi koşullarında danışmanlık)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47061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Öğretmen neler yapmalı?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Önleyici sınıf yönetimi</a:t>
            </a:r>
          </a:p>
          <a:p>
            <a:r>
              <a:rPr lang="tr-TR" sz="3600" dirty="0" smtClean="0"/>
              <a:t>Problem davranışlarla baş etme</a:t>
            </a:r>
          </a:p>
          <a:p>
            <a:r>
              <a:rPr lang="tr-TR" sz="3600" dirty="0" smtClean="0"/>
              <a:t>Sosyal beceri öğretimi</a:t>
            </a:r>
          </a:p>
          <a:p>
            <a:r>
              <a:rPr lang="tr-TR" sz="3600" dirty="0" smtClean="0"/>
              <a:t>Arkadaşlık ilişkilerini iyileştirme</a:t>
            </a:r>
          </a:p>
          <a:p>
            <a:r>
              <a:rPr lang="tr-TR" sz="3600" dirty="0" smtClean="0"/>
              <a:t>Özgüvenini ve benlik saygısını arttırma</a:t>
            </a:r>
          </a:p>
          <a:p>
            <a:r>
              <a:rPr lang="tr-TR" sz="3600" dirty="0" smtClean="0"/>
              <a:t>Çalışma becerilerini düzenleme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18651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Etkili öğretmen yaklaşımı?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</a:p>
          <a:p>
            <a:pPr marL="0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!!!!!!!!!!Öğretmenler istenmeyen davranışlara nasıl tepki vereceğini değil bu davranışları nasıl öneyeceğini düşünmeli.</a:t>
            </a:r>
          </a:p>
          <a:p>
            <a:pPr marL="0" indent="0" algn="ctr">
              <a:buNone/>
            </a:pPr>
            <a:r>
              <a:rPr lang="tr-TR" sz="3600" dirty="0">
                <a:solidFill>
                  <a:srgbClr val="FF0000"/>
                </a:solidFill>
              </a:rPr>
              <a:t>!!!! Öğrenci başarısı için öğretmenin sınıf yönetimi becerileri esastır.</a:t>
            </a:r>
          </a:p>
        </p:txBody>
      </p:sp>
    </p:spTree>
    <p:extLst>
      <p:ext uri="{BB962C8B-B14F-4D97-AF65-F5344CB8AC3E}">
        <p14:creationId xmlns:p14="http://schemas.microsoft.com/office/powerpoint/2010/main" val="39578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0215" y="2132857"/>
            <a:ext cx="8699679" cy="3993307"/>
          </a:xfrm>
        </p:spPr>
        <p:txBody>
          <a:bodyPr/>
          <a:lstStyle/>
          <a:p>
            <a:r>
              <a:rPr lang="tr-TR" sz="3200" dirty="0"/>
              <a:t>Yayılma etkisi (</a:t>
            </a:r>
            <a:r>
              <a:rPr lang="tr-TR" sz="3200" dirty="0" err="1"/>
              <a:t>ripple</a:t>
            </a:r>
            <a:r>
              <a:rPr lang="tr-TR" sz="3200" dirty="0"/>
              <a:t> </a:t>
            </a:r>
            <a:r>
              <a:rPr lang="tr-TR" sz="3200" dirty="0" err="1"/>
              <a:t>effect</a:t>
            </a:r>
            <a:r>
              <a:rPr lang="tr-TR" sz="3200" dirty="0"/>
              <a:t>)</a:t>
            </a:r>
          </a:p>
          <a:p>
            <a:r>
              <a:rPr lang="tr-TR" sz="3200" dirty="0"/>
              <a:t>Üçüncü bir göz (</a:t>
            </a:r>
            <a:r>
              <a:rPr lang="tr-TR" sz="3200" dirty="0" err="1"/>
              <a:t>withitness</a:t>
            </a:r>
            <a:r>
              <a:rPr lang="tr-TR" sz="3200" dirty="0"/>
              <a:t>/</a:t>
            </a:r>
            <a:r>
              <a:rPr lang="tr-TR" sz="3200" dirty="0" err="1"/>
              <a:t>keen</a:t>
            </a:r>
            <a:r>
              <a:rPr lang="tr-TR" sz="3200" dirty="0"/>
              <a:t> </a:t>
            </a:r>
            <a:r>
              <a:rPr lang="tr-TR" sz="3200" dirty="0" err="1"/>
              <a:t>awareness</a:t>
            </a:r>
            <a:r>
              <a:rPr lang="tr-TR" sz="3200" dirty="0"/>
              <a:t>)</a:t>
            </a:r>
          </a:p>
          <a:p>
            <a:r>
              <a:rPr lang="tr-TR" sz="3200" dirty="0"/>
              <a:t>«kafasının arkasında gözü var»</a:t>
            </a:r>
          </a:p>
          <a:p>
            <a:r>
              <a:rPr lang="tr-TR" sz="3200" dirty="0"/>
              <a:t>Derse belirli bir hızda başlamak ve aynı hızla sürdürmek/doyum/dersten derse geçiş (momentum)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8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0215" y="2060849"/>
            <a:ext cx="8699679" cy="4065315"/>
          </a:xfrm>
        </p:spPr>
        <p:txBody>
          <a:bodyPr/>
          <a:lstStyle/>
          <a:p>
            <a:r>
              <a:rPr lang="tr-TR" sz="3200" dirty="0"/>
              <a:t>Akıcılık/yumuşaklık/dersin pürüzsüz bir şekilde ilerlemesi/çocukların çalışmalarını ya da düşüncelerini bozacak olay ya da değişikliklerin olmaması (</a:t>
            </a:r>
            <a:r>
              <a:rPr lang="tr-TR" sz="3200" dirty="0" err="1"/>
              <a:t>smoothness</a:t>
            </a:r>
            <a:r>
              <a:rPr lang="tr-TR" sz="3200" dirty="0"/>
              <a:t>)</a:t>
            </a:r>
          </a:p>
          <a:p>
            <a:r>
              <a:rPr lang="tr-TR" sz="3200" dirty="0"/>
              <a:t>Grubun tetikte uyanık olması/öğrencilerin dikkatini çekmek/onlara ne yapacaklarını söylemek (</a:t>
            </a:r>
            <a:r>
              <a:rPr lang="tr-TR" sz="3200" dirty="0" err="1"/>
              <a:t>group</a:t>
            </a:r>
            <a:r>
              <a:rPr lang="tr-TR" sz="3200" dirty="0"/>
              <a:t> </a:t>
            </a:r>
            <a:r>
              <a:rPr lang="tr-TR" sz="3200" dirty="0" err="1"/>
              <a:t>alterting</a:t>
            </a:r>
            <a:r>
              <a:rPr lang="tr-TR" sz="3200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113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Öğrencinin hesap verebilirliği/öğrenmeye aktif katılma sorumluluğu(</a:t>
            </a:r>
            <a:r>
              <a:rPr lang="tr-TR" sz="3200" dirty="0" err="1"/>
              <a:t>student</a:t>
            </a:r>
            <a:r>
              <a:rPr lang="tr-TR" sz="3200" dirty="0"/>
              <a:t> </a:t>
            </a:r>
            <a:r>
              <a:rPr lang="tr-TR" sz="3200" dirty="0" err="1"/>
              <a:t>accountability</a:t>
            </a:r>
            <a:r>
              <a:rPr lang="tr-TR" sz="3200" dirty="0"/>
              <a:t>)</a:t>
            </a:r>
          </a:p>
          <a:p>
            <a:r>
              <a:rPr lang="tr-TR" sz="3200" dirty="0"/>
              <a:t>Aynı anda birden fazla olaya dikkat etmesi/müdahale etmesi/örtüşme (</a:t>
            </a:r>
            <a:r>
              <a:rPr lang="tr-TR" sz="3200" dirty="0" err="1"/>
              <a:t>overlopping</a:t>
            </a:r>
            <a:r>
              <a:rPr lang="tr-TR" sz="3200" dirty="0"/>
              <a:t>)</a:t>
            </a:r>
          </a:p>
          <a:p>
            <a:r>
              <a:rPr lang="tr-TR" sz="3200" dirty="0"/>
              <a:t>Doyma/öğrencinin konuya ilişkin öğrenmesi gerekenleri öğrenmiş olması</a:t>
            </a:r>
          </a:p>
        </p:txBody>
      </p:sp>
    </p:spTree>
    <p:extLst>
      <p:ext uri="{BB962C8B-B14F-4D97-AF65-F5344CB8AC3E}">
        <p14:creationId xmlns:p14="http://schemas.microsoft.com/office/powerpoint/2010/main" val="107691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Öğrencinin derse karşı olumsuz ya da olumlu tepkileri (valence)</a:t>
            </a:r>
          </a:p>
          <a:p>
            <a:r>
              <a:rPr lang="tr-TR" sz="3200" dirty="0"/>
              <a:t>Etkinliğe karşı tutumların değişmesi (</a:t>
            </a:r>
            <a:r>
              <a:rPr lang="tr-TR" sz="3200" dirty="0" err="1"/>
              <a:t>change</a:t>
            </a:r>
            <a:r>
              <a:rPr lang="tr-TR" sz="3200" dirty="0"/>
              <a:t> of </a:t>
            </a:r>
            <a:r>
              <a:rPr lang="tr-TR" sz="3200" dirty="0" err="1"/>
              <a:t>valance</a:t>
            </a:r>
            <a:r>
              <a:rPr lang="tr-TR" sz="3200" dirty="0"/>
              <a:t>)</a:t>
            </a:r>
          </a:p>
          <a:p>
            <a:r>
              <a:rPr lang="tr-TR" sz="3200" dirty="0"/>
              <a:t>Masa başı etkinliklerin çeşitliliği (</a:t>
            </a:r>
            <a:r>
              <a:rPr lang="tr-TR" sz="3200" dirty="0" err="1"/>
              <a:t>seatwork</a:t>
            </a:r>
            <a:r>
              <a:rPr lang="tr-TR" sz="3200" dirty="0"/>
              <a:t> </a:t>
            </a:r>
            <a:r>
              <a:rPr lang="tr-TR" sz="3200" dirty="0" err="1"/>
              <a:t>variety</a:t>
            </a:r>
            <a:r>
              <a:rPr lang="tr-TR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850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dirty="0">
                <a:solidFill>
                  <a:srgbClr val="7030A0"/>
                </a:solidFill>
              </a:rPr>
              <a:t>Etkili öğretmenler; sınıftaki her öğrenciye aynı stratejileri uygulamayan, öğrencilere göre kullandıkları teknikleri değiştiren öğretmenlerdir!!!!</a:t>
            </a:r>
          </a:p>
        </p:txBody>
      </p:sp>
    </p:spTree>
    <p:extLst>
      <p:ext uri="{BB962C8B-B14F-4D97-AF65-F5344CB8AC3E}">
        <p14:creationId xmlns:p14="http://schemas.microsoft.com/office/powerpoint/2010/main" val="173668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23909" y="668530"/>
            <a:ext cx="8229600" cy="1143000"/>
          </a:xfrm>
        </p:spPr>
        <p:txBody>
          <a:bodyPr/>
          <a:lstStyle/>
          <a:p>
            <a:pPr algn="l"/>
            <a:r>
              <a:rPr lang="tr-TR" sz="3200" dirty="0">
                <a:solidFill>
                  <a:srgbClr val="FF0000"/>
                </a:solidFill>
              </a:rPr>
              <a:t>Öğretmenler;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563" y="2060849"/>
            <a:ext cx="8609823" cy="3653191"/>
          </a:xfrm>
        </p:spPr>
        <p:txBody>
          <a:bodyPr>
            <a:normAutofit/>
          </a:bodyPr>
          <a:lstStyle/>
          <a:p>
            <a:r>
              <a:rPr lang="tr-TR" sz="3200" dirty="0" err="1"/>
              <a:t>Pekiştireçleri</a:t>
            </a:r>
            <a:r>
              <a:rPr lang="tr-TR" sz="3200" dirty="0"/>
              <a:t> sunmayı bilmeli</a:t>
            </a:r>
          </a:p>
          <a:p>
            <a:r>
              <a:rPr lang="tr-TR" sz="3200" dirty="0"/>
              <a:t>Uygun davranışların öğretimi</a:t>
            </a:r>
          </a:p>
          <a:p>
            <a:r>
              <a:rPr lang="tr-TR" sz="3200" dirty="0"/>
              <a:t>Sınıf ortamı, öğretmen ve öğrenci gereksinimleri</a:t>
            </a:r>
          </a:p>
          <a:p>
            <a:r>
              <a:rPr lang="tr-TR" sz="3200" dirty="0"/>
              <a:t>Odak noktası öğrenciye kendini kontrol etmesi için yardımcı olmak</a:t>
            </a:r>
          </a:p>
        </p:txBody>
      </p:sp>
    </p:spTree>
    <p:extLst>
      <p:ext uri="{BB962C8B-B14F-4D97-AF65-F5344CB8AC3E}">
        <p14:creationId xmlns:p14="http://schemas.microsoft.com/office/powerpoint/2010/main" val="225268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>
                <a:solidFill>
                  <a:srgbClr val="7030A0"/>
                </a:solidFill>
              </a:rPr>
              <a:t>!!!Öğretim amaçlarını açık ve </a:t>
            </a:r>
          </a:p>
          <a:p>
            <a:pPr marL="0" indent="0" algn="ctr">
              <a:buNone/>
            </a:pPr>
            <a:r>
              <a:rPr lang="tr-TR" sz="3200" dirty="0">
                <a:solidFill>
                  <a:srgbClr val="7030A0"/>
                </a:solidFill>
              </a:rPr>
              <a:t>net bir şekilde belirlemeli ve bunları çocuklara bildirmelidir</a:t>
            </a:r>
          </a:p>
          <a:p>
            <a:pPr marL="0" indent="0" algn="ctr">
              <a:buNone/>
            </a:pPr>
            <a:r>
              <a:rPr lang="tr-TR" sz="3200" dirty="0">
                <a:solidFill>
                  <a:srgbClr val="7030A0"/>
                </a:solidFill>
              </a:rPr>
              <a:t>!!!Etkili öğretim yöntemlerini kullanmalıdır</a:t>
            </a:r>
          </a:p>
          <a:p>
            <a:pPr marL="0" indent="0" algn="ctr">
              <a:buNone/>
            </a:pPr>
            <a:r>
              <a:rPr lang="tr-TR" sz="3200" dirty="0">
                <a:solidFill>
                  <a:srgbClr val="7030A0"/>
                </a:solidFill>
              </a:rPr>
              <a:t>!!!Öğrencinin gelişimini izlemelidir</a:t>
            </a:r>
          </a:p>
        </p:txBody>
      </p:sp>
    </p:spTree>
    <p:extLst>
      <p:ext uri="{BB962C8B-B14F-4D97-AF65-F5344CB8AC3E}">
        <p14:creationId xmlns:p14="http://schemas.microsoft.com/office/powerpoint/2010/main" val="49922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>
                <a:solidFill>
                  <a:srgbClr val="7030A0"/>
                </a:solidFill>
              </a:rPr>
              <a:t>Gerekli beklentiler</a:t>
            </a:r>
          </a:p>
          <a:p>
            <a:r>
              <a:rPr lang="tr-TR" sz="3200" dirty="0">
                <a:solidFill>
                  <a:srgbClr val="7030A0"/>
                </a:solidFill>
              </a:rPr>
              <a:t>Öğretmenin beklentileri öğrencilerin davranışlarını etkiler. </a:t>
            </a:r>
          </a:p>
          <a:p>
            <a:pPr marL="0" indent="0" algn="ctr">
              <a:buNone/>
            </a:pPr>
            <a:endParaRPr lang="tr-TR" sz="32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tr-TR" sz="3200" dirty="0">
                <a:solidFill>
                  <a:srgbClr val="7030A0"/>
                </a:solidFill>
              </a:rPr>
              <a:t>!!!Öğrenci öğretmenin beklediği gibi davranır!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18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Devam…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6339" y="1768711"/>
            <a:ext cx="10058400" cy="4050792"/>
          </a:xfrm>
        </p:spPr>
        <p:txBody>
          <a:bodyPr>
            <a:noAutofit/>
          </a:bodyPr>
          <a:lstStyle/>
          <a:p>
            <a:r>
              <a:rPr lang="tr-TR" sz="3200" dirty="0" smtClean="0"/>
              <a:t>36 aylık izlem sonucunda 4 grubunda başlangıç düzeyine göre anlamlı şekilde DEHB belirtilerinde düzelme göstermiştir.</a:t>
            </a:r>
          </a:p>
          <a:p>
            <a:r>
              <a:rPr lang="tr-TR" sz="3200" dirty="0" smtClean="0"/>
              <a:t>Gruplar arasındaki farklılıklar 2 yıl sonunda ortadan kalkmaya başlamıştır.</a:t>
            </a:r>
          </a:p>
          <a:p>
            <a:r>
              <a:rPr lang="tr-TR" sz="3200" dirty="0" smtClean="0"/>
              <a:t>Ege Üniversitesinde 2 grupla bir araştırma yürütülmüştür:</a:t>
            </a:r>
          </a:p>
          <a:p>
            <a:r>
              <a:rPr lang="tr-TR" sz="3200" dirty="0" smtClean="0"/>
              <a:t>Sadece ilaç tedavisi alan grupla, ilaç ve anne-baba eğitimi alan grup arasında anlamlı bir fark görülmemiştir.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002604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>
                <a:solidFill>
                  <a:srgbClr val="7030A0"/>
                </a:solidFill>
              </a:rPr>
              <a:t>!!!Öğretim her öğrencinin kendi hızında ve en iyi öğrenmesini sağlayacak şekilde planlanırsa öğrenciler</a:t>
            </a:r>
          </a:p>
          <a:p>
            <a:endParaRPr lang="tr-TR" sz="3200" dirty="0"/>
          </a:p>
          <a:p>
            <a:r>
              <a:rPr lang="tr-TR" sz="3200" dirty="0"/>
              <a:t>Daha iyi öğrenirler!</a:t>
            </a:r>
          </a:p>
          <a:p>
            <a:r>
              <a:rPr lang="tr-TR" sz="3200" dirty="0"/>
              <a:t>Daha fazla uygun davranış </a:t>
            </a:r>
            <a:r>
              <a:rPr lang="tr-TR" sz="3200" dirty="0" smtClean="0"/>
              <a:t>sergilerler!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8481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olarak araştırmalar,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55076" y="1723697"/>
            <a:ext cx="8229600" cy="3648404"/>
          </a:xfrm>
        </p:spPr>
        <p:txBody>
          <a:bodyPr/>
          <a:lstStyle/>
          <a:p>
            <a:r>
              <a:rPr lang="tr-TR" sz="3200" dirty="0"/>
              <a:t>Öğretmen-öğrenci ilişkileri</a:t>
            </a:r>
          </a:p>
          <a:p>
            <a:r>
              <a:rPr lang="tr-TR" sz="3200" dirty="0"/>
              <a:t>Sosyal beceri öğretimi</a:t>
            </a:r>
          </a:p>
          <a:p>
            <a:r>
              <a:rPr lang="tr-TR" sz="3200" dirty="0"/>
              <a:t>Kendini kontrol becerilerinin öğretimi</a:t>
            </a:r>
          </a:p>
          <a:p>
            <a:r>
              <a:rPr lang="tr-TR" sz="3200" dirty="0"/>
              <a:t>Akran aracılı öğretim</a:t>
            </a:r>
          </a:p>
          <a:p>
            <a:r>
              <a:rPr lang="tr-TR" sz="3200" dirty="0"/>
              <a:t>İşbirliğine dayalı öğretim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445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>
                <a:solidFill>
                  <a:srgbClr val="FF0000"/>
                </a:solidFill>
              </a:rPr>
              <a:t>İstendik davranışlar sınıfın %60’ından azında gözleniyorsa sınıf yönetiminde problem var demektir!!!</a:t>
            </a:r>
          </a:p>
        </p:txBody>
      </p:sp>
    </p:spTree>
    <p:extLst>
      <p:ext uri="{BB962C8B-B14F-4D97-AF65-F5344CB8AC3E}">
        <p14:creationId xmlns:p14="http://schemas.microsoft.com/office/powerpoint/2010/main" val="324521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600201"/>
            <a:ext cx="7278414" cy="4525963"/>
          </a:xfrm>
        </p:spPr>
        <p:txBody>
          <a:bodyPr>
            <a:normAutofit/>
          </a:bodyPr>
          <a:lstStyle/>
          <a:p>
            <a:pPr marL="1371600" lvl="3" indent="0" algn="ctr">
              <a:buNone/>
            </a:pPr>
            <a:r>
              <a:rPr lang="tr-TR" sz="4000" dirty="0">
                <a:solidFill>
                  <a:srgbClr val="7030A0"/>
                </a:solidFill>
              </a:rPr>
              <a:t>!!!!!! Etkili sınıf yönetimi olan sınıflardaki öğrencilerin akademik başarıları, etkili sınıf yönetimi olmayan öğrencilerden %20 daha fazla </a:t>
            </a:r>
          </a:p>
        </p:txBody>
      </p:sp>
    </p:spTree>
    <p:extLst>
      <p:ext uri="{BB962C8B-B14F-4D97-AF65-F5344CB8AC3E}">
        <p14:creationId xmlns:p14="http://schemas.microsoft.com/office/powerpoint/2010/main" val="356093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564880" y="2560320"/>
            <a:ext cx="3200400" cy="1737360"/>
          </a:xfrm>
        </p:spPr>
        <p:txBody>
          <a:bodyPr>
            <a:noAutofit/>
          </a:bodyPr>
          <a:lstStyle/>
          <a:p>
            <a:r>
              <a:rPr lang="tr-TR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ve </a:t>
            </a:r>
            <a:r>
              <a:rPr lang="tr-TR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dehb</a:t>
            </a:r>
            <a:endParaRPr lang="tr-TR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08" b="8708"/>
          <a:stretch>
            <a:fillRect/>
          </a:stretch>
        </p:blipFill>
        <p:spPr/>
      </p:pic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3272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 smtClean="0"/>
              <a:t>Neden spor?</a:t>
            </a:r>
          </a:p>
          <a:p>
            <a:r>
              <a:rPr lang="tr-TR" sz="4400" dirty="0" smtClean="0"/>
              <a:t>Takım oyunları</a:t>
            </a:r>
          </a:p>
          <a:p>
            <a:r>
              <a:rPr lang="tr-TR" sz="4400" dirty="0" smtClean="0"/>
              <a:t>Haftada en az 2 gün</a:t>
            </a:r>
          </a:p>
          <a:p>
            <a:r>
              <a:rPr lang="tr-TR" sz="4400" dirty="0" smtClean="0"/>
              <a:t>Değiştirmeden</a:t>
            </a:r>
          </a:p>
          <a:p>
            <a:endParaRPr lang="tr-TR" sz="4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23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289304"/>
            <a:ext cx="10058400" cy="4050792"/>
          </a:xfr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>
            <a:normAutofit fontScale="92500"/>
          </a:bodyPr>
          <a:lstStyle/>
          <a:p>
            <a:pPr marL="0" indent="0" algn="ctr">
              <a:lnSpc>
                <a:spcPct val="250000"/>
              </a:lnSpc>
              <a:buNone/>
            </a:pPr>
            <a:r>
              <a:rPr lang="tr-TR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DEHB İÇİN EN ETKİN MÜDAHALE ÇOKLU MÜDAHALE YAKLAŞIMIDIR!</a:t>
            </a:r>
            <a:endParaRPr lang="tr-TR" sz="4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2223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533579"/>
            <a:ext cx="10058400" cy="405079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pPr marL="0" indent="0" algn="ctr">
              <a:lnSpc>
                <a:spcPct val="200000"/>
              </a:lnSpc>
              <a:buNone/>
            </a:pPr>
            <a:r>
              <a:rPr lang="tr-TR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 ve içinde bulunduğu koşullara göre, çizilecek yol haritası da değişecektir.</a:t>
            </a:r>
            <a:endParaRPr lang="tr-TR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9286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702113" y="1860331"/>
          <a:ext cx="10058400" cy="4284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799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 mekanizmaları</a:t>
            </a:r>
          </a:p>
          <a:p>
            <a:r>
              <a:rPr lang="tr-TR" sz="3200" dirty="0" smtClean="0"/>
              <a:t>Ön lobda </a:t>
            </a:r>
            <a:r>
              <a:rPr lang="tr-TR" sz="3200" dirty="0" err="1" smtClean="0"/>
              <a:t>dopamin</a:t>
            </a:r>
            <a:r>
              <a:rPr lang="tr-TR" sz="3200" dirty="0" smtClean="0"/>
              <a:t> ve </a:t>
            </a:r>
            <a:r>
              <a:rPr lang="tr-TR" sz="3200" dirty="0" err="1" smtClean="0"/>
              <a:t>noradrenalin</a:t>
            </a:r>
            <a:r>
              <a:rPr lang="tr-TR" sz="3200" dirty="0" smtClean="0"/>
              <a:t> düzeylerinin arttırmak</a:t>
            </a:r>
          </a:p>
          <a:p>
            <a:r>
              <a:rPr lang="tr-T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Vücutta dağılımı ve atılımı</a:t>
            </a:r>
          </a:p>
          <a:p>
            <a:r>
              <a:rPr lang="tr-TR" sz="3200" dirty="0" smtClean="0"/>
              <a:t>Midede emilim</a:t>
            </a:r>
          </a:p>
          <a:p>
            <a:r>
              <a:rPr lang="tr-TR" sz="3200" dirty="0" smtClean="0"/>
              <a:t>24 saatte idrarla atılır. </a:t>
            </a:r>
          </a:p>
          <a:p>
            <a:r>
              <a:rPr lang="tr-T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 etkiler ve ilaç tatili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0674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/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537823" y="1070801"/>
            <a:ext cx="19986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DEHB </a:t>
            </a:r>
            <a:r>
              <a:rPr lang="tr-TR" sz="2800" dirty="0"/>
              <a:t>ve majör depresyon/</a:t>
            </a:r>
            <a:r>
              <a:rPr lang="tr-TR" sz="2800" dirty="0" err="1"/>
              <a:t>anksiyete</a:t>
            </a:r>
            <a:endParaRPr lang="tr-TR" sz="28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5037908" y="1057738"/>
            <a:ext cx="23948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DEHB ve karşıt olma karşı gelme/davranım bozukluğu</a:t>
            </a:r>
            <a:endParaRPr lang="tr-TR" sz="24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7783359" y="1070801"/>
            <a:ext cx="21705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Uygun olmayan yaklaşımlar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1655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Bilgi kirliliği-internet</a:t>
            </a:r>
          </a:p>
          <a:p>
            <a:r>
              <a:rPr lang="tr-TR" sz="3600" dirty="0" smtClean="0"/>
              <a:t>Çocuk psikiyatrisi çetesi </a:t>
            </a:r>
            <a:endParaRPr lang="tr-TR" sz="3600" dirty="0"/>
          </a:p>
          <a:p>
            <a:r>
              <a:rPr lang="tr-TR" sz="3600" dirty="0" smtClean="0"/>
              <a:t>Uluslararası DEHB bildirgesi (2004)</a:t>
            </a:r>
          </a:p>
          <a:p>
            <a:r>
              <a:rPr lang="tr-TR" sz="3600" dirty="0" err="1" smtClean="0"/>
              <a:t>DEHB’in</a:t>
            </a:r>
            <a:r>
              <a:rPr lang="tr-TR" sz="3600" dirty="0" smtClean="0"/>
              <a:t> </a:t>
            </a:r>
            <a:r>
              <a:rPr lang="tr-TR" sz="3600" dirty="0" err="1" smtClean="0"/>
              <a:t>varolup</a:t>
            </a:r>
            <a:r>
              <a:rPr lang="tr-TR" sz="3600" dirty="0" smtClean="0"/>
              <a:t> olmadığı tartışması</a:t>
            </a:r>
          </a:p>
          <a:p>
            <a:r>
              <a:rPr lang="tr-TR" sz="3600" dirty="0" smtClean="0"/>
              <a:t>DEHB ve bilim</a:t>
            </a:r>
          </a:p>
        </p:txBody>
      </p:sp>
    </p:spTree>
    <p:extLst>
      <p:ext uri="{BB962C8B-B14F-4D97-AF65-F5344CB8AC3E}">
        <p14:creationId xmlns:p14="http://schemas.microsoft.com/office/powerpoint/2010/main" val="1323047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16</TotalTime>
  <Words>713</Words>
  <Application>Microsoft Office PowerPoint</Application>
  <PresentationFormat>Geniş ekran</PresentationFormat>
  <Paragraphs>150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9" baseType="lpstr">
      <vt:lpstr>Rockwell</vt:lpstr>
      <vt:lpstr>Rockwell Condensed</vt:lpstr>
      <vt:lpstr>Wingdings</vt:lpstr>
      <vt:lpstr>Wood Type Yazı Tipi</vt:lpstr>
      <vt:lpstr>DEHB tedavisi/müdahaleler</vt:lpstr>
      <vt:lpstr>Araştırma!</vt:lpstr>
      <vt:lpstr>Devam…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Dehb müdahaleleri</vt:lpstr>
      <vt:lpstr>PowerPoint Sunusu</vt:lpstr>
      <vt:lpstr>doktor</vt:lpstr>
      <vt:lpstr>Aile Eğitimi</vt:lpstr>
      <vt:lpstr>Ebeveyn eğitim programı</vt:lpstr>
      <vt:lpstr>8 adımda Olumlu davranış desteği (ODD)</vt:lpstr>
      <vt:lpstr>Anne-babalar ne yapmalı?</vt:lpstr>
      <vt:lpstr>Okula yönelik düzenlemeler</vt:lpstr>
      <vt:lpstr>Ne yapılmalı?</vt:lpstr>
      <vt:lpstr>Devam…</vt:lpstr>
      <vt:lpstr>Öğretmen neler yapmalı?</vt:lpstr>
      <vt:lpstr>Etkili öğretmen yaklaşımı?</vt:lpstr>
      <vt:lpstr>Temel kavramlar</vt:lpstr>
      <vt:lpstr>Temel kavramlar</vt:lpstr>
      <vt:lpstr>Temel kavramlar </vt:lpstr>
      <vt:lpstr>Temel kavramlar</vt:lpstr>
      <vt:lpstr>PowerPoint Sunusu</vt:lpstr>
      <vt:lpstr>Öğretmenler;</vt:lpstr>
      <vt:lpstr>PowerPoint Sunusu</vt:lpstr>
      <vt:lpstr>PowerPoint Sunusu</vt:lpstr>
      <vt:lpstr>PowerPoint Sunusu</vt:lpstr>
      <vt:lpstr>Sonuç olarak araştırmalar,</vt:lpstr>
      <vt:lpstr>PowerPoint Sunusu</vt:lpstr>
      <vt:lpstr>PowerPoint Sunusu</vt:lpstr>
      <vt:lpstr>Spor ve dehb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DEHB tedavisi/müdahaleler</dc:title>
  <dc:creator>Windows Kullanıcısı</dc:creator>
  <cp:lastModifiedBy>Windows Kullanıcısı</cp:lastModifiedBy>
  <cp:revision>4</cp:revision>
  <dcterms:created xsi:type="dcterms:W3CDTF">2019-05-06T03:15:00Z</dcterms:created>
  <dcterms:modified xsi:type="dcterms:W3CDTF">2019-11-21T06:50:01Z</dcterms:modified>
</cp:coreProperties>
</file>