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5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 snapToObjects="1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AYNİ HAK KAVRAMI - 2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4748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Ayni hakkın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MÜLKİYET</a:t>
            </a:r>
          </a:p>
          <a:p>
            <a:r>
              <a:rPr lang="tr-TR" dirty="0" smtClean="0"/>
              <a:t>SINIRLI AYNİ HAKLAR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İrtifak Hakları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Rehin Hakları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Taşınmaz Yükü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883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mülkiyet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Sağladığı yetkiler:</a:t>
            </a:r>
          </a:p>
          <a:p>
            <a:pPr marL="342900" indent="-342900">
              <a:buAutoNum type="arabicPeriod"/>
            </a:pPr>
            <a:r>
              <a:rPr lang="tr-TR" dirty="0" smtClean="0"/>
              <a:t>Kullanma</a:t>
            </a:r>
          </a:p>
          <a:p>
            <a:pPr marL="342900" indent="-342900">
              <a:buAutoNum type="arabicPeriod"/>
            </a:pPr>
            <a:r>
              <a:rPr lang="tr-TR" dirty="0" smtClean="0"/>
              <a:t>Yararlanma</a:t>
            </a:r>
          </a:p>
          <a:p>
            <a:pPr marL="342900" indent="-342900">
              <a:buAutoNum type="arabicPeriod"/>
            </a:pPr>
            <a:r>
              <a:rPr lang="tr-TR" dirty="0" smtClean="0"/>
              <a:t>Tasarruf etme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822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İrtifak hakları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KİŞİYE BAĞLI İRTİFAKLAR</a:t>
            </a:r>
          </a:p>
          <a:p>
            <a:r>
              <a:rPr lang="tr-TR" dirty="0" smtClean="0"/>
              <a:t>EŞYAYA BAĞLI İRTİFAKLAR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4382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KİŞİYE BAĞLI İRTİFAKLAR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Kişiye Sıkı Sıkıya bağlı İrtifaklar</a:t>
            </a:r>
          </a:p>
          <a:p>
            <a:pPr marL="800100" lvl="1" indent="-342900">
              <a:buAutoNum type="arabicPeriod"/>
            </a:pPr>
            <a:r>
              <a:rPr lang="tr-TR" dirty="0" smtClean="0"/>
              <a:t>İntifa </a:t>
            </a:r>
          </a:p>
          <a:p>
            <a:pPr marL="800100" lvl="1" indent="-342900">
              <a:buAutoNum type="arabicPeriod"/>
            </a:pPr>
            <a:r>
              <a:rPr lang="tr-TR" dirty="0" smtClean="0"/>
              <a:t>Oturma (</a:t>
            </a:r>
            <a:r>
              <a:rPr lang="tr-TR" dirty="0" err="1" smtClean="0"/>
              <a:t>Sükna</a:t>
            </a:r>
            <a:r>
              <a:rPr lang="tr-TR" dirty="0" smtClean="0"/>
              <a:t>)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78789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Kişiye bağlı irtifaklar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Düzensiz İrtifaklar</a:t>
            </a:r>
          </a:p>
          <a:p>
            <a:pPr marL="800100" lvl="1" indent="-342900">
              <a:buAutoNum type="arabicPeriod"/>
            </a:pPr>
            <a:r>
              <a:rPr lang="tr-TR" dirty="0"/>
              <a:t>Aksi Kararlaştırılmadıkça Başkasına Devredilebilen ve Miras Yoluyla İntikal Edebilen İrtifaklar</a:t>
            </a:r>
          </a:p>
          <a:p>
            <a:pPr marL="1257300" lvl="2" indent="-342900">
              <a:buFont typeface="+mj-lt"/>
              <a:buAutoNum type="alphaLcPeriod"/>
            </a:pPr>
            <a:r>
              <a:rPr lang="tr-TR" dirty="0"/>
              <a:t>Üst Hakkı</a:t>
            </a:r>
          </a:p>
          <a:p>
            <a:pPr marL="1257300" lvl="2" indent="-342900">
              <a:buFont typeface="+mj-lt"/>
              <a:buAutoNum type="alphaLcPeriod"/>
            </a:pPr>
            <a:r>
              <a:rPr lang="tr-TR" dirty="0"/>
              <a:t>Kaynak İrtifakı</a:t>
            </a:r>
          </a:p>
          <a:p>
            <a:pPr marL="800100" lvl="1" indent="-342900">
              <a:buAutoNum type="arabicPeriod"/>
            </a:pPr>
            <a:r>
              <a:rPr lang="tr-TR" dirty="0"/>
              <a:t>Aksi Kararlaştırılmadıkça Başkasına Devredilemeyen ve Miras Yoluyla İntikal Edemeyen İrtifaklar</a:t>
            </a:r>
          </a:p>
          <a:p>
            <a:pPr marL="1257300" lvl="2" indent="-342900">
              <a:buAutoNum type="alphaLcPeriod"/>
            </a:pPr>
            <a:r>
              <a:rPr lang="tr-TR" dirty="0"/>
              <a:t>Geçit İrtifakı</a:t>
            </a:r>
          </a:p>
          <a:p>
            <a:pPr marL="1257300" lvl="2" indent="-342900">
              <a:buAutoNum type="alphaLcPeriod"/>
            </a:pPr>
            <a:r>
              <a:rPr lang="tr-TR" dirty="0"/>
              <a:t>Manzara kapatmama İrtifakı vb.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5387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rehin hakları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TAŞINIR REHNİ</a:t>
            </a:r>
          </a:p>
          <a:p>
            <a:r>
              <a:rPr lang="tr-TR" dirty="0" smtClean="0"/>
              <a:t>TAŞINMAZ REHNİ</a:t>
            </a:r>
          </a:p>
          <a:p>
            <a:pPr marL="800100" lvl="1" indent="-342900">
              <a:buAutoNum type="arabicPeriod"/>
            </a:pPr>
            <a:r>
              <a:rPr lang="tr-TR" dirty="0" smtClean="0"/>
              <a:t>İpotek</a:t>
            </a:r>
          </a:p>
          <a:p>
            <a:pPr marL="800100" lvl="1" indent="-342900">
              <a:buAutoNum type="arabicPeriod"/>
            </a:pPr>
            <a:r>
              <a:rPr lang="tr-TR" dirty="0" smtClean="0"/>
              <a:t>İpotekli Borç Senedi</a:t>
            </a:r>
          </a:p>
          <a:p>
            <a:pPr marL="800100" lvl="1" indent="-342900">
              <a:buAutoNum type="arabicPeriod"/>
            </a:pPr>
            <a:r>
              <a:rPr lang="tr-TR" dirty="0" smtClean="0"/>
              <a:t>İrat Senedi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3990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TAŞINMAZ YÜKÜ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Eşyaya Bağlı Borç Yönü</a:t>
            </a:r>
          </a:p>
          <a:p>
            <a:r>
              <a:rPr lang="tr-TR" dirty="0" smtClean="0"/>
              <a:t>Ayni Hak Yönü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6191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kyüzü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Gökyüzü</Template>
  <TotalTime>16</TotalTime>
  <Words>104</Words>
  <Application>Microsoft Office PowerPoint</Application>
  <PresentationFormat>Geniş ekran</PresentationFormat>
  <Paragraphs>36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Gökyüzü</vt:lpstr>
      <vt:lpstr>AYNİ HAK KAVRAMI - 2</vt:lpstr>
      <vt:lpstr>Ayni hakkın türleri</vt:lpstr>
      <vt:lpstr>mülkiyet</vt:lpstr>
      <vt:lpstr>İrtifak hakları</vt:lpstr>
      <vt:lpstr>KİŞİYE BAĞLI İRTİFAKLAR</vt:lpstr>
      <vt:lpstr>Kişiye bağlı irtifaklar</vt:lpstr>
      <vt:lpstr>rehin hakları</vt:lpstr>
      <vt:lpstr>TAŞINMAZ YÜKÜ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AYNİ HAK KAVRAMI - 2</dc:title>
  <dc:creator>Tuğçe ORAL</dc:creator>
  <cp:lastModifiedBy>Tuğçe Oral</cp:lastModifiedBy>
  <cp:revision>4</cp:revision>
  <dcterms:created xsi:type="dcterms:W3CDTF">2018-01-31T12:18:16Z</dcterms:created>
  <dcterms:modified xsi:type="dcterms:W3CDTF">2018-05-09T14:22:42Z</dcterms:modified>
</cp:coreProperties>
</file>