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0"/>
    <p:restoredTop sz="95118"/>
  </p:normalViewPr>
  <p:slideViewPr>
    <p:cSldViewPr snapToGrid="0" snapToObjects="1">
      <p:cViewPr varScale="1">
        <p:scale>
          <a:sx n="95" d="100"/>
          <a:sy n="95" d="100"/>
        </p:scale>
        <p:origin x="96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BE0F103-15C3-2545-8B40-16EA1FBA2AF0}" type="datetimeFigureOut">
              <a:rPr lang="tr-TR" smtClean="0"/>
              <a:t>22.05.2021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266ECB4-1559-7146-A4C2-140A260EB7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1621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F103-15C3-2545-8B40-16EA1FBA2AF0}" type="datetimeFigureOut">
              <a:rPr lang="tr-TR" smtClean="0"/>
              <a:t>22.05.2021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6ECB4-1559-7146-A4C2-140A260EB7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692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F103-15C3-2545-8B40-16EA1FBA2AF0}" type="datetimeFigureOut">
              <a:rPr lang="tr-TR" smtClean="0"/>
              <a:t>22.05.2021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6ECB4-1559-7146-A4C2-140A260EB7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8029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F103-15C3-2545-8B40-16EA1FBA2AF0}" type="datetimeFigureOut">
              <a:rPr lang="tr-TR" smtClean="0"/>
              <a:t>22.05.2021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6ECB4-1559-7146-A4C2-140A260EB7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548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BE0F103-15C3-2545-8B40-16EA1FBA2AF0}" type="datetimeFigureOut">
              <a:rPr lang="tr-TR" smtClean="0"/>
              <a:t>22.05.2021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F266ECB4-1559-7146-A4C2-140A260EB7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64185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F103-15C3-2545-8B40-16EA1FBA2AF0}" type="datetimeFigureOut">
              <a:rPr lang="tr-TR" smtClean="0"/>
              <a:t>22.05.2021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6ECB4-1559-7146-A4C2-140A260EB7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6417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F103-15C3-2545-8B40-16EA1FBA2AF0}" type="datetimeFigureOut">
              <a:rPr lang="tr-TR" smtClean="0"/>
              <a:t>22.05.2021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6ECB4-1559-7146-A4C2-140A260EB7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4743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F103-15C3-2545-8B40-16EA1FBA2AF0}" type="datetimeFigureOut">
              <a:rPr lang="tr-TR" smtClean="0"/>
              <a:t>22.05.2021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6ECB4-1559-7146-A4C2-140A260EB7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3511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F103-15C3-2545-8B40-16EA1FBA2AF0}" type="datetimeFigureOut">
              <a:rPr lang="tr-TR" smtClean="0"/>
              <a:t>22.05.2021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6ECB4-1559-7146-A4C2-140A260EB7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1437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F103-15C3-2545-8B40-16EA1FBA2AF0}" type="datetimeFigureOut">
              <a:rPr lang="tr-TR" smtClean="0"/>
              <a:t>22.05.2021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tr-T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266ECB4-1559-7146-A4C2-140A260EB7D3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05940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DBE0F103-15C3-2545-8B40-16EA1FBA2AF0}" type="datetimeFigureOut">
              <a:rPr lang="tr-TR" smtClean="0"/>
              <a:t>22.05.2021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266ECB4-1559-7146-A4C2-140A260EB7D3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3360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BE0F103-15C3-2545-8B40-16EA1FBA2AF0}" type="datetimeFigureOut">
              <a:rPr lang="tr-TR" smtClean="0"/>
              <a:t>22.05.2021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266ECB4-1559-7146-A4C2-140A260EB7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8718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E2B1FB6-7398-D74A-A531-774C54A030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Kentli Hakları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E0FA9A1-E2D2-384B-BA39-9EF098DB70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Konu 10</a:t>
            </a:r>
          </a:p>
          <a:p>
            <a:r>
              <a:rPr lang="tr-TR" dirty="0"/>
              <a:t>Kıvılcım Ertan</a:t>
            </a:r>
          </a:p>
        </p:txBody>
      </p:sp>
    </p:spTree>
    <p:extLst>
      <p:ext uri="{BB962C8B-B14F-4D97-AF65-F5344CB8AC3E}">
        <p14:creationId xmlns:p14="http://schemas.microsoft.com/office/powerpoint/2010/main" val="2992893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770A33C-E2E9-064C-81AA-46A2E8B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Kent Yönetimi ve Kentli Hakları 2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E70106-8516-4F49-A771-1CE87E034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Kentli haklarının gerçekleştirilebilmesi için yönetim düzeyinde iki farklı boyut bulunmaktadır. Bunlardan ilki, ülke genelinde kentli haklarının gerçekleşmesi amacıyla merkezi yönetimin aldığı kararlar, kurallar, ilkeler, bunların uygulanması ve denetlenmesi sürecidir.</a:t>
            </a:r>
          </a:p>
        </p:txBody>
      </p:sp>
    </p:spTree>
    <p:extLst>
      <p:ext uri="{BB962C8B-B14F-4D97-AF65-F5344CB8AC3E}">
        <p14:creationId xmlns:p14="http://schemas.microsoft.com/office/powerpoint/2010/main" val="4053927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5D0E348-F160-CF4E-A9A9-0B79FE8A9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Kent Yönetimi ve Kentli Hakları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7E164EB-47A7-954A-AD4B-C1B9A42E49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Kentli haklarının gerçekleşmesi sürecinde ikinci yönetimsel boyut; yerinden yönetim kuruluşlarının uygulamaları olarak karşımıza çıkar. Bu çerçevede, </a:t>
            </a:r>
            <a:r>
              <a:rPr lang="tr-TR" sz="2800" dirty="0" err="1"/>
              <a:t>ikli</a:t>
            </a:r>
            <a:r>
              <a:rPr lang="tr-TR" sz="2800" dirty="0"/>
              <a:t> bir ayrım yapmak yerinde olacaktır.</a:t>
            </a:r>
          </a:p>
        </p:txBody>
      </p:sp>
    </p:spTree>
    <p:extLst>
      <p:ext uri="{BB962C8B-B14F-4D97-AF65-F5344CB8AC3E}">
        <p14:creationId xmlns:p14="http://schemas.microsoft.com/office/powerpoint/2010/main" val="3512925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9277045-52A8-5445-83ED-752CF4782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Kent Yönetimi ve Kentli Hakları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B3B7E4C-C32A-B34C-B054-EDC15D1B5E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Bunlardan ilki, merkezi yönetimin taşradaki uzantısı olarak bölgesel yönetim kuruluşları ve illerde Valilik, ilçelerde Kaymakamlık gibi merkezi yönetimin taşra örgütleridir.</a:t>
            </a:r>
          </a:p>
        </p:txBody>
      </p:sp>
    </p:spTree>
    <p:extLst>
      <p:ext uri="{BB962C8B-B14F-4D97-AF65-F5344CB8AC3E}">
        <p14:creationId xmlns:p14="http://schemas.microsoft.com/office/powerpoint/2010/main" val="1463202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42EAF4E-8A2C-3E4C-85C2-5A1176C38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Kent Yönetimi ve Kentli Hakları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CC8B418-EC06-E34A-B1D6-2E9E88CCA7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Kentli haklarının yerel düzeyde gerçekleştirilebilmesi için en önemli yönetsel boyut ise yerel yönetim kurumlarının faaliyetlerinde ortaya çıkar. </a:t>
            </a:r>
          </a:p>
        </p:txBody>
      </p:sp>
    </p:spTree>
    <p:extLst>
      <p:ext uri="{BB962C8B-B14F-4D97-AF65-F5344CB8AC3E}">
        <p14:creationId xmlns:p14="http://schemas.microsoft.com/office/powerpoint/2010/main" val="2863134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13484EF-AD4E-1E45-9123-074D8EC32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Kent Yönetimi ve Kentli Hakları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0047285-5BE1-E046-B24E-9B98F74E62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Yerelde ya da kent, kasaba gibi yerleşim birimlerinde yaşayanların ortak temel gereksinimlerinin karşılanması anlamında özerk yerel yönetim biçimleri olarak ortaya çıkan il özel yönetimleri, belediyeler ve köyler; kentli haklarının gerçekleştirilebilmesi amacıyla birçok görev ve sorumlulukla donatılmışlardır. Bu nedenle kentli haklarının gerçekleşmesinde yerel yönetimlerin rolü önemli ve etkilidir.</a:t>
            </a:r>
          </a:p>
        </p:txBody>
      </p:sp>
    </p:spTree>
    <p:extLst>
      <p:ext uri="{BB962C8B-B14F-4D97-AF65-F5344CB8AC3E}">
        <p14:creationId xmlns:p14="http://schemas.microsoft.com/office/powerpoint/2010/main" val="34594375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bun">
  <a:themeElements>
    <a:clrScheme name="Sabu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bu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bu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{E8A656DD-2C2F-6447-82AC-DDD5ADD63AE1}tf10001067</Template>
  <TotalTime>120</TotalTime>
  <Words>186</Words>
  <Application>Microsoft Macintosh PowerPoint</Application>
  <PresentationFormat>Geniş ekran</PresentationFormat>
  <Paragraphs>13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9" baseType="lpstr">
      <vt:lpstr>Century Gothic</vt:lpstr>
      <vt:lpstr>Garamond</vt:lpstr>
      <vt:lpstr>Sabun</vt:lpstr>
      <vt:lpstr>Kentli Hakları</vt:lpstr>
      <vt:lpstr>Kent Yönetimi ve Kentli Hakları 2</vt:lpstr>
      <vt:lpstr>Kent Yönetimi ve Kentli Hakları</vt:lpstr>
      <vt:lpstr>Kent Yönetimi ve Kentli Hakları</vt:lpstr>
      <vt:lpstr>Kent Yönetimi ve Kentli Hakları</vt:lpstr>
      <vt:lpstr>Kent Yönetimi ve Kentli Hakları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Kentli Hakları</dc:title>
  <dc:creator>Microsoft Office User</dc:creator>
  <cp:lastModifiedBy>Microsoft Office User</cp:lastModifiedBy>
  <cp:revision>6</cp:revision>
  <dcterms:created xsi:type="dcterms:W3CDTF">2021-05-04T18:17:33Z</dcterms:created>
  <dcterms:modified xsi:type="dcterms:W3CDTF">2021-05-22T21:58:02Z</dcterms:modified>
</cp:coreProperties>
</file>