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4"/>
  </p:notesMasterIdLst>
  <p:sldIdLst>
    <p:sldId id="292" r:id="rId4"/>
    <p:sldId id="257" r:id="rId5"/>
    <p:sldId id="258" r:id="rId6"/>
    <p:sldId id="259" r:id="rId7"/>
    <p:sldId id="260" r:id="rId8"/>
    <p:sldId id="285" r:id="rId9"/>
    <p:sldId id="286" r:id="rId10"/>
    <p:sldId id="290" r:id="rId11"/>
    <p:sldId id="291" r:id="rId12"/>
    <p:sldId id="293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E60914-1AA3-4817-9B72-DB722B327842}" type="doc">
      <dgm:prSet loTypeId="urn:microsoft.com/office/officeart/2005/8/layout/hierarchy2" loCatId="hierarchy" qsTypeId="urn:microsoft.com/office/officeart/2005/8/quickstyle/3d2#1" qsCatId="3D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50EE1B04-D33B-46BF-B461-7D5F2B0E698C}">
      <dgm:prSet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tr-TR" sz="3600" b="1" dirty="0" smtClean="0"/>
            <a:t>HUKUKUN KAYNAKLARI</a:t>
          </a:r>
          <a:endParaRPr lang="tr-TR" sz="3600" b="1" dirty="0"/>
        </a:p>
      </dgm:t>
    </dgm:pt>
    <dgm:pt modelId="{3F469538-3C0D-4E2C-BF13-17D541AFCB36}" type="parTrans" cxnId="{7BFD26B2-6ACC-4863-B6BE-222D1A2E587F}">
      <dgm:prSet/>
      <dgm:spPr/>
      <dgm:t>
        <a:bodyPr/>
        <a:lstStyle/>
        <a:p>
          <a:endParaRPr lang="tr-TR"/>
        </a:p>
      </dgm:t>
    </dgm:pt>
    <dgm:pt modelId="{885604E4-D1DE-48A8-9F69-77E16FCB8915}" type="sibTrans" cxnId="{7BFD26B2-6ACC-4863-B6BE-222D1A2E587F}">
      <dgm:prSet/>
      <dgm:spPr/>
      <dgm:t>
        <a:bodyPr/>
        <a:lstStyle/>
        <a:p>
          <a:endParaRPr lang="tr-TR"/>
        </a:p>
      </dgm:t>
    </dgm:pt>
    <dgm:pt modelId="{191558E1-9E23-495C-8B90-A25184043BD3}">
      <dgm:prSet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tr-TR" sz="2800" b="1" dirty="0" smtClean="0"/>
            <a:t>Asıl Kaynaklar</a:t>
          </a:r>
          <a:endParaRPr lang="tr-TR" sz="2800" b="1" dirty="0"/>
        </a:p>
      </dgm:t>
    </dgm:pt>
    <dgm:pt modelId="{FCFA5BAD-AE61-4629-A587-F46437BDA6E2}" type="parTrans" cxnId="{042890EB-5371-4E29-89A8-8BD266663CBF}">
      <dgm:prSet/>
      <dgm:spPr/>
      <dgm:t>
        <a:bodyPr/>
        <a:lstStyle/>
        <a:p>
          <a:endParaRPr lang="tr-TR"/>
        </a:p>
      </dgm:t>
    </dgm:pt>
    <dgm:pt modelId="{D5DA8B9A-C6F3-4BA8-8D99-805B1747483B}" type="sibTrans" cxnId="{042890EB-5371-4E29-89A8-8BD266663CBF}">
      <dgm:prSet/>
      <dgm:spPr/>
      <dgm:t>
        <a:bodyPr/>
        <a:lstStyle/>
        <a:p>
          <a:endParaRPr lang="tr-TR"/>
        </a:p>
      </dgm:t>
    </dgm:pt>
    <dgm:pt modelId="{995EBEA0-6E5D-4CB7-8CBB-B9C048D2936B}">
      <dgm:prSet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tr-TR" sz="2800" b="1" dirty="0" smtClean="0"/>
            <a:t>Yardımcı Kaynaklar</a:t>
          </a:r>
          <a:endParaRPr lang="tr-TR" sz="2800" b="1" dirty="0"/>
        </a:p>
      </dgm:t>
    </dgm:pt>
    <dgm:pt modelId="{EC0FEA8E-7ECD-49BA-A9F7-2BB92232DAA1}" type="parTrans" cxnId="{0DF8D7E1-DBA0-4D05-88CC-74BA16ABA489}">
      <dgm:prSet/>
      <dgm:spPr/>
      <dgm:t>
        <a:bodyPr/>
        <a:lstStyle/>
        <a:p>
          <a:endParaRPr lang="tr-TR"/>
        </a:p>
      </dgm:t>
    </dgm:pt>
    <dgm:pt modelId="{D3D8DFBB-17A4-43AB-B16B-7396C2548CA6}" type="sibTrans" cxnId="{0DF8D7E1-DBA0-4D05-88CC-74BA16ABA489}">
      <dgm:prSet/>
      <dgm:spPr/>
      <dgm:t>
        <a:bodyPr/>
        <a:lstStyle/>
        <a:p>
          <a:endParaRPr lang="tr-TR"/>
        </a:p>
      </dgm:t>
    </dgm:pt>
    <dgm:pt modelId="{83FA3212-8CAD-4160-A611-00A5EB728AEC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tr-TR" sz="1800" b="1" dirty="0" smtClean="0"/>
            <a:t>Yazılı Kaynaklar</a:t>
          </a:r>
          <a:endParaRPr lang="tr-TR" sz="1800" b="1" dirty="0"/>
        </a:p>
      </dgm:t>
    </dgm:pt>
    <dgm:pt modelId="{1D48A868-5E77-4E62-83BD-D341348B3D09}" type="parTrans" cxnId="{E66A3113-7237-4281-9CB4-57562FFB345C}">
      <dgm:prSet/>
      <dgm:spPr/>
      <dgm:t>
        <a:bodyPr/>
        <a:lstStyle/>
        <a:p>
          <a:endParaRPr lang="tr-TR"/>
        </a:p>
      </dgm:t>
    </dgm:pt>
    <dgm:pt modelId="{5284FE15-C7D0-4CB4-A375-8D7C9838ADF1}" type="sibTrans" cxnId="{E66A3113-7237-4281-9CB4-57562FFB345C}">
      <dgm:prSet/>
      <dgm:spPr/>
      <dgm:t>
        <a:bodyPr/>
        <a:lstStyle/>
        <a:p>
          <a:endParaRPr lang="tr-TR"/>
        </a:p>
      </dgm:t>
    </dgm:pt>
    <dgm:pt modelId="{4CAA6E68-4DD6-4133-A717-8C08911755FC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tr-TR" sz="1800" b="1" dirty="0" smtClean="0"/>
            <a:t>Yazısız Kaynaklar </a:t>
          </a:r>
          <a:endParaRPr lang="tr-TR" sz="1800" b="1" dirty="0"/>
        </a:p>
      </dgm:t>
    </dgm:pt>
    <dgm:pt modelId="{4B519B25-00BE-49C9-A5AB-012F5CC0BB8D}" type="parTrans" cxnId="{D49CAD2C-7105-4430-9E25-C5F30265C5CF}">
      <dgm:prSet/>
      <dgm:spPr/>
      <dgm:t>
        <a:bodyPr/>
        <a:lstStyle/>
        <a:p>
          <a:endParaRPr lang="tr-TR"/>
        </a:p>
      </dgm:t>
    </dgm:pt>
    <dgm:pt modelId="{4A0AFE6B-E21C-4015-8D9D-092FE234F0E3}" type="sibTrans" cxnId="{D49CAD2C-7105-4430-9E25-C5F30265C5CF}">
      <dgm:prSet/>
      <dgm:spPr/>
      <dgm:t>
        <a:bodyPr/>
        <a:lstStyle/>
        <a:p>
          <a:endParaRPr lang="tr-TR"/>
        </a:p>
      </dgm:t>
    </dgm:pt>
    <dgm:pt modelId="{A1BC3477-785D-43BD-BDA2-B84AD1A50A9B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tr-TR" sz="1600" dirty="0" smtClean="0"/>
            <a:t>1. ANAYASA</a:t>
          </a:r>
          <a:endParaRPr lang="tr-TR" sz="1600" dirty="0"/>
        </a:p>
      </dgm:t>
    </dgm:pt>
    <dgm:pt modelId="{6A5EA7DA-ACFF-446F-8BF7-1180AD07F102}" type="parTrans" cxnId="{6BDECA59-429B-405A-B8A2-F81DF3FE60E7}">
      <dgm:prSet/>
      <dgm:spPr/>
      <dgm:t>
        <a:bodyPr/>
        <a:lstStyle/>
        <a:p>
          <a:endParaRPr lang="tr-TR"/>
        </a:p>
      </dgm:t>
    </dgm:pt>
    <dgm:pt modelId="{6A7069C6-5592-4FCB-B35C-6904FCE5D4BF}" type="sibTrans" cxnId="{6BDECA59-429B-405A-B8A2-F81DF3FE60E7}">
      <dgm:prSet/>
      <dgm:spPr/>
      <dgm:t>
        <a:bodyPr/>
        <a:lstStyle/>
        <a:p>
          <a:endParaRPr lang="tr-TR"/>
        </a:p>
      </dgm:t>
    </dgm:pt>
    <dgm:pt modelId="{0CD2F1B0-E4E9-4B21-AAF5-98DA00649AA8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tr-TR" sz="1600" dirty="0" smtClean="0"/>
            <a:t>Örf ve Adet</a:t>
          </a:r>
          <a:endParaRPr lang="tr-TR" sz="1600" dirty="0"/>
        </a:p>
      </dgm:t>
    </dgm:pt>
    <dgm:pt modelId="{12465B0C-4C22-4F71-864C-DF3C6B9DE42A}" type="parTrans" cxnId="{E332E390-000F-488A-9DA4-F2F4A3D871B8}">
      <dgm:prSet/>
      <dgm:spPr/>
      <dgm:t>
        <a:bodyPr/>
        <a:lstStyle/>
        <a:p>
          <a:endParaRPr lang="tr-TR"/>
        </a:p>
      </dgm:t>
    </dgm:pt>
    <dgm:pt modelId="{49C98EF2-513D-47A1-9CE0-975E6ADB2F3A}" type="sibTrans" cxnId="{E332E390-000F-488A-9DA4-F2F4A3D871B8}">
      <dgm:prSet/>
      <dgm:spPr/>
      <dgm:t>
        <a:bodyPr/>
        <a:lstStyle/>
        <a:p>
          <a:endParaRPr lang="tr-TR"/>
        </a:p>
      </dgm:t>
    </dgm:pt>
    <dgm:pt modelId="{5BE11432-90C0-41E0-AA31-42D811311BD6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tr-TR" sz="1600" b="1" dirty="0" smtClean="0"/>
            <a:t>Doktrin (Bilimsel Görüşler</a:t>
          </a:r>
          <a:r>
            <a:rPr lang="tr-TR" sz="1600" dirty="0" smtClean="0"/>
            <a:t>)</a:t>
          </a:r>
          <a:endParaRPr lang="tr-TR" sz="1600" dirty="0"/>
        </a:p>
      </dgm:t>
    </dgm:pt>
    <dgm:pt modelId="{300CEC8B-9C4E-49E8-B68B-AFBCF0A42B6C}" type="parTrans" cxnId="{F7BDB628-852D-4C74-82AB-4D5FA34E399D}">
      <dgm:prSet/>
      <dgm:spPr/>
      <dgm:t>
        <a:bodyPr/>
        <a:lstStyle/>
        <a:p>
          <a:endParaRPr lang="tr-TR"/>
        </a:p>
      </dgm:t>
    </dgm:pt>
    <dgm:pt modelId="{3BF093C5-A21F-4A58-8FB5-6D4E1058C91B}" type="sibTrans" cxnId="{F7BDB628-852D-4C74-82AB-4D5FA34E399D}">
      <dgm:prSet/>
      <dgm:spPr/>
      <dgm:t>
        <a:bodyPr/>
        <a:lstStyle/>
        <a:p>
          <a:endParaRPr lang="tr-TR"/>
        </a:p>
      </dgm:t>
    </dgm:pt>
    <dgm:pt modelId="{7BF6C25E-D361-4C1A-A5C8-BA9241C62DE7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tr-TR" sz="1600" b="1" dirty="0" smtClean="0"/>
            <a:t>İçtihat (Yargı Kararları)</a:t>
          </a:r>
          <a:endParaRPr lang="tr-TR" sz="1600" b="1" dirty="0"/>
        </a:p>
      </dgm:t>
    </dgm:pt>
    <dgm:pt modelId="{FDDF18B8-B383-44F6-9DDB-8659DFFE7A72}" type="parTrans" cxnId="{663B32AE-37F4-493F-84CC-2FE11E195A25}">
      <dgm:prSet/>
      <dgm:spPr/>
      <dgm:t>
        <a:bodyPr/>
        <a:lstStyle/>
        <a:p>
          <a:endParaRPr lang="tr-TR"/>
        </a:p>
      </dgm:t>
    </dgm:pt>
    <dgm:pt modelId="{17247D8B-BB28-44E3-8C04-5FD9ED8C0F89}" type="sibTrans" cxnId="{663B32AE-37F4-493F-84CC-2FE11E195A25}">
      <dgm:prSet/>
      <dgm:spPr/>
      <dgm:t>
        <a:bodyPr/>
        <a:lstStyle/>
        <a:p>
          <a:endParaRPr lang="tr-TR"/>
        </a:p>
      </dgm:t>
    </dgm:pt>
    <dgm:pt modelId="{DC9DDC7D-C885-440D-90D1-C61F236AFBD6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tr-TR" sz="1600" dirty="0" smtClean="0"/>
            <a:t>2. KANUN</a:t>
          </a:r>
          <a:endParaRPr lang="tr-TR" sz="1600" dirty="0"/>
        </a:p>
      </dgm:t>
    </dgm:pt>
    <dgm:pt modelId="{83FF626A-21BA-406A-8B32-F437694264C5}" type="parTrans" cxnId="{CB63D41F-2D7D-48DE-B218-BC748C79D2F2}">
      <dgm:prSet/>
      <dgm:spPr/>
      <dgm:t>
        <a:bodyPr/>
        <a:lstStyle/>
        <a:p>
          <a:endParaRPr lang="tr-TR"/>
        </a:p>
      </dgm:t>
    </dgm:pt>
    <dgm:pt modelId="{3EA5617E-AF68-40EE-ADDD-994E1011D3F4}" type="sibTrans" cxnId="{CB63D41F-2D7D-48DE-B218-BC748C79D2F2}">
      <dgm:prSet/>
      <dgm:spPr/>
      <dgm:t>
        <a:bodyPr/>
        <a:lstStyle/>
        <a:p>
          <a:endParaRPr lang="tr-TR"/>
        </a:p>
      </dgm:t>
    </dgm:pt>
    <dgm:pt modelId="{AC435456-62D2-486A-AAF0-755457AC6D27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tr-TR" sz="1600" dirty="0" smtClean="0"/>
            <a:t>3. KHK</a:t>
          </a:r>
          <a:endParaRPr lang="tr-TR" sz="1600" dirty="0"/>
        </a:p>
      </dgm:t>
    </dgm:pt>
    <dgm:pt modelId="{F6529372-5F3B-4F2A-959B-72CAB7C6E264}" type="parTrans" cxnId="{A315383C-912E-43C3-B36E-411C57F2A8B8}">
      <dgm:prSet/>
      <dgm:spPr/>
      <dgm:t>
        <a:bodyPr/>
        <a:lstStyle/>
        <a:p>
          <a:endParaRPr lang="tr-TR"/>
        </a:p>
      </dgm:t>
    </dgm:pt>
    <dgm:pt modelId="{41A7A811-DB46-4C49-B36E-9F79E40FCF18}" type="sibTrans" cxnId="{A315383C-912E-43C3-B36E-411C57F2A8B8}">
      <dgm:prSet/>
      <dgm:spPr/>
      <dgm:t>
        <a:bodyPr/>
        <a:lstStyle/>
        <a:p>
          <a:endParaRPr lang="tr-TR"/>
        </a:p>
      </dgm:t>
    </dgm:pt>
    <dgm:pt modelId="{3A0926D6-AF0F-4C02-A228-0EFB3B4CBAE3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tr-TR" sz="1600" dirty="0" smtClean="0"/>
            <a:t>4. ULUSLARARASI ANDLAŞMA</a:t>
          </a:r>
          <a:endParaRPr lang="tr-TR" sz="1600" dirty="0"/>
        </a:p>
      </dgm:t>
    </dgm:pt>
    <dgm:pt modelId="{34B2633A-4641-46CB-9D10-E011AD0FB246}" type="parTrans" cxnId="{6DA1B489-E793-4A18-865C-2C7CB09DD7E6}">
      <dgm:prSet/>
      <dgm:spPr/>
      <dgm:t>
        <a:bodyPr/>
        <a:lstStyle/>
        <a:p>
          <a:endParaRPr lang="tr-TR"/>
        </a:p>
      </dgm:t>
    </dgm:pt>
    <dgm:pt modelId="{120BE897-FDFF-438D-B321-8640DE592475}" type="sibTrans" cxnId="{6DA1B489-E793-4A18-865C-2C7CB09DD7E6}">
      <dgm:prSet/>
      <dgm:spPr/>
      <dgm:t>
        <a:bodyPr/>
        <a:lstStyle/>
        <a:p>
          <a:endParaRPr lang="tr-TR"/>
        </a:p>
      </dgm:t>
    </dgm:pt>
    <dgm:pt modelId="{E3DE16D5-5AC9-4227-A6E7-FB8BF636581A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tr-TR" sz="1600" dirty="0" smtClean="0"/>
            <a:t>5. TÜZÜK</a:t>
          </a:r>
          <a:endParaRPr lang="tr-TR" sz="1600" dirty="0"/>
        </a:p>
      </dgm:t>
    </dgm:pt>
    <dgm:pt modelId="{0EB62113-8311-4B06-BFBE-C3B4764360CD}" type="parTrans" cxnId="{41432F15-1624-478E-B519-50C9A6BF61B0}">
      <dgm:prSet/>
      <dgm:spPr/>
      <dgm:t>
        <a:bodyPr/>
        <a:lstStyle/>
        <a:p>
          <a:endParaRPr lang="tr-TR"/>
        </a:p>
      </dgm:t>
    </dgm:pt>
    <dgm:pt modelId="{B9B11421-B7BF-4806-9873-26D22D598F78}" type="sibTrans" cxnId="{41432F15-1624-478E-B519-50C9A6BF61B0}">
      <dgm:prSet/>
      <dgm:spPr/>
      <dgm:t>
        <a:bodyPr/>
        <a:lstStyle/>
        <a:p>
          <a:endParaRPr lang="tr-TR"/>
        </a:p>
      </dgm:t>
    </dgm:pt>
    <dgm:pt modelId="{105C8DE7-4982-4927-966C-1402AE896951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tr-TR" sz="1600" dirty="0" smtClean="0"/>
            <a:t>6. YÖNETMELİK</a:t>
          </a:r>
          <a:endParaRPr lang="tr-TR" sz="1600" dirty="0"/>
        </a:p>
      </dgm:t>
    </dgm:pt>
    <dgm:pt modelId="{C409334F-9F4A-4942-A7E4-228B1C5EDFC2}" type="parTrans" cxnId="{5E7D6F42-CC9B-4C8D-A22D-ADAB142743D0}">
      <dgm:prSet/>
      <dgm:spPr/>
      <dgm:t>
        <a:bodyPr/>
        <a:lstStyle/>
        <a:p>
          <a:endParaRPr lang="tr-TR"/>
        </a:p>
      </dgm:t>
    </dgm:pt>
    <dgm:pt modelId="{89C21AD9-655B-4B92-973E-6D808BAEA2FB}" type="sibTrans" cxnId="{5E7D6F42-CC9B-4C8D-A22D-ADAB142743D0}">
      <dgm:prSet/>
      <dgm:spPr/>
      <dgm:t>
        <a:bodyPr/>
        <a:lstStyle/>
        <a:p>
          <a:endParaRPr lang="tr-TR"/>
        </a:p>
      </dgm:t>
    </dgm:pt>
    <dgm:pt modelId="{8307317D-7179-4A27-A923-4C2E9E500026}" type="pres">
      <dgm:prSet presAssocID="{93E60914-1AA3-4817-9B72-DB722B32784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96BACBE-1A29-481F-9508-EB7697073644}" type="pres">
      <dgm:prSet presAssocID="{50EE1B04-D33B-46BF-B461-7D5F2B0E698C}" presName="root1" presStyleCnt="0"/>
      <dgm:spPr/>
    </dgm:pt>
    <dgm:pt modelId="{3A39A5A6-F394-4B3F-946A-21D2FA85627B}" type="pres">
      <dgm:prSet presAssocID="{50EE1B04-D33B-46BF-B461-7D5F2B0E698C}" presName="LevelOneTextNode" presStyleLbl="node0" presStyleIdx="0" presStyleCnt="14" custScaleX="1683709" custScaleY="527851" custLinFactNeighborX="3501" custLinFactNeighborY="79936">
        <dgm:presLayoutVars>
          <dgm:chPref val="3"/>
        </dgm:presLayoutVars>
      </dgm:prSet>
      <dgm:spPr>
        <a:prstGeom prst="snip2DiagRect">
          <a:avLst/>
        </a:prstGeom>
      </dgm:spPr>
      <dgm:t>
        <a:bodyPr/>
        <a:lstStyle/>
        <a:p>
          <a:endParaRPr lang="tr-TR"/>
        </a:p>
      </dgm:t>
    </dgm:pt>
    <dgm:pt modelId="{8E34FE24-47F7-42C7-9D1C-D423C277D6ED}" type="pres">
      <dgm:prSet presAssocID="{50EE1B04-D33B-46BF-B461-7D5F2B0E698C}" presName="level2hierChild" presStyleCnt="0"/>
      <dgm:spPr/>
    </dgm:pt>
    <dgm:pt modelId="{891E0373-36E9-4499-BE78-24255CF239D2}" type="pres">
      <dgm:prSet presAssocID="{191558E1-9E23-495C-8B90-A25184043BD3}" presName="root1" presStyleCnt="0"/>
      <dgm:spPr/>
    </dgm:pt>
    <dgm:pt modelId="{2D787D71-F5B0-461F-89DC-D5D440E983C0}" type="pres">
      <dgm:prSet presAssocID="{191558E1-9E23-495C-8B90-A25184043BD3}" presName="LevelOneTextNode" presStyleLbl="node0" presStyleIdx="1" presStyleCnt="14" custScaleX="1178391" custScaleY="388506" custLinFactX="-200000" custLinFactY="238448" custLinFactNeighborX="-288015" custLinFactNeighborY="300000">
        <dgm:presLayoutVars>
          <dgm:chPref val="3"/>
        </dgm:presLayoutVars>
      </dgm:prSet>
      <dgm:spPr>
        <a:prstGeom prst="hexagon">
          <a:avLst/>
        </a:prstGeom>
      </dgm:spPr>
      <dgm:t>
        <a:bodyPr/>
        <a:lstStyle/>
        <a:p>
          <a:endParaRPr lang="tr-TR"/>
        </a:p>
      </dgm:t>
    </dgm:pt>
    <dgm:pt modelId="{D276A41C-2604-4E69-B2C5-554A4D1E92B2}" type="pres">
      <dgm:prSet presAssocID="{191558E1-9E23-495C-8B90-A25184043BD3}" presName="level2hierChild" presStyleCnt="0"/>
      <dgm:spPr/>
    </dgm:pt>
    <dgm:pt modelId="{CA436D7D-9010-4467-AA7C-81A0C2943102}" type="pres">
      <dgm:prSet presAssocID="{995EBEA0-6E5D-4CB7-8CBB-B9C048D2936B}" presName="root1" presStyleCnt="0"/>
      <dgm:spPr/>
    </dgm:pt>
    <dgm:pt modelId="{980A94B7-8CBA-4153-8D59-6FD74E9A74F3}" type="pres">
      <dgm:prSet presAssocID="{995EBEA0-6E5D-4CB7-8CBB-B9C048D2936B}" presName="LevelOneTextNode" presStyleLbl="node0" presStyleIdx="2" presStyleCnt="14" custScaleX="1273483" custScaleY="413508" custLinFactX="494849" custLinFactY="34942" custLinFactNeighborX="500000" custLinFactNeighborY="100000">
        <dgm:presLayoutVars>
          <dgm:chPref val="3"/>
        </dgm:presLayoutVars>
      </dgm:prSet>
      <dgm:spPr>
        <a:prstGeom prst="hexagon">
          <a:avLst/>
        </a:prstGeom>
      </dgm:spPr>
      <dgm:t>
        <a:bodyPr/>
        <a:lstStyle/>
        <a:p>
          <a:endParaRPr lang="tr-TR"/>
        </a:p>
      </dgm:t>
    </dgm:pt>
    <dgm:pt modelId="{5A1A70AC-7484-450C-B2DC-513036C01838}" type="pres">
      <dgm:prSet presAssocID="{995EBEA0-6E5D-4CB7-8CBB-B9C048D2936B}" presName="level2hierChild" presStyleCnt="0"/>
      <dgm:spPr/>
    </dgm:pt>
    <dgm:pt modelId="{FCB54C30-C2D8-4796-82D3-6B993DF16A6D}" type="pres">
      <dgm:prSet presAssocID="{5BE11432-90C0-41E0-AA31-42D811311BD6}" presName="root1" presStyleCnt="0"/>
      <dgm:spPr/>
    </dgm:pt>
    <dgm:pt modelId="{07C04D0F-2B48-4DDB-AE63-C37BBE35ED99}" type="pres">
      <dgm:prSet presAssocID="{5BE11432-90C0-41E0-AA31-42D811311BD6}" presName="LevelOneTextNode" presStyleLbl="node0" presStyleIdx="3" presStyleCnt="14" custScaleX="680457" custScaleY="303599" custLinFactX="700000" custLinFactY="100000" custLinFactNeighborX="718524" custLinFactNeighborY="171335">
        <dgm:presLayoutVars>
          <dgm:chPref val="3"/>
        </dgm:presLayoutVars>
      </dgm:prSet>
      <dgm:spPr>
        <a:prstGeom prst="wedgeRoundRectCallout">
          <a:avLst/>
        </a:prstGeom>
      </dgm:spPr>
      <dgm:t>
        <a:bodyPr/>
        <a:lstStyle/>
        <a:p>
          <a:endParaRPr lang="tr-TR"/>
        </a:p>
      </dgm:t>
    </dgm:pt>
    <dgm:pt modelId="{535F48AD-91D6-4E1F-8C5C-C7E99DD5A1A3}" type="pres">
      <dgm:prSet presAssocID="{5BE11432-90C0-41E0-AA31-42D811311BD6}" presName="level2hierChild" presStyleCnt="0"/>
      <dgm:spPr/>
    </dgm:pt>
    <dgm:pt modelId="{E6EF5BF1-3FBE-4B20-A861-891188572302}" type="pres">
      <dgm:prSet presAssocID="{7BF6C25E-D361-4C1A-A5C8-BA9241C62DE7}" presName="root1" presStyleCnt="0"/>
      <dgm:spPr/>
    </dgm:pt>
    <dgm:pt modelId="{486729F8-739F-42D4-BD09-D41D5AC1E321}" type="pres">
      <dgm:prSet presAssocID="{7BF6C25E-D361-4C1A-A5C8-BA9241C62DE7}" presName="LevelOneTextNode" presStyleLbl="node0" presStyleIdx="4" presStyleCnt="14" custScaleX="691169" custScaleY="275463" custLinFactX="700000" custLinFactY="200000" custLinFactNeighborX="718524" custLinFactNeighborY="223486">
        <dgm:presLayoutVars>
          <dgm:chPref val="3"/>
        </dgm:presLayoutVars>
      </dgm:prSet>
      <dgm:spPr>
        <a:prstGeom prst="wedgeRoundRectCallout">
          <a:avLst/>
        </a:prstGeom>
      </dgm:spPr>
      <dgm:t>
        <a:bodyPr/>
        <a:lstStyle/>
        <a:p>
          <a:endParaRPr lang="tr-TR"/>
        </a:p>
      </dgm:t>
    </dgm:pt>
    <dgm:pt modelId="{580D778F-383A-43FB-AD4C-36866C21A1CE}" type="pres">
      <dgm:prSet presAssocID="{7BF6C25E-D361-4C1A-A5C8-BA9241C62DE7}" presName="level2hierChild" presStyleCnt="0"/>
      <dgm:spPr/>
    </dgm:pt>
    <dgm:pt modelId="{E03B0D99-33CD-45D9-9346-DB10BE998E53}" type="pres">
      <dgm:prSet presAssocID="{83FA3212-8CAD-4160-A611-00A5EB728AEC}" presName="root1" presStyleCnt="0"/>
      <dgm:spPr/>
    </dgm:pt>
    <dgm:pt modelId="{C158F7C2-1E0D-41ED-9D1C-BDDE2E929496}" type="pres">
      <dgm:prSet presAssocID="{83FA3212-8CAD-4160-A611-00A5EB728AEC}" presName="LevelOneTextNode" presStyleLbl="node0" presStyleIdx="5" presStyleCnt="14" custScaleX="536365" custScaleY="228849" custLinFactX="-200000" custLinFactY="-100000" custLinFactNeighborX="-264478" custLinFactNeighborY="-190652">
        <dgm:presLayoutVars>
          <dgm:chPref val="3"/>
        </dgm:presLayoutVars>
      </dgm:prSet>
      <dgm:spPr>
        <a:prstGeom prst="wedgeRectCallout">
          <a:avLst/>
        </a:prstGeom>
      </dgm:spPr>
      <dgm:t>
        <a:bodyPr/>
        <a:lstStyle/>
        <a:p>
          <a:endParaRPr lang="tr-TR"/>
        </a:p>
      </dgm:t>
    </dgm:pt>
    <dgm:pt modelId="{3071F352-C5A7-44C8-B965-32E9DF9B4F2E}" type="pres">
      <dgm:prSet presAssocID="{83FA3212-8CAD-4160-A611-00A5EB728AEC}" presName="level2hierChild" presStyleCnt="0"/>
      <dgm:spPr/>
    </dgm:pt>
    <dgm:pt modelId="{45728FE2-A709-4267-95B4-24ADA521F95E}" type="pres">
      <dgm:prSet presAssocID="{A1BC3477-785D-43BD-BDA2-B84AD1A50A9B}" presName="root1" presStyleCnt="0"/>
      <dgm:spPr/>
    </dgm:pt>
    <dgm:pt modelId="{5DC2E52B-12E1-4825-8B28-F4B6DD70334B}" type="pres">
      <dgm:prSet presAssocID="{A1BC3477-785D-43BD-BDA2-B84AD1A50A9B}" presName="LevelOneTextNode" presStyleLbl="node0" presStyleIdx="6" presStyleCnt="14" custScaleX="582735" custScaleY="225524" custLinFactX="-200000" custLinFactNeighborX="-288016" custLinFactNeighborY="-63750">
        <dgm:presLayoutVars>
          <dgm:chPref val="3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tr-TR"/>
        </a:p>
      </dgm:t>
    </dgm:pt>
    <dgm:pt modelId="{5C7E1798-A4DE-4759-B0E2-63A70039FEC9}" type="pres">
      <dgm:prSet presAssocID="{A1BC3477-785D-43BD-BDA2-B84AD1A50A9B}" presName="level2hierChild" presStyleCnt="0"/>
      <dgm:spPr/>
    </dgm:pt>
    <dgm:pt modelId="{818ABDDF-43A1-46BD-B2C9-F653243AAAC5}" type="pres">
      <dgm:prSet presAssocID="{4CAA6E68-4DD6-4133-A717-8C08911755FC}" presName="root1" presStyleCnt="0"/>
      <dgm:spPr/>
    </dgm:pt>
    <dgm:pt modelId="{5BBD56DF-A258-4A20-9B45-98A56CE49ACE}" type="pres">
      <dgm:prSet presAssocID="{4CAA6E68-4DD6-4133-A717-8C08911755FC}" presName="LevelOneTextNode" presStyleLbl="node0" presStyleIdx="7" presStyleCnt="14" custScaleX="550475" custScaleY="211629" custLinFactX="94573" custLinFactY="-375025" custLinFactNeighborX="100000" custLinFactNeighborY="-400000">
        <dgm:presLayoutVars>
          <dgm:chPref val="3"/>
        </dgm:presLayoutVars>
      </dgm:prSet>
      <dgm:spPr>
        <a:prstGeom prst="wedgeRoundRectCallout">
          <a:avLst/>
        </a:prstGeom>
      </dgm:spPr>
      <dgm:t>
        <a:bodyPr/>
        <a:lstStyle/>
        <a:p>
          <a:endParaRPr lang="tr-TR"/>
        </a:p>
      </dgm:t>
    </dgm:pt>
    <dgm:pt modelId="{C7EE5610-EFB1-463E-87D4-A809619605F8}" type="pres">
      <dgm:prSet presAssocID="{4CAA6E68-4DD6-4133-A717-8C08911755FC}" presName="level2hierChild" presStyleCnt="0"/>
      <dgm:spPr/>
    </dgm:pt>
    <dgm:pt modelId="{D170F2EF-ECB6-4AE7-97A2-15219FE9530E}" type="pres">
      <dgm:prSet presAssocID="{0CD2F1B0-E4E9-4B21-AAF5-98DA00649AA8}" presName="root1" presStyleCnt="0"/>
      <dgm:spPr/>
    </dgm:pt>
    <dgm:pt modelId="{99493BCD-110D-4C04-B794-F95778CEB076}" type="pres">
      <dgm:prSet presAssocID="{0CD2F1B0-E4E9-4B21-AAF5-98DA00649AA8}" presName="LevelOneTextNode" presStyleLbl="node0" presStyleIdx="8" presStyleCnt="14" custScaleX="467857" custScaleY="202473" custLinFactX="100000" custLinFactY="-200000" custLinFactNeighborX="165185" custLinFactNeighborY="-283828">
        <dgm:presLayoutVars>
          <dgm:chPref val="3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tr-TR"/>
        </a:p>
      </dgm:t>
    </dgm:pt>
    <dgm:pt modelId="{8E9A8BD1-DFEE-4D37-8CD8-9C33451C5CB3}" type="pres">
      <dgm:prSet presAssocID="{0CD2F1B0-E4E9-4B21-AAF5-98DA00649AA8}" presName="level2hierChild" presStyleCnt="0"/>
      <dgm:spPr/>
    </dgm:pt>
    <dgm:pt modelId="{CAE245E3-4A5C-47A5-A4FC-4FAB598A50C2}" type="pres">
      <dgm:prSet presAssocID="{DC9DDC7D-C885-440D-90D1-C61F236AFBD6}" presName="root1" presStyleCnt="0"/>
      <dgm:spPr/>
    </dgm:pt>
    <dgm:pt modelId="{A729889D-02D4-4C50-A9EE-970BEF39DD74}" type="pres">
      <dgm:prSet presAssocID="{DC9DDC7D-C885-440D-90D1-C61F236AFBD6}" presName="LevelOneTextNode" presStyleLbl="node0" presStyleIdx="9" presStyleCnt="14" custScaleX="582735" custScaleY="225524" custLinFactX="-200000" custLinFactY="-200000" custLinFactNeighborX="-288016" custLinFactNeighborY="-218851">
        <dgm:presLayoutVars>
          <dgm:chPref val="3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tr-TR"/>
        </a:p>
      </dgm:t>
    </dgm:pt>
    <dgm:pt modelId="{D3F1001D-3E8C-40F9-BE48-A33FAF7E6370}" type="pres">
      <dgm:prSet presAssocID="{DC9DDC7D-C885-440D-90D1-C61F236AFBD6}" presName="level2hierChild" presStyleCnt="0"/>
      <dgm:spPr/>
    </dgm:pt>
    <dgm:pt modelId="{E57937FF-296A-4FB5-A5F0-568B2AC88B09}" type="pres">
      <dgm:prSet presAssocID="{AC435456-62D2-486A-AAF0-755457AC6D27}" presName="root1" presStyleCnt="0"/>
      <dgm:spPr/>
    </dgm:pt>
    <dgm:pt modelId="{114E6E5A-972A-416D-BA00-7A7BECF152C4}" type="pres">
      <dgm:prSet presAssocID="{AC435456-62D2-486A-AAF0-755457AC6D27}" presName="LevelOneTextNode" presStyleLbl="node0" presStyleIdx="10" presStyleCnt="14" custScaleX="579369" custScaleY="225524" custLinFactX="-200000" custLinFactY="-176925" custLinFactNeighborX="-288016" custLinFactNeighborY="-200000">
        <dgm:presLayoutVars>
          <dgm:chPref val="3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tr-TR"/>
        </a:p>
      </dgm:t>
    </dgm:pt>
    <dgm:pt modelId="{542F94AD-A5B0-4A0F-AEAD-9179F274ADE8}" type="pres">
      <dgm:prSet presAssocID="{AC435456-62D2-486A-AAF0-755457AC6D27}" presName="level2hierChild" presStyleCnt="0"/>
      <dgm:spPr/>
    </dgm:pt>
    <dgm:pt modelId="{4B6AC7B3-EE56-4F08-9DF3-C6BCF9E53E6A}" type="pres">
      <dgm:prSet presAssocID="{3A0926D6-AF0F-4C02-A228-0EFB3B4CBAE3}" presName="root1" presStyleCnt="0"/>
      <dgm:spPr/>
    </dgm:pt>
    <dgm:pt modelId="{C3402565-A2CD-49F6-AB20-27DA10F541D6}" type="pres">
      <dgm:prSet presAssocID="{3A0926D6-AF0F-4C02-A228-0EFB3B4CBAE3}" presName="LevelOneTextNode" presStyleLbl="node0" presStyleIdx="11" presStyleCnt="14" custScaleX="589807" custScaleY="265252" custLinFactX="-200000" custLinFactY="-100000" custLinFactNeighborX="-288015" custLinFactNeighborY="-187923">
        <dgm:presLayoutVars>
          <dgm:chPref val="3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tr-TR"/>
        </a:p>
      </dgm:t>
    </dgm:pt>
    <dgm:pt modelId="{7731990D-3FE5-43E1-9E2F-F32912235BA5}" type="pres">
      <dgm:prSet presAssocID="{3A0926D6-AF0F-4C02-A228-0EFB3B4CBAE3}" presName="level2hierChild" presStyleCnt="0"/>
      <dgm:spPr/>
    </dgm:pt>
    <dgm:pt modelId="{17A509FA-B243-4CF6-A78F-CE7843D50B99}" type="pres">
      <dgm:prSet presAssocID="{E3DE16D5-5AC9-4227-A6E7-FB8BF636581A}" presName="root1" presStyleCnt="0"/>
      <dgm:spPr/>
    </dgm:pt>
    <dgm:pt modelId="{259C192E-1DBA-450A-8E8C-568B56C926D9}" type="pres">
      <dgm:prSet presAssocID="{E3DE16D5-5AC9-4227-A6E7-FB8BF636581A}" presName="LevelOneTextNode" presStyleLbl="node0" presStyleIdx="12" presStyleCnt="14" custScaleX="591172" custScaleY="225524" custLinFactX="-200000" custLinFactY="-100000" custLinFactNeighborX="-288015" custLinFactNeighborY="-138650">
        <dgm:presLayoutVars>
          <dgm:chPref val="3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tr-TR"/>
        </a:p>
      </dgm:t>
    </dgm:pt>
    <dgm:pt modelId="{38454B29-DEEC-40E0-8E25-3C7559F6779D}" type="pres">
      <dgm:prSet presAssocID="{E3DE16D5-5AC9-4227-A6E7-FB8BF636581A}" presName="level2hierChild" presStyleCnt="0"/>
      <dgm:spPr/>
    </dgm:pt>
    <dgm:pt modelId="{424B14F9-ADCB-467E-B4DE-7F89C704AE93}" type="pres">
      <dgm:prSet presAssocID="{105C8DE7-4982-4927-966C-1402AE896951}" presName="root1" presStyleCnt="0"/>
      <dgm:spPr/>
    </dgm:pt>
    <dgm:pt modelId="{A7D4D89B-D755-4653-8F9C-99CCAB7CF8DA}" type="pres">
      <dgm:prSet presAssocID="{105C8DE7-4982-4927-966C-1402AE896951}" presName="LevelOneTextNode" presStyleLbl="node0" presStyleIdx="13" presStyleCnt="14" custScaleX="586296" custScaleY="225524" custLinFactX="-200000" custLinFactY="-96724" custLinFactNeighborX="-288016" custLinFactNeighborY="-100000">
        <dgm:presLayoutVars>
          <dgm:chPref val="3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tr-TR"/>
        </a:p>
      </dgm:t>
    </dgm:pt>
    <dgm:pt modelId="{9C2CEB3B-503A-4694-9D55-B3D7C0AE48E7}" type="pres">
      <dgm:prSet presAssocID="{105C8DE7-4982-4927-966C-1402AE896951}" presName="level2hierChild" presStyleCnt="0"/>
      <dgm:spPr/>
    </dgm:pt>
  </dgm:ptLst>
  <dgm:cxnLst>
    <dgm:cxn modelId="{6DA1B489-E793-4A18-865C-2C7CB09DD7E6}" srcId="{93E60914-1AA3-4817-9B72-DB722B327842}" destId="{3A0926D6-AF0F-4C02-A228-0EFB3B4CBAE3}" srcOrd="11" destOrd="0" parTransId="{34B2633A-4641-46CB-9D10-E011AD0FB246}" sibTransId="{120BE897-FDFF-438D-B321-8640DE592475}"/>
    <dgm:cxn modelId="{6BDECA59-429B-405A-B8A2-F81DF3FE60E7}" srcId="{93E60914-1AA3-4817-9B72-DB722B327842}" destId="{A1BC3477-785D-43BD-BDA2-B84AD1A50A9B}" srcOrd="6" destOrd="0" parTransId="{6A5EA7DA-ACFF-446F-8BF7-1180AD07F102}" sibTransId="{6A7069C6-5592-4FCB-B35C-6904FCE5D4BF}"/>
    <dgm:cxn modelId="{E332E390-000F-488A-9DA4-F2F4A3D871B8}" srcId="{93E60914-1AA3-4817-9B72-DB722B327842}" destId="{0CD2F1B0-E4E9-4B21-AAF5-98DA00649AA8}" srcOrd="8" destOrd="0" parTransId="{12465B0C-4C22-4F71-864C-DF3C6B9DE42A}" sibTransId="{49C98EF2-513D-47A1-9CE0-975E6ADB2F3A}"/>
    <dgm:cxn modelId="{CB63D41F-2D7D-48DE-B218-BC748C79D2F2}" srcId="{93E60914-1AA3-4817-9B72-DB722B327842}" destId="{DC9DDC7D-C885-440D-90D1-C61F236AFBD6}" srcOrd="9" destOrd="0" parTransId="{83FF626A-21BA-406A-8B32-F437694264C5}" sibTransId="{3EA5617E-AF68-40EE-ADDD-994E1011D3F4}"/>
    <dgm:cxn modelId="{7BFD26B2-6ACC-4863-B6BE-222D1A2E587F}" srcId="{93E60914-1AA3-4817-9B72-DB722B327842}" destId="{50EE1B04-D33B-46BF-B461-7D5F2B0E698C}" srcOrd="0" destOrd="0" parTransId="{3F469538-3C0D-4E2C-BF13-17D541AFCB36}" sibTransId="{885604E4-D1DE-48A8-9F69-77E16FCB8915}"/>
    <dgm:cxn modelId="{03CD3174-90B8-45FE-83CC-137D0C1EE6FC}" type="presOf" srcId="{5BE11432-90C0-41E0-AA31-42D811311BD6}" destId="{07C04D0F-2B48-4DDB-AE63-C37BBE35ED99}" srcOrd="0" destOrd="0" presId="urn:microsoft.com/office/officeart/2005/8/layout/hierarchy2"/>
    <dgm:cxn modelId="{529661A2-7143-4417-87F5-10EAC3258F79}" type="presOf" srcId="{DC9DDC7D-C885-440D-90D1-C61F236AFBD6}" destId="{A729889D-02D4-4C50-A9EE-970BEF39DD74}" srcOrd="0" destOrd="0" presId="urn:microsoft.com/office/officeart/2005/8/layout/hierarchy2"/>
    <dgm:cxn modelId="{F7BDB628-852D-4C74-82AB-4D5FA34E399D}" srcId="{93E60914-1AA3-4817-9B72-DB722B327842}" destId="{5BE11432-90C0-41E0-AA31-42D811311BD6}" srcOrd="3" destOrd="0" parTransId="{300CEC8B-9C4E-49E8-B68B-AFBCF0A42B6C}" sibTransId="{3BF093C5-A21F-4A58-8FB5-6D4E1058C91B}"/>
    <dgm:cxn modelId="{C5A04025-CFE1-4740-9480-74E7964C6E91}" type="presOf" srcId="{50EE1B04-D33B-46BF-B461-7D5F2B0E698C}" destId="{3A39A5A6-F394-4B3F-946A-21D2FA85627B}" srcOrd="0" destOrd="0" presId="urn:microsoft.com/office/officeart/2005/8/layout/hierarchy2"/>
    <dgm:cxn modelId="{EF005BEF-14B5-4450-B4F1-3D66C10391C7}" type="presOf" srcId="{93E60914-1AA3-4817-9B72-DB722B327842}" destId="{8307317D-7179-4A27-A923-4C2E9E500026}" srcOrd="0" destOrd="0" presId="urn:microsoft.com/office/officeart/2005/8/layout/hierarchy2"/>
    <dgm:cxn modelId="{EE54E8A3-2F08-4A16-99C2-2BE8A55F9CD0}" type="presOf" srcId="{3A0926D6-AF0F-4C02-A228-0EFB3B4CBAE3}" destId="{C3402565-A2CD-49F6-AB20-27DA10F541D6}" srcOrd="0" destOrd="0" presId="urn:microsoft.com/office/officeart/2005/8/layout/hierarchy2"/>
    <dgm:cxn modelId="{D49CAD2C-7105-4430-9E25-C5F30265C5CF}" srcId="{93E60914-1AA3-4817-9B72-DB722B327842}" destId="{4CAA6E68-4DD6-4133-A717-8C08911755FC}" srcOrd="7" destOrd="0" parTransId="{4B519B25-00BE-49C9-A5AB-012F5CC0BB8D}" sibTransId="{4A0AFE6B-E21C-4015-8D9D-092FE234F0E3}"/>
    <dgm:cxn modelId="{0DF8D7E1-DBA0-4D05-88CC-74BA16ABA489}" srcId="{93E60914-1AA3-4817-9B72-DB722B327842}" destId="{995EBEA0-6E5D-4CB7-8CBB-B9C048D2936B}" srcOrd="2" destOrd="0" parTransId="{EC0FEA8E-7ECD-49BA-A9F7-2BB92232DAA1}" sibTransId="{D3D8DFBB-17A4-43AB-B16B-7396C2548CA6}"/>
    <dgm:cxn modelId="{206F1F0C-2AAF-4E04-8CEA-497E4F40A733}" type="presOf" srcId="{AC435456-62D2-486A-AAF0-755457AC6D27}" destId="{114E6E5A-972A-416D-BA00-7A7BECF152C4}" srcOrd="0" destOrd="0" presId="urn:microsoft.com/office/officeart/2005/8/layout/hierarchy2"/>
    <dgm:cxn modelId="{312C3579-697F-4519-B912-5501A54147FA}" type="presOf" srcId="{A1BC3477-785D-43BD-BDA2-B84AD1A50A9B}" destId="{5DC2E52B-12E1-4825-8B28-F4B6DD70334B}" srcOrd="0" destOrd="0" presId="urn:microsoft.com/office/officeart/2005/8/layout/hierarchy2"/>
    <dgm:cxn modelId="{E66A3113-7237-4281-9CB4-57562FFB345C}" srcId="{93E60914-1AA3-4817-9B72-DB722B327842}" destId="{83FA3212-8CAD-4160-A611-00A5EB728AEC}" srcOrd="5" destOrd="0" parTransId="{1D48A868-5E77-4E62-83BD-D341348B3D09}" sibTransId="{5284FE15-C7D0-4CB4-A375-8D7C9838ADF1}"/>
    <dgm:cxn modelId="{AEF5D1CA-73F6-4261-BC3F-92BB395BB0A1}" type="presOf" srcId="{E3DE16D5-5AC9-4227-A6E7-FB8BF636581A}" destId="{259C192E-1DBA-450A-8E8C-568B56C926D9}" srcOrd="0" destOrd="0" presId="urn:microsoft.com/office/officeart/2005/8/layout/hierarchy2"/>
    <dgm:cxn modelId="{5E7D6F42-CC9B-4C8D-A22D-ADAB142743D0}" srcId="{93E60914-1AA3-4817-9B72-DB722B327842}" destId="{105C8DE7-4982-4927-966C-1402AE896951}" srcOrd="13" destOrd="0" parTransId="{C409334F-9F4A-4942-A7E4-228B1C5EDFC2}" sibTransId="{89C21AD9-655B-4B92-973E-6D808BAEA2FB}"/>
    <dgm:cxn modelId="{E73AA3A7-86F6-49B3-B9C0-E4552DB348C1}" type="presOf" srcId="{0CD2F1B0-E4E9-4B21-AAF5-98DA00649AA8}" destId="{99493BCD-110D-4C04-B794-F95778CEB076}" srcOrd="0" destOrd="0" presId="urn:microsoft.com/office/officeart/2005/8/layout/hierarchy2"/>
    <dgm:cxn modelId="{E9B29712-9A4C-4BBA-B66A-26EEEA92BA10}" type="presOf" srcId="{191558E1-9E23-495C-8B90-A25184043BD3}" destId="{2D787D71-F5B0-461F-89DC-D5D440E983C0}" srcOrd="0" destOrd="0" presId="urn:microsoft.com/office/officeart/2005/8/layout/hierarchy2"/>
    <dgm:cxn modelId="{A315383C-912E-43C3-B36E-411C57F2A8B8}" srcId="{93E60914-1AA3-4817-9B72-DB722B327842}" destId="{AC435456-62D2-486A-AAF0-755457AC6D27}" srcOrd="10" destOrd="0" parTransId="{F6529372-5F3B-4F2A-959B-72CAB7C6E264}" sibTransId="{41A7A811-DB46-4C49-B36E-9F79E40FCF18}"/>
    <dgm:cxn modelId="{042890EB-5371-4E29-89A8-8BD266663CBF}" srcId="{93E60914-1AA3-4817-9B72-DB722B327842}" destId="{191558E1-9E23-495C-8B90-A25184043BD3}" srcOrd="1" destOrd="0" parTransId="{FCFA5BAD-AE61-4629-A587-F46437BDA6E2}" sibTransId="{D5DA8B9A-C6F3-4BA8-8D99-805B1747483B}"/>
    <dgm:cxn modelId="{7A2EBAF9-43F8-4E5A-B143-F60DCFCB6997}" type="presOf" srcId="{7BF6C25E-D361-4C1A-A5C8-BA9241C62DE7}" destId="{486729F8-739F-42D4-BD09-D41D5AC1E321}" srcOrd="0" destOrd="0" presId="urn:microsoft.com/office/officeart/2005/8/layout/hierarchy2"/>
    <dgm:cxn modelId="{663B32AE-37F4-493F-84CC-2FE11E195A25}" srcId="{93E60914-1AA3-4817-9B72-DB722B327842}" destId="{7BF6C25E-D361-4C1A-A5C8-BA9241C62DE7}" srcOrd="4" destOrd="0" parTransId="{FDDF18B8-B383-44F6-9DDB-8659DFFE7A72}" sibTransId="{17247D8B-BB28-44E3-8C04-5FD9ED8C0F89}"/>
    <dgm:cxn modelId="{AF2C3B97-690C-4F4D-BF1A-55D0DC11AD7F}" type="presOf" srcId="{4CAA6E68-4DD6-4133-A717-8C08911755FC}" destId="{5BBD56DF-A258-4A20-9B45-98A56CE49ACE}" srcOrd="0" destOrd="0" presId="urn:microsoft.com/office/officeart/2005/8/layout/hierarchy2"/>
    <dgm:cxn modelId="{E093241A-22E1-4DDA-9B76-42AF4EA77574}" type="presOf" srcId="{83FA3212-8CAD-4160-A611-00A5EB728AEC}" destId="{C158F7C2-1E0D-41ED-9D1C-BDDE2E929496}" srcOrd="0" destOrd="0" presId="urn:microsoft.com/office/officeart/2005/8/layout/hierarchy2"/>
    <dgm:cxn modelId="{41432F15-1624-478E-B519-50C9A6BF61B0}" srcId="{93E60914-1AA3-4817-9B72-DB722B327842}" destId="{E3DE16D5-5AC9-4227-A6E7-FB8BF636581A}" srcOrd="12" destOrd="0" parTransId="{0EB62113-8311-4B06-BFBE-C3B4764360CD}" sibTransId="{B9B11421-B7BF-4806-9873-26D22D598F78}"/>
    <dgm:cxn modelId="{306C5A2D-4DBD-4A71-823E-73CFC08A2B99}" type="presOf" srcId="{105C8DE7-4982-4927-966C-1402AE896951}" destId="{A7D4D89B-D755-4653-8F9C-99CCAB7CF8DA}" srcOrd="0" destOrd="0" presId="urn:microsoft.com/office/officeart/2005/8/layout/hierarchy2"/>
    <dgm:cxn modelId="{39A85539-E107-4030-959D-0F1A60143626}" type="presOf" srcId="{995EBEA0-6E5D-4CB7-8CBB-B9C048D2936B}" destId="{980A94B7-8CBA-4153-8D59-6FD74E9A74F3}" srcOrd="0" destOrd="0" presId="urn:microsoft.com/office/officeart/2005/8/layout/hierarchy2"/>
    <dgm:cxn modelId="{666E7B27-500A-47A6-A5EC-E788B519931B}" type="presParOf" srcId="{8307317D-7179-4A27-A923-4C2E9E500026}" destId="{896BACBE-1A29-481F-9508-EB7697073644}" srcOrd="0" destOrd="0" presId="urn:microsoft.com/office/officeart/2005/8/layout/hierarchy2"/>
    <dgm:cxn modelId="{081DB0B0-0146-4B08-8691-5B5842ED61B6}" type="presParOf" srcId="{896BACBE-1A29-481F-9508-EB7697073644}" destId="{3A39A5A6-F394-4B3F-946A-21D2FA85627B}" srcOrd="0" destOrd="0" presId="urn:microsoft.com/office/officeart/2005/8/layout/hierarchy2"/>
    <dgm:cxn modelId="{D0FC4869-D83B-42D5-9636-C3639B574CFD}" type="presParOf" srcId="{896BACBE-1A29-481F-9508-EB7697073644}" destId="{8E34FE24-47F7-42C7-9D1C-D423C277D6ED}" srcOrd="1" destOrd="0" presId="urn:microsoft.com/office/officeart/2005/8/layout/hierarchy2"/>
    <dgm:cxn modelId="{D4E23233-E02A-44A6-8722-7643C1750E58}" type="presParOf" srcId="{8307317D-7179-4A27-A923-4C2E9E500026}" destId="{891E0373-36E9-4499-BE78-24255CF239D2}" srcOrd="1" destOrd="0" presId="urn:microsoft.com/office/officeart/2005/8/layout/hierarchy2"/>
    <dgm:cxn modelId="{EA08BA92-89DE-4DBC-A0B3-10D6B12EF438}" type="presParOf" srcId="{891E0373-36E9-4499-BE78-24255CF239D2}" destId="{2D787D71-F5B0-461F-89DC-D5D440E983C0}" srcOrd="0" destOrd="0" presId="urn:microsoft.com/office/officeart/2005/8/layout/hierarchy2"/>
    <dgm:cxn modelId="{92A86559-F157-4533-8AA7-5A4CF2EB0067}" type="presParOf" srcId="{891E0373-36E9-4499-BE78-24255CF239D2}" destId="{D276A41C-2604-4E69-B2C5-554A4D1E92B2}" srcOrd="1" destOrd="0" presId="urn:microsoft.com/office/officeart/2005/8/layout/hierarchy2"/>
    <dgm:cxn modelId="{039BFAF7-09BC-459E-AFE2-AB2A0462D2E6}" type="presParOf" srcId="{8307317D-7179-4A27-A923-4C2E9E500026}" destId="{CA436D7D-9010-4467-AA7C-81A0C2943102}" srcOrd="2" destOrd="0" presId="urn:microsoft.com/office/officeart/2005/8/layout/hierarchy2"/>
    <dgm:cxn modelId="{AA7C9480-0991-4C79-A424-BF2AEACDD1CB}" type="presParOf" srcId="{CA436D7D-9010-4467-AA7C-81A0C2943102}" destId="{980A94B7-8CBA-4153-8D59-6FD74E9A74F3}" srcOrd="0" destOrd="0" presId="urn:microsoft.com/office/officeart/2005/8/layout/hierarchy2"/>
    <dgm:cxn modelId="{8C764E50-62A7-4EF0-8082-77B643F1A805}" type="presParOf" srcId="{CA436D7D-9010-4467-AA7C-81A0C2943102}" destId="{5A1A70AC-7484-450C-B2DC-513036C01838}" srcOrd="1" destOrd="0" presId="urn:microsoft.com/office/officeart/2005/8/layout/hierarchy2"/>
    <dgm:cxn modelId="{7DA7BA01-E84D-4A3F-AC95-F7C081B5BF09}" type="presParOf" srcId="{8307317D-7179-4A27-A923-4C2E9E500026}" destId="{FCB54C30-C2D8-4796-82D3-6B993DF16A6D}" srcOrd="3" destOrd="0" presId="urn:microsoft.com/office/officeart/2005/8/layout/hierarchy2"/>
    <dgm:cxn modelId="{0764032C-ABD5-4D5E-ACFA-8FF0F4B3202D}" type="presParOf" srcId="{FCB54C30-C2D8-4796-82D3-6B993DF16A6D}" destId="{07C04D0F-2B48-4DDB-AE63-C37BBE35ED99}" srcOrd="0" destOrd="0" presId="urn:microsoft.com/office/officeart/2005/8/layout/hierarchy2"/>
    <dgm:cxn modelId="{4246A799-5631-4AAC-AD72-CFA2652A0BF1}" type="presParOf" srcId="{FCB54C30-C2D8-4796-82D3-6B993DF16A6D}" destId="{535F48AD-91D6-4E1F-8C5C-C7E99DD5A1A3}" srcOrd="1" destOrd="0" presId="urn:microsoft.com/office/officeart/2005/8/layout/hierarchy2"/>
    <dgm:cxn modelId="{F35CFC0F-DEE3-43F8-BCCE-A9AF61113702}" type="presParOf" srcId="{8307317D-7179-4A27-A923-4C2E9E500026}" destId="{E6EF5BF1-3FBE-4B20-A861-891188572302}" srcOrd="4" destOrd="0" presId="urn:microsoft.com/office/officeart/2005/8/layout/hierarchy2"/>
    <dgm:cxn modelId="{D283FCB6-AA9F-4C65-BF2F-69E5818462B8}" type="presParOf" srcId="{E6EF5BF1-3FBE-4B20-A861-891188572302}" destId="{486729F8-739F-42D4-BD09-D41D5AC1E321}" srcOrd="0" destOrd="0" presId="urn:microsoft.com/office/officeart/2005/8/layout/hierarchy2"/>
    <dgm:cxn modelId="{7861D64C-05EE-4FDC-97FD-AED796551452}" type="presParOf" srcId="{E6EF5BF1-3FBE-4B20-A861-891188572302}" destId="{580D778F-383A-43FB-AD4C-36866C21A1CE}" srcOrd="1" destOrd="0" presId="urn:microsoft.com/office/officeart/2005/8/layout/hierarchy2"/>
    <dgm:cxn modelId="{614A2113-375B-4F7E-825A-537E027B23DE}" type="presParOf" srcId="{8307317D-7179-4A27-A923-4C2E9E500026}" destId="{E03B0D99-33CD-45D9-9346-DB10BE998E53}" srcOrd="5" destOrd="0" presId="urn:microsoft.com/office/officeart/2005/8/layout/hierarchy2"/>
    <dgm:cxn modelId="{D31E8465-34F0-4945-BBDC-8247978E72BA}" type="presParOf" srcId="{E03B0D99-33CD-45D9-9346-DB10BE998E53}" destId="{C158F7C2-1E0D-41ED-9D1C-BDDE2E929496}" srcOrd="0" destOrd="0" presId="urn:microsoft.com/office/officeart/2005/8/layout/hierarchy2"/>
    <dgm:cxn modelId="{5A8A8690-32AC-4878-8A0A-B9B7ADCDADF1}" type="presParOf" srcId="{E03B0D99-33CD-45D9-9346-DB10BE998E53}" destId="{3071F352-C5A7-44C8-B965-32E9DF9B4F2E}" srcOrd="1" destOrd="0" presId="urn:microsoft.com/office/officeart/2005/8/layout/hierarchy2"/>
    <dgm:cxn modelId="{B8E9F191-8572-4FEE-897B-5586F2CE6FAE}" type="presParOf" srcId="{8307317D-7179-4A27-A923-4C2E9E500026}" destId="{45728FE2-A709-4267-95B4-24ADA521F95E}" srcOrd="6" destOrd="0" presId="urn:microsoft.com/office/officeart/2005/8/layout/hierarchy2"/>
    <dgm:cxn modelId="{CF629385-31B8-414D-B1F3-9CD657F2BED8}" type="presParOf" srcId="{45728FE2-A709-4267-95B4-24ADA521F95E}" destId="{5DC2E52B-12E1-4825-8B28-F4B6DD70334B}" srcOrd="0" destOrd="0" presId="urn:microsoft.com/office/officeart/2005/8/layout/hierarchy2"/>
    <dgm:cxn modelId="{B4FF94E4-4435-4FE2-A18A-ABE26ED1AC29}" type="presParOf" srcId="{45728FE2-A709-4267-95B4-24ADA521F95E}" destId="{5C7E1798-A4DE-4759-B0E2-63A70039FEC9}" srcOrd="1" destOrd="0" presId="urn:microsoft.com/office/officeart/2005/8/layout/hierarchy2"/>
    <dgm:cxn modelId="{CFC49D45-D508-4F51-8C65-50A24FC8C977}" type="presParOf" srcId="{8307317D-7179-4A27-A923-4C2E9E500026}" destId="{818ABDDF-43A1-46BD-B2C9-F653243AAAC5}" srcOrd="7" destOrd="0" presId="urn:microsoft.com/office/officeart/2005/8/layout/hierarchy2"/>
    <dgm:cxn modelId="{31F544F0-3913-4F47-9033-5247EC962F9E}" type="presParOf" srcId="{818ABDDF-43A1-46BD-B2C9-F653243AAAC5}" destId="{5BBD56DF-A258-4A20-9B45-98A56CE49ACE}" srcOrd="0" destOrd="0" presId="urn:microsoft.com/office/officeart/2005/8/layout/hierarchy2"/>
    <dgm:cxn modelId="{952387A9-97DB-4BC9-AE5C-378917D77783}" type="presParOf" srcId="{818ABDDF-43A1-46BD-B2C9-F653243AAAC5}" destId="{C7EE5610-EFB1-463E-87D4-A809619605F8}" srcOrd="1" destOrd="0" presId="urn:microsoft.com/office/officeart/2005/8/layout/hierarchy2"/>
    <dgm:cxn modelId="{E48AA297-133E-4D78-AE0A-D72C68D5D89E}" type="presParOf" srcId="{8307317D-7179-4A27-A923-4C2E9E500026}" destId="{D170F2EF-ECB6-4AE7-97A2-15219FE9530E}" srcOrd="8" destOrd="0" presId="urn:microsoft.com/office/officeart/2005/8/layout/hierarchy2"/>
    <dgm:cxn modelId="{8A45449B-B90B-4094-A760-6224044CB1D2}" type="presParOf" srcId="{D170F2EF-ECB6-4AE7-97A2-15219FE9530E}" destId="{99493BCD-110D-4C04-B794-F95778CEB076}" srcOrd="0" destOrd="0" presId="urn:microsoft.com/office/officeart/2005/8/layout/hierarchy2"/>
    <dgm:cxn modelId="{54C80784-A345-464B-8978-1BAD863199A5}" type="presParOf" srcId="{D170F2EF-ECB6-4AE7-97A2-15219FE9530E}" destId="{8E9A8BD1-DFEE-4D37-8CD8-9C33451C5CB3}" srcOrd="1" destOrd="0" presId="urn:microsoft.com/office/officeart/2005/8/layout/hierarchy2"/>
    <dgm:cxn modelId="{13BCF655-9CFD-4D1F-8F1F-F86B24312CD1}" type="presParOf" srcId="{8307317D-7179-4A27-A923-4C2E9E500026}" destId="{CAE245E3-4A5C-47A5-A4FC-4FAB598A50C2}" srcOrd="9" destOrd="0" presId="urn:microsoft.com/office/officeart/2005/8/layout/hierarchy2"/>
    <dgm:cxn modelId="{4318E13E-E026-4618-8172-4FD62AEB6ADD}" type="presParOf" srcId="{CAE245E3-4A5C-47A5-A4FC-4FAB598A50C2}" destId="{A729889D-02D4-4C50-A9EE-970BEF39DD74}" srcOrd="0" destOrd="0" presId="urn:microsoft.com/office/officeart/2005/8/layout/hierarchy2"/>
    <dgm:cxn modelId="{30C58B12-E25D-4A6D-A284-3B9AC82A13F0}" type="presParOf" srcId="{CAE245E3-4A5C-47A5-A4FC-4FAB598A50C2}" destId="{D3F1001D-3E8C-40F9-BE48-A33FAF7E6370}" srcOrd="1" destOrd="0" presId="urn:microsoft.com/office/officeart/2005/8/layout/hierarchy2"/>
    <dgm:cxn modelId="{33729D14-591C-4590-8B96-D87E2051FF58}" type="presParOf" srcId="{8307317D-7179-4A27-A923-4C2E9E500026}" destId="{E57937FF-296A-4FB5-A5F0-568B2AC88B09}" srcOrd="10" destOrd="0" presId="urn:microsoft.com/office/officeart/2005/8/layout/hierarchy2"/>
    <dgm:cxn modelId="{05550520-0B10-479F-8E3E-AEF4121FC8A4}" type="presParOf" srcId="{E57937FF-296A-4FB5-A5F0-568B2AC88B09}" destId="{114E6E5A-972A-416D-BA00-7A7BECF152C4}" srcOrd="0" destOrd="0" presId="urn:microsoft.com/office/officeart/2005/8/layout/hierarchy2"/>
    <dgm:cxn modelId="{088BD670-9653-45D5-B77A-1BA3DD34A9C2}" type="presParOf" srcId="{E57937FF-296A-4FB5-A5F0-568B2AC88B09}" destId="{542F94AD-A5B0-4A0F-AEAD-9179F274ADE8}" srcOrd="1" destOrd="0" presId="urn:microsoft.com/office/officeart/2005/8/layout/hierarchy2"/>
    <dgm:cxn modelId="{3C1A32BD-C510-4ADC-BCA9-8F449B431C0D}" type="presParOf" srcId="{8307317D-7179-4A27-A923-4C2E9E500026}" destId="{4B6AC7B3-EE56-4F08-9DF3-C6BCF9E53E6A}" srcOrd="11" destOrd="0" presId="urn:microsoft.com/office/officeart/2005/8/layout/hierarchy2"/>
    <dgm:cxn modelId="{FB0E37A6-E05C-4D6C-8194-F17ED79DBC24}" type="presParOf" srcId="{4B6AC7B3-EE56-4F08-9DF3-C6BCF9E53E6A}" destId="{C3402565-A2CD-49F6-AB20-27DA10F541D6}" srcOrd="0" destOrd="0" presId="urn:microsoft.com/office/officeart/2005/8/layout/hierarchy2"/>
    <dgm:cxn modelId="{11CEA9B3-0132-46BA-B1BD-3988C6A3BF64}" type="presParOf" srcId="{4B6AC7B3-EE56-4F08-9DF3-C6BCF9E53E6A}" destId="{7731990D-3FE5-43E1-9E2F-F32912235BA5}" srcOrd="1" destOrd="0" presId="urn:microsoft.com/office/officeart/2005/8/layout/hierarchy2"/>
    <dgm:cxn modelId="{DDF12B2B-B358-4C39-AB7C-E216FC6C3E8C}" type="presParOf" srcId="{8307317D-7179-4A27-A923-4C2E9E500026}" destId="{17A509FA-B243-4CF6-A78F-CE7843D50B99}" srcOrd="12" destOrd="0" presId="urn:microsoft.com/office/officeart/2005/8/layout/hierarchy2"/>
    <dgm:cxn modelId="{F81B6E69-515C-4DC0-BF4C-89BA3181931C}" type="presParOf" srcId="{17A509FA-B243-4CF6-A78F-CE7843D50B99}" destId="{259C192E-1DBA-450A-8E8C-568B56C926D9}" srcOrd="0" destOrd="0" presId="urn:microsoft.com/office/officeart/2005/8/layout/hierarchy2"/>
    <dgm:cxn modelId="{6F7F3637-B971-4236-B552-3153854C974E}" type="presParOf" srcId="{17A509FA-B243-4CF6-A78F-CE7843D50B99}" destId="{38454B29-DEEC-40E0-8E25-3C7559F6779D}" srcOrd="1" destOrd="0" presId="urn:microsoft.com/office/officeart/2005/8/layout/hierarchy2"/>
    <dgm:cxn modelId="{99E10E1F-FB51-4F86-AD99-32379181FB5D}" type="presParOf" srcId="{8307317D-7179-4A27-A923-4C2E9E500026}" destId="{424B14F9-ADCB-467E-B4DE-7F89C704AE93}" srcOrd="13" destOrd="0" presId="urn:microsoft.com/office/officeart/2005/8/layout/hierarchy2"/>
    <dgm:cxn modelId="{1BF9EC32-67AA-454B-BE24-4F619394F8B4}" type="presParOf" srcId="{424B14F9-ADCB-467E-B4DE-7F89C704AE93}" destId="{A7D4D89B-D755-4653-8F9C-99CCAB7CF8DA}" srcOrd="0" destOrd="0" presId="urn:microsoft.com/office/officeart/2005/8/layout/hierarchy2"/>
    <dgm:cxn modelId="{9748E212-5433-4528-ABA6-F81284486537}" type="presParOf" srcId="{424B14F9-ADCB-467E-B4DE-7F89C704AE93}" destId="{9C2CEB3B-503A-4694-9D55-B3D7C0AE48E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BCA12D-BDD5-4594-B300-D7A340AA0564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/>
      <dgm:spPr/>
      <dgm:t>
        <a:bodyPr/>
        <a:lstStyle/>
        <a:p>
          <a:endParaRPr lang="tr-TR"/>
        </a:p>
      </dgm:t>
    </dgm:pt>
    <dgm:pt modelId="{8D60FFC3-1F04-4D5F-9322-316796F449F1}">
      <dgm:prSet/>
      <dgm:spPr/>
      <dgm:t>
        <a:bodyPr/>
        <a:lstStyle/>
        <a:p>
          <a:pPr rtl="0"/>
          <a:r>
            <a:rPr lang="tr-TR" dirty="0" smtClean="0"/>
            <a:t>I-Hukukun Asıl Kaynakları</a:t>
          </a:r>
          <a:endParaRPr lang="tr-TR" dirty="0"/>
        </a:p>
      </dgm:t>
    </dgm:pt>
    <dgm:pt modelId="{08BCFE2B-415F-4427-85F5-DDEDD93E012A}" type="parTrans" cxnId="{00F3DC01-2640-4835-9FB9-513AD41FA16A}">
      <dgm:prSet/>
      <dgm:spPr/>
      <dgm:t>
        <a:bodyPr/>
        <a:lstStyle/>
        <a:p>
          <a:endParaRPr lang="tr-TR"/>
        </a:p>
      </dgm:t>
    </dgm:pt>
    <dgm:pt modelId="{9E3C3412-41C2-4D3B-B367-57C192FBA44D}" type="sibTrans" cxnId="{00F3DC01-2640-4835-9FB9-513AD41FA16A}">
      <dgm:prSet/>
      <dgm:spPr/>
      <dgm:t>
        <a:bodyPr/>
        <a:lstStyle/>
        <a:p>
          <a:endParaRPr lang="tr-TR"/>
        </a:p>
      </dgm:t>
    </dgm:pt>
    <dgm:pt modelId="{C5E3B92F-0224-48D3-8E64-D7D82B546E18}" type="pres">
      <dgm:prSet presAssocID="{EDBCA12D-BDD5-4594-B300-D7A340AA056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6EC2704-6E28-4544-BBCA-B699AEB689B2}" type="pres">
      <dgm:prSet presAssocID="{8D60FFC3-1F04-4D5F-9322-316796F449F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29922E3-D302-427C-8A4D-BCC460FAC95C}" type="presOf" srcId="{EDBCA12D-BDD5-4594-B300-D7A340AA0564}" destId="{C5E3B92F-0224-48D3-8E64-D7D82B546E18}" srcOrd="0" destOrd="0" presId="urn:microsoft.com/office/officeart/2005/8/layout/vList2"/>
    <dgm:cxn modelId="{00F3DC01-2640-4835-9FB9-513AD41FA16A}" srcId="{EDBCA12D-BDD5-4594-B300-D7A340AA0564}" destId="{8D60FFC3-1F04-4D5F-9322-316796F449F1}" srcOrd="0" destOrd="0" parTransId="{08BCFE2B-415F-4427-85F5-DDEDD93E012A}" sibTransId="{9E3C3412-41C2-4D3B-B367-57C192FBA44D}"/>
    <dgm:cxn modelId="{48395A57-D0A2-4250-B2A0-A1B53B99A619}" type="presOf" srcId="{8D60FFC3-1F04-4D5F-9322-316796F449F1}" destId="{56EC2704-6E28-4544-BBCA-B699AEB689B2}" srcOrd="0" destOrd="0" presId="urn:microsoft.com/office/officeart/2005/8/layout/vList2"/>
    <dgm:cxn modelId="{6D89B0C8-42EE-4973-A7A6-20C7C2FB770D}" type="presParOf" srcId="{C5E3B92F-0224-48D3-8E64-D7D82B546E18}" destId="{56EC2704-6E28-4544-BBCA-B699AEB689B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4B29D7C-A050-44C7-8E75-227DFA00C2B5}" type="doc">
      <dgm:prSet loTypeId="urn:microsoft.com/office/officeart/2005/8/layout/pyramid1" loCatId="pyramid" qsTypeId="urn:microsoft.com/office/officeart/2005/8/quickstyle/simple5" qsCatId="simple" csTypeId="urn:microsoft.com/office/officeart/2005/8/colors/colorful5" csCatId="colorful" phldr="1"/>
      <dgm:spPr/>
    </dgm:pt>
    <dgm:pt modelId="{B25020CD-948D-4BED-B4F1-183E65F935B6}">
      <dgm:prSet phldrT="[Metin]" custT="1"/>
      <dgm:spPr/>
      <dgm:t>
        <a:bodyPr/>
        <a:lstStyle/>
        <a:p>
          <a:r>
            <a:rPr lang="tr-TR" sz="4400" b="1" dirty="0" smtClean="0"/>
            <a:t>Anayasa</a:t>
          </a:r>
          <a:endParaRPr lang="tr-TR" sz="4400" b="1" dirty="0"/>
        </a:p>
      </dgm:t>
    </dgm:pt>
    <dgm:pt modelId="{D13AF276-6788-465D-9FE7-AD31AF6238A3}" type="parTrans" cxnId="{9FD91055-DB79-4633-BBE7-E3045064B7CC}">
      <dgm:prSet/>
      <dgm:spPr/>
      <dgm:t>
        <a:bodyPr/>
        <a:lstStyle/>
        <a:p>
          <a:endParaRPr lang="tr-TR"/>
        </a:p>
      </dgm:t>
    </dgm:pt>
    <dgm:pt modelId="{3B0586A7-7C2D-45AA-9591-12D82DF447E2}" type="sibTrans" cxnId="{9FD91055-DB79-4633-BBE7-E3045064B7CC}">
      <dgm:prSet/>
      <dgm:spPr/>
      <dgm:t>
        <a:bodyPr/>
        <a:lstStyle/>
        <a:p>
          <a:endParaRPr lang="tr-TR"/>
        </a:p>
      </dgm:t>
    </dgm:pt>
    <dgm:pt modelId="{33B120CC-35D0-4BB2-B29E-A53F2479A11B}">
      <dgm:prSet phldrT="[Metin]" custT="1"/>
      <dgm:spPr/>
      <dgm:t>
        <a:bodyPr/>
        <a:lstStyle/>
        <a:p>
          <a:r>
            <a:rPr lang="tr-TR" sz="4400" b="1" dirty="0" smtClean="0"/>
            <a:t>Kanun</a:t>
          </a:r>
          <a:endParaRPr lang="tr-TR" sz="4400" b="1" dirty="0"/>
        </a:p>
      </dgm:t>
    </dgm:pt>
    <dgm:pt modelId="{77132882-85C0-467A-9EFE-34E0F824160F}" type="parTrans" cxnId="{2A024472-4AFE-4A48-8E87-B70BAEE4DD48}">
      <dgm:prSet/>
      <dgm:spPr/>
      <dgm:t>
        <a:bodyPr/>
        <a:lstStyle/>
        <a:p>
          <a:endParaRPr lang="tr-TR"/>
        </a:p>
      </dgm:t>
    </dgm:pt>
    <dgm:pt modelId="{8C429E16-FEC0-4F12-95E7-CFD674FAFEA9}" type="sibTrans" cxnId="{2A024472-4AFE-4A48-8E87-B70BAEE4DD48}">
      <dgm:prSet/>
      <dgm:spPr/>
      <dgm:t>
        <a:bodyPr/>
        <a:lstStyle/>
        <a:p>
          <a:endParaRPr lang="tr-TR"/>
        </a:p>
      </dgm:t>
    </dgm:pt>
    <dgm:pt modelId="{A3C3528F-16B5-4012-9726-F55B545C2475}">
      <dgm:prSet phldrT="[Metin]" custT="1"/>
      <dgm:spPr/>
      <dgm:t>
        <a:bodyPr/>
        <a:lstStyle/>
        <a:p>
          <a:r>
            <a:rPr lang="tr-TR" sz="4400" b="1" dirty="0" smtClean="0"/>
            <a:t>Tüzük</a:t>
          </a:r>
          <a:endParaRPr lang="tr-TR" sz="4400" b="1" dirty="0"/>
        </a:p>
      </dgm:t>
    </dgm:pt>
    <dgm:pt modelId="{C6B1A5D7-9312-45D1-AA45-1D0BC535A6BC}" type="parTrans" cxnId="{AD46F2F8-99F1-4F55-A1F6-B9C6C3C591EB}">
      <dgm:prSet/>
      <dgm:spPr/>
      <dgm:t>
        <a:bodyPr/>
        <a:lstStyle/>
        <a:p>
          <a:endParaRPr lang="tr-TR"/>
        </a:p>
      </dgm:t>
    </dgm:pt>
    <dgm:pt modelId="{02A6381A-742F-461B-88E7-933B4FC1C1F9}" type="sibTrans" cxnId="{AD46F2F8-99F1-4F55-A1F6-B9C6C3C591EB}">
      <dgm:prSet/>
      <dgm:spPr/>
      <dgm:t>
        <a:bodyPr/>
        <a:lstStyle/>
        <a:p>
          <a:endParaRPr lang="tr-TR"/>
        </a:p>
      </dgm:t>
    </dgm:pt>
    <dgm:pt modelId="{F352197B-2C18-44DB-8DB2-578B864E9D9A}">
      <dgm:prSet custT="1"/>
      <dgm:spPr/>
      <dgm:t>
        <a:bodyPr/>
        <a:lstStyle/>
        <a:p>
          <a:r>
            <a:rPr lang="tr-TR" sz="4400" b="1" dirty="0" smtClean="0"/>
            <a:t>Yönetmelik</a:t>
          </a:r>
          <a:endParaRPr lang="tr-TR" sz="4400" b="1" dirty="0"/>
        </a:p>
      </dgm:t>
    </dgm:pt>
    <dgm:pt modelId="{A0FA25E0-D93B-4A70-BE55-A92EC709EC71}" type="parTrans" cxnId="{A48CE931-9A03-481D-861F-EBCF145BEF3B}">
      <dgm:prSet/>
      <dgm:spPr/>
      <dgm:t>
        <a:bodyPr/>
        <a:lstStyle/>
        <a:p>
          <a:endParaRPr lang="tr-TR"/>
        </a:p>
      </dgm:t>
    </dgm:pt>
    <dgm:pt modelId="{65A84098-CFEE-4665-9115-DA85AEF1502E}" type="sibTrans" cxnId="{A48CE931-9A03-481D-861F-EBCF145BEF3B}">
      <dgm:prSet/>
      <dgm:spPr/>
      <dgm:t>
        <a:bodyPr/>
        <a:lstStyle/>
        <a:p>
          <a:endParaRPr lang="tr-TR"/>
        </a:p>
      </dgm:t>
    </dgm:pt>
    <dgm:pt modelId="{39B9CFC8-983F-4CB9-AC1D-9F22FD595D17}" type="pres">
      <dgm:prSet presAssocID="{B4B29D7C-A050-44C7-8E75-227DFA00C2B5}" presName="Name0" presStyleCnt="0">
        <dgm:presLayoutVars>
          <dgm:dir/>
          <dgm:animLvl val="lvl"/>
          <dgm:resizeHandles val="exact"/>
        </dgm:presLayoutVars>
      </dgm:prSet>
      <dgm:spPr/>
    </dgm:pt>
    <dgm:pt modelId="{18FD459E-F02F-4DB1-A89D-D5AEF5B79838}" type="pres">
      <dgm:prSet presAssocID="{B25020CD-948D-4BED-B4F1-183E65F935B6}" presName="Name8" presStyleCnt="0"/>
      <dgm:spPr/>
    </dgm:pt>
    <dgm:pt modelId="{90A5C6FE-1C91-4C73-9C90-13809D327E4B}" type="pres">
      <dgm:prSet presAssocID="{B25020CD-948D-4BED-B4F1-183E65F935B6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01383AA-F21E-4255-82CB-EE36E8F50801}" type="pres">
      <dgm:prSet presAssocID="{B25020CD-948D-4BED-B4F1-183E65F935B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9B3D0BB-9019-4454-BD93-213E632D2F50}" type="pres">
      <dgm:prSet presAssocID="{33B120CC-35D0-4BB2-B29E-A53F2479A11B}" presName="Name8" presStyleCnt="0"/>
      <dgm:spPr/>
    </dgm:pt>
    <dgm:pt modelId="{347D2B55-9FE4-42C9-9E03-3ABB89FA4B15}" type="pres">
      <dgm:prSet presAssocID="{33B120CC-35D0-4BB2-B29E-A53F2479A11B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3B032E1-1E0D-43D0-ABF4-00F3DD254822}" type="pres">
      <dgm:prSet presAssocID="{33B120CC-35D0-4BB2-B29E-A53F2479A11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8201479-AA5B-4D8E-BCE2-E3D3DEBC9F1F}" type="pres">
      <dgm:prSet presAssocID="{A3C3528F-16B5-4012-9726-F55B545C2475}" presName="Name8" presStyleCnt="0"/>
      <dgm:spPr/>
    </dgm:pt>
    <dgm:pt modelId="{0FB74262-7651-4230-8AA4-624E5C8A5A30}" type="pres">
      <dgm:prSet presAssocID="{A3C3528F-16B5-4012-9726-F55B545C2475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BDC46C3-6E1C-46F3-8A20-56126B178263}" type="pres">
      <dgm:prSet presAssocID="{A3C3528F-16B5-4012-9726-F55B545C247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CDA4413-0F8D-4A07-BAB1-BFB8DE211239}" type="pres">
      <dgm:prSet presAssocID="{F352197B-2C18-44DB-8DB2-578B864E9D9A}" presName="Name8" presStyleCnt="0"/>
      <dgm:spPr/>
    </dgm:pt>
    <dgm:pt modelId="{409A8F5A-528B-43D1-B9CE-4B76D024E14E}" type="pres">
      <dgm:prSet presAssocID="{F352197B-2C18-44DB-8DB2-578B864E9D9A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5900899-B068-4BA5-9F8F-6EFD4169567C}" type="pres">
      <dgm:prSet presAssocID="{F352197B-2C18-44DB-8DB2-578B864E9D9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EE5E686-29A9-474E-A70A-95405D35D742}" type="presOf" srcId="{B25020CD-948D-4BED-B4F1-183E65F935B6}" destId="{D01383AA-F21E-4255-82CB-EE36E8F50801}" srcOrd="1" destOrd="0" presId="urn:microsoft.com/office/officeart/2005/8/layout/pyramid1"/>
    <dgm:cxn modelId="{D5E3E40A-32CA-4B82-BE9A-A4195C3922F6}" type="presOf" srcId="{A3C3528F-16B5-4012-9726-F55B545C2475}" destId="{CBDC46C3-6E1C-46F3-8A20-56126B178263}" srcOrd="1" destOrd="0" presId="urn:microsoft.com/office/officeart/2005/8/layout/pyramid1"/>
    <dgm:cxn modelId="{CC73CACD-FE88-4846-B0AD-DD3F36AFF80A}" type="presOf" srcId="{33B120CC-35D0-4BB2-B29E-A53F2479A11B}" destId="{347D2B55-9FE4-42C9-9E03-3ABB89FA4B15}" srcOrd="0" destOrd="0" presId="urn:microsoft.com/office/officeart/2005/8/layout/pyramid1"/>
    <dgm:cxn modelId="{66C59348-68E3-4FED-95B4-00B8775E60F0}" type="presOf" srcId="{F352197B-2C18-44DB-8DB2-578B864E9D9A}" destId="{409A8F5A-528B-43D1-B9CE-4B76D024E14E}" srcOrd="0" destOrd="0" presId="urn:microsoft.com/office/officeart/2005/8/layout/pyramid1"/>
    <dgm:cxn modelId="{5B49881D-28FF-4E42-ACE9-CB11E4AB2774}" type="presOf" srcId="{A3C3528F-16B5-4012-9726-F55B545C2475}" destId="{0FB74262-7651-4230-8AA4-624E5C8A5A30}" srcOrd="0" destOrd="0" presId="urn:microsoft.com/office/officeart/2005/8/layout/pyramid1"/>
    <dgm:cxn modelId="{98ADFDE0-E406-47CA-AD7A-B4817CC5BF2F}" type="presOf" srcId="{B25020CD-948D-4BED-B4F1-183E65F935B6}" destId="{90A5C6FE-1C91-4C73-9C90-13809D327E4B}" srcOrd="0" destOrd="0" presId="urn:microsoft.com/office/officeart/2005/8/layout/pyramid1"/>
    <dgm:cxn modelId="{59CDE3CB-A059-4AE3-8725-8F91AB906057}" type="presOf" srcId="{B4B29D7C-A050-44C7-8E75-227DFA00C2B5}" destId="{39B9CFC8-983F-4CB9-AC1D-9F22FD595D17}" srcOrd="0" destOrd="0" presId="urn:microsoft.com/office/officeart/2005/8/layout/pyramid1"/>
    <dgm:cxn modelId="{503B112A-EF10-440D-A4D9-01C567F1B305}" type="presOf" srcId="{F352197B-2C18-44DB-8DB2-578B864E9D9A}" destId="{15900899-B068-4BA5-9F8F-6EFD4169567C}" srcOrd="1" destOrd="0" presId="urn:microsoft.com/office/officeart/2005/8/layout/pyramid1"/>
    <dgm:cxn modelId="{A48CE931-9A03-481D-861F-EBCF145BEF3B}" srcId="{B4B29D7C-A050-44C7-8E75-227DFA00C2B5}" destId="{F352197B-2C18-44DB-8DB2-578B864E9D9A}" srcOrd="3" destOrd="0" parTransId="{A0FA25E0-D93B-4A70-BE55-A92EC709EC71}" sibTransId="{65A84098-CFEE-4665-9115-DA85AEF1502E}"/>
    <dgm:cxn modelId="{7D906CA0-9A11-4FA5-A557-C5D74D339A4F}" type="presOf" srcId="{33B120CC-35D0-4BB2-B29E-A53F2479A11B}" destId="{33B032E1-1E0D-43D0-ABF4-00F3DD254822}" srcOrd="1" destOrd="0" presId="urn:microsoft.com/office/officeart/2005/8/layout/pyramid1"/>
    <dgm:cxn modelId="{9FD91055-DB79-4633-BBE7-E3045064B7CC}" srcId="{B4B29D7C-A050-44C7-8E75-227DFA00C2B5}" destId="{B25020CD-948D-4BED-B4F1-183E65F935B6}" srcOrd="0" destOrd="0" parTransId="{D13AF276-6788-465D-9FE7-AD31AF6238A3}" sibTransId="{3B0586A7-7C2D-45AA-9591-12D82DF447E2}"/>
    <dgm:cxn modelId="{AD46F2F8-99F1-4F55-A1F6-B9C6C3C591EB}" srcId="{B4B29D7C-A050-44C7-8E75-227DFA00C2B5}" destId="{A3C3528F-16B5-4012-9726-F55B545C2475}" srcOrd="2" destOrd="0" parTransId="{C6B1A5D7-9312-45D1-AA45-1D0BC535A6BC}" sibTransId="{02A6381A-742F-461B-88E7-933B4FC1C1F9}"/>
    <dgm:cxn modelId="{2A024472-4AFE-4A48-8E87-B70BAEE4DD48}" srcId="{B4B29D7C-A050-44C7-8E75-227DFA00C2B5}" destId="{33B120CC-35D0-4BB2-B29E-A53F2479A11B}" srcOrd="1" destOrd="0" parTransId="{77132882-85C0-467A-9EFE-34E0F824160F}" sibTransId="{8C429E16-FEC0-4F12-95E7-CFD674FAFEA9}"/>
    <dgm:cxn modelId="{78ADC462-CA75-4D26-98EC-4E706071F2C2}" type="presParOf" srcId="{39B9CFC8-983F-4CB9-AC1D-9F22FD595D17}" destId="{18FD459E-F02F-4DB1-A89D-D5AEF5B79838}" srcOrd="0" destOrd="0" presId="urn:microsoft.com/office/officeart/2005/8/layout/pyramid1"/>
    <dgm:cxn modelId="{BA09DBF8-237A-499D-8A39-D641CCE224CC}" type="presParOf" srcId="{18FD459E-F02F-4DB1-A89D-D5AEF5B79838}" destId="{90A5C6FE-1C91-4C73-9C90-13809D327E4B}" srcOrd="0" destOrd="0" presId="urn:microsoft.com/office/officeart/2005/8/layout/pyramid1"/>
    <dgm:cxn modelId="{CAAA64EC-257F-434C-991D-235B85BAE6B8}" type="presParOf" srcId="{18FD459E-F02F-4DB1-A89D-D5AEF5B79838}" destId="{D01383AA-F21E-4255-82CB-EE36E8F50801}" srcOrd="1" destOrd="0" presId="urn:microsoft.com/office/officeart/2005/8/layout/pyramid1"/>
    <dgm:cxn modelId="{55110F39-393F-437F-8E9A-462569198896}" type="presParOf" srcId="{39B9CFC8-983F-4CB9-AC1D-9F22FD595D17}" destId="{C9B3D0BB-9019-4454-BD93-213E632D2F50}" srcOrd="1" destOrd="0" presId="urn:microsoft.com/office/officeart/2005/8/layout/pyramid1"/>
    <dgm:cxn modelId="{0A284728-CC65-40C0-A4A1-528631A87623}" type="presParOf" srcId="{C9B3D0BB-9019-4454-BD93-213E632D2F50}" destId="{347D2B55-9FE4-42C9-9E03-3ABB89FA4B15}" srcOrd="0" destOrd="0" presId="urn:microsoft.com/office/officeart/2005/8/layout/pyramid1"/>
    <dgm:cxn modelId="{B1FF8317-AADD-47A0-8FEC-18FF625FD60F}" type="presParOf" srcId="{C9B3D0BB-9019-4454-BD93-213E632D2F50}" destId="{33B032E1-1E0D-43D0-ABF4-00F3DD254822}" srcOrd="1" destOrd="0" presId="urn:microsoft.com/office/officeart/2005/8/layout/pyramid1"/>
    <dgm:cxn modelId="{41986B32-1507-4AA3-BC9A-9EC27545386F}" type="presParOf" srcId="{39B9CFC8-983F-4CB9-AC1D-9F22FD595D17}" destId="{F8201479-AA5B-4D8E-BCE2-E3D3DEBC9F1F}" srcOrd="2" destOrd="0" presId="urn:microsoft.com/office/officeart/2005/8/layout/pyramid1"/>
    <dgm:cxn modelId="{BD1F66AE-0D31-4C66-ACB7-6A2E4A8E5C0E}" type="presParOf" srcId="{F8201479-AA5B-4D8E-BCE2-E3D3DEBC9F1F}" destId="{0FB74262-7651-4230-8AA4-624E5C8A5A30}" srcOrd="0" destOrd="0" presId="urn:microsoft.com/office/officeart/2005/8/layout/pyramid1"/>
    <dgm:cxn modelId="{120ECF0E-5398-4883-9BED-0F7F40F99BC9}" type="presParOf" srcId="{F8201479-AA5B-4D8E-BCE2-E3D3DEBC9F1F}" destId="{CBDC46C3-6E1C-46F3-8A20-56126B178263}" srcOrd="1" destOrd="0" presId="urn:microsoft.com/office/officeart/2005/8/layout/pyramid1"/>
    <dgm:cxn modelId="{9687B994-4FD7-4287-A94F-AB1956DE6686}" type="presParOf" srcId="{39B9CFC8-983F-4CB9-AC1D-9F22FD595D17}" destId="{6CDA4413-0F8D-4A07-BAB1-BFB8DE211239}" srcOrd="3" destOrd="0" presId="urn:microsoft.com/office/officeart/2005/8/layout/pyramid1"/>
    <dgm:cxn modelId="{FE45F69A-B27B-4A41-ABD0-6E3B650246EB}" type="presParOf" srcId="{6CDA4413-0F8D-4A07-BAB1-BFB8DE211239}" destId="{409A8F5A-528B-43D1-B9CE-4B76D024E14E}" srcOrd="0" destOrd="0" presId="urn:microsoft.com/office/officeart/2005/8/layout/pyramid1"/>
    <dgm:cxn modelId="{5EF1C3D9-DDBD-48B2-9AC3-905C30033ECE}" type="presParOf" srcId="{6CDA4413-0F8D-4A07-BAB1-BFB8DE211239}" destId="{15900899-B068-4BA5-9F8F-6EFD4169567C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39A5A6-F394-4B3F-946A-21D2FA85627B}">
      <dsp:nvSpPr>
        <dsp:cNvPr id="0" name=""/>
        <dsp:cNvSpPr/>
      </dsp:nvSpPr>
      <dsp:spPr>
        <a:xfrm>
          <a:off x="1791721" y="124456"/>
          <a:ext cx="5150946" cy="807423"/>
        </a:xfrm>
        <a:prstGeom prst="snip2Diag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b="1" kern="1200" dirty="0" smtClean="0"/>
            <a:t>HUKUKUN KAYNAKLARI</a:t>
          </a:r>
          <a:endParaRPr lang="tr-TR" sz="3600" b="1" kern="1200" dirty="0"/>
        </a:p>
      </dsp:txBody>
      <dsp:txXfrm>
        <a:off x="1859008" y="191743"/>
        <a:ext cx="5016372" cy="672849"/>
      </dsp:txXfrm>
    </dsp:sp>
    <dsp:sp modelId="{2D787D71-F5B0-461F-89DC-D5D440E983C0}">
      <dsp:nvSpPr>
        <dsp:cNvPr id="0" name=""/>
        <dsp:cNvSpPr/>
      </dsp:nvSpPr>
      <dsp:spPr>
        <a:xfrm>
          <a:off x="288033" y="1656184"/>
          <a:ext cx="3605034" cy="594275"/>
        </a:xfrm>
        <a:prstGeom prst="hexagon">
          <a:avLst/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/>
            <a:t>Asıl Kaynaklar</a:t>
          </a:r>
          <a:endParaRPr lang="tr-TR" sz="2800" b="1" kern="1200" dirty="0"/>
        </a:p>
      </dsp:txBody>
      <dsp:txXfrm>
        <a:off x="637975" y="1713871"/>
        <a:ext cx="2905150" cy="478901"/>
      </dsp:txXfrm>
    </dsp:sp>
    <dsp:sp modelId="{980A94B7-8CBA-4153-8D59-6FD74E9A74F3}">
      <dsp:nvSpPr>
        <dsp:cNvPr id="0" name=""/>
        <dsp:cNvSpPr/>
      </dsp:nvSpPr>
      <dsp:spPr>
        <a:xfrm>
          <a:off x="4817020" y="1656184"/>
          <a:ext cx="3895947" cy="632519"/>
        </a:xfrm>
        <a:prstGeom prst="hexagon">
          <a:avLst/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/>
            <a:t>Yardımcı Kaynaklar</a:t>
          </a:r>
          <a:endParaRPr lang="tr-TR" sz="2800" b="1" kern="1200" dirty="0"/>
        </a:p>
      </dsp:txBody>
      <dsp:txXfrm>
        <a:off x="5194392" y="1717452"/>
        <a:ext cx="3141203" cy="509983"/>
      </dsp:txXfrm>
    </dsp:sp>
    <dsp:sp modelId="{07C04D0F-2B48-4DDB-AE63-C37BBE35ED99}">
      <dsp:nvSpPr>
        <dsp:cNvPr id="0" name=""/>
        <dsp:cNvSpPr/>
      </dsp:nvSpPr>
      <dsp:spPr>
        <a:xfrm>
          <a:off x="6120680" y="2520280"/>
          <a:ext cx="2081712" cy="464397"/>
        </a:xfrm>
        <a:prstGeom prst="wedgeRoundRectCallou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Doktrin (Bilimsel Görüşler</a:t>
          </a:r>
          <a:r>
            <a:rPr lang="tr-TR" sz="1600" kern="1200" dirty="0" smtClean="0"/>
            <a:t>)</a:t>
          </a:r>
          <a:endParaRPr lang="tr-TR" sz="1600" kern="1200" dirty="0"/>
        </a:p>
      </dsp:txBody>
      <dsp:txXfrm>
        <a:off x="6143350" y="2542950"/>
        <a:ext cx="2036372" cy="419057"/>
      </dsp:txXfrm>
    </dsp:sp>
    <dsp:sp modelId="{486729F8-739F-42D4-BD09-D41D5AC1E321}">
      <dsp:nvSpPr>
        <dsp:cNvPr id="0" name=""/>
        <dsp:cNvSpPr/>
      </dsp:nvSpPr>
      <dsp:spPr>
        <a:xfrm>
          <a:off x="6120680" y="3240359"/>
          <a:ext cx="2114483" cy="421359"/>
        </a:xfrm>
        <a:prstGeom prst="wedgeRoundRectCallou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İçtihat (Yargı Kararları)</a:t>
          </a:r>
          <a:endParaRPr lang="tr-TR" sz="1600" b="1" kern="1200" dirty="0"/>
        </a:p>
      </dsp:txBody>
      <dsp:txXfrm>
        <a:off x="6141249" y="3260928"/>
        <a:ext cx="2073345" cy="380221"/>
      </dsp:txXfrm>
    </dsp:sp>
    <dsp:sp modelId="{C158F7C2-1E0D-41ED-9D1C-BDDE2E929496}">
      <dsp:nvSpPr>
        <dsp:cNvPr id="0" name=""/>
        <dsp:cNvSpPr/>
      </dsp:nvSpPr>
      <dsp:spPr>
        <a:xfrm>
          <a:off x="360040" y="2592288"/>
          <a:ext cx="1640893" cy="350057"/>
        </a:xfrm>
        <a:prstGeom prst="wedgeRectCallou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/>
            <a:t>Yazılı Kaynaklar</a:t>
          </a:r>
          <a:endParaRPr lang="tr-TR" sz="1800" b="1" kern="1200" dirty="0"/>
        </a:p>
      </dsp:txBody>
      <dsp:txXfrm>
        <a:off x="360040" y="2592288"/>
        <a:ext cx="1640893" cy="350057"/>
      </dsp:txXfrm>
    </dsp:sp>
    <dsp:sp modelId="{5DC2E52B-12E1-4825-8B28-F4B6DD70334B}">
      <dsp:nvSpPr>
        <dsp:cNvPr id="0" name=""/>
        <dsp:cNvSpPr/>
      </dsp:nvSpPr>
      <dsp:spPr>
        <a:xfrm>
          <a:off x="288030" y="3312369"/>
          <a:ext cx="1782752" cy="344971"/>
        </a:xfrm>
        <a:prstGeom prst="flowChartAlternateProcess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1. ANAYASA</a:t>
          </a:r>
          <a:endParaRPr lang="tr-TR" sz="1600" kern="1200" dirty="0"/>
        </a:p>
      </dsp:txBody>
      <dsp:txXfrm>
        <a:off x="304870" y="3329209"/>
        <a:ext cx="1749072" cy="311291"/>
      </dsp:txXfrm>
    </dsp:sp>
    <dsp:sp modelId="{5BBD56DF-A258-4A20-9B45-98A56CE49ACE}">
      <dsp:nvSpPr>
        <dsp:cNvPr id="0" name=""/>
        <dsp:cNvSpPr/>
      </dsp:nvSpPr>
      <dsp:spPr>
        <a:xfrm>
          <a:off x="2376265" y="2592288"/>
          <a:ext cx="1684060" cy="323716"/>
        </a:xfrm>
        <a:prstGeom prst="wedgeRoundRectCallou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/>
            <a:t>Yazısız Kaynaklar </a:t>
          </a:r>
          <a:endParaRPr lang="tr-TR" sz="1800" b="1" kern="1200" dirty="0"/>
        </a:p>
      </dsp:txBody>
      <dsp:txXfrm>
        <a:off x="2392068" y="2608091"/>
        <a:ext cx="1652454" cy="292110"/>
      </dsp:txXfrm>
    </dsp:sp>
    <dsp:sp modelId="{99493BCD-110D-4C04-B794-F95778CEB076}">
      <dsp:nvSpPr>
        <dsp:cNvPr id="0" name=""/>
        <dsp:cNvSpPr/>
      </dsp:nvSpPr>
      <dsp:spPr>
        <a:xfrm>
          <a:off x="2592287" y="3384377"/>
          <a:ext cx="1431307" cy="309711"/>
        </a:xfrm>
        <a:prstGeom prst="flowChartAlternateProcess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Örf ve Adet</a:t>
          </a:r>
          <a:endParaRPr lang="tr-TR" sz="1600" kern="1200" dirty="0"/>
        </a:p>
      </dsp:txBody>
      <dsp:txXfrm>
        <a:off x="2607406" y="3399496"/>
        <a:ext cx="1401069" cy="279473"/>
      </dsp:txXfrm>
    </dsp:sp>
    <dsp:sp modelId="{A729889D-02D4-4C50-A9EE-970BEF39DD74}">
      <dsp:nvSpPr>
        <dsp:cNvPr id="0" name=""/>
        <dsp:cNvSpPr/>
      </dsp:nvSpPr>
      <dsp:spPr>
        <a:xfrm>
          <a:off x="288030" y="3816424"/>
          <a:ext cx="1782752" cy="344971"/>
        </a:xfrm>
        <a:prstGeom prst="flowChartAlternateProcess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2. KANUN</a:t>
          </a:r>
          <a:endParaRPr lang="tr-TR" sz="1600" kern="1200" dirty="0"/>
        </a:p>
      </dsp:txBody>
      <dsp:txXfrm>
        <a:off x="304870" y="3833264"/>
        <a:ext cx="1749072" cy="311291"/>
      </dsp:txXfrm>
    </dsp:sp>
    <dsp:sp modelId="{114E6E5A-972A-416D-BA00-7A7BECF152C4}">
      <dsp:nvSpPr>
        <dsp:cNvPr id="0" name=""/>
        <dsp:cNvSpPr/>
      </dsp:nvSpPr>
      <dsp:spPr>
        <a:xfrm>
          <a:off x="288030" y="4248472"/>
          <a:ext cx="1772455" cy="344971"/>
        </a:xfrm>
        <a:prstGeom prst="flowChartAlternateProcess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3. KHK</a:t>
          </a:r>
          <a:endParaRPr lang="tr-TR" sz="1600" kern="1200" dirty="0"/>
        </a:p>
      </dsp:txBody>
      <dsp:txXfrm>
        <a:off x="304870" y="4265312"/>
        <a:ext cx="1738775" cy="311291"/>
      </dsp:txXfrm>
    </dsp:sp>
    <dsp:sp modelId="{C3402565-A2CD-49F6-AB20-27DA10F541D6}">
      <dsp:nvSpPr>
        <dsp:cNvPr id="0" name=""/>
        <dsp:cNvSpPr/>
      </dsp:nvSpPr>
      <dsp:spPr>
        <a:xfrm>
          <a:off x="288033" y="4752529"/>
          <a:ext cx="1804387" cy="405740"/>
        </a:xfrm>
        <a:prstGeom prst="flowChartAlternateProcess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4. ULUSLARARASI ANDLAŞMA</a:t>
          </a:r>
          <a:endParaRPr lang="tr-TR" sz="1600" kern="1200" dirty="0"/>
        </a:p>
      </dsp:txBody>
      <dsp:txXfrm>
        <a:off x="307839" y="4772335"/>
        <a:ext cx="1764775" cy="366128"/>
      </dsp:txXfrm>
    </dsp:sp>
    <dsp:sp modelId="{259C192E-1DBA-450A-8E8C-568B56C926D9}">
      <dsp:nvSpPr>
        <dsp:cNvPr id="0" name=""/>
        <dsp:cNvSpPr/>
      </dsp:nvSpPr>
      <dsp:spPr>
        <a:xfrm>
          <a:off x="288033" y="5256584"/>
          <a:ext cx="1808563" cy="344971"/>
        </a:xfrm>
        <a:prstGeom prst="flowChartAlternateProcess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5. TÜZÜK</a:t>
          </a:r>
          <a:endParaRPr lang="tr-TR" sz="1600" kern="1200" dirty="0"/>
        </a:p>
      </dsp:txBody>
      <dsp:txXfrm>
        <a:off x="304873" y="5273424"/>
        <a:ext cx="1774883" cy="311291"/>
      </dsp:txXfrm>
    </dsp:sp>
    <dsp:sp modelId="{A7D4D89B-D755-4653-8F9C-99CCAB7CF8DA}">
      <dsp:nvSpPr>
        <dsp:cNvPr id="0" name=""/>
        <dsp:cNvSpPr/>
      </dsp:nvSpPr>
      <dsp:spPr>
        <a:xfrm>
          <a:off x="288030" y="5688632"/>
          <a:ext cx="1793646" cy="344971"/>
        </a:xfrm>
        <a:prstGeom prst="flowChartAlternateProcess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6. YÖNETMELİK</a:t>
          </a:r>
          <a:endParaRPr lang="tr-TR" sz="1600" kern="1200" dirty="0"/>
        </a:p>
      </dsp:txBody>
      <dsp:txXfrm>
        <a:off x="304870" y="5705472"/>
        <a:ext cx="1759966" cy="3112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EC2704-6E28-4544-BBCA-B699AEB689B2}">
      <dsp:nvSpPr>
        <dsp:cNvPr id="0" name=""/>
        <dsp:cNvSpPr/>
      </dsp:nvSpPr>
      <dsp:spPr>
        <a:xfrm>
          <a:off x="0" y="5315"/>
          <a:ext cx="8229600" cy="839474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kern="1200" dirty="0" smtClean="0"/>
            <a:t>I-Hukukun Asıl Kaynakları</a:t>
          </a:r>
          <a:endParaRPr lang="tr-TR" sz="3500" kern="1200" dirty="0"/>
        </a:p>
      </dsp:txBody>
      <dsp:txXfrm>
        <a:off x="40980" y="46295"/>
        <a:ext cx="8147640" cy="7575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A5C6FE-1C91-4C73-9C90-13809D327E4B}">
      <dsp:nvSpPr>
        <dsp:cNvPr id="0" name=""/>
        <dsp:cNvSpPr/>
      </dsp:nvSpPr>
      <dsp:spPr>
        <a:xfrm>
          <a:off x="3086099" y="0"/>
          <a:ext cx="2057400" cy="1332147"/>
        </a:xfrm>
        <a:prstGeom prst="trapezoid">
          <a:avLst>
            <a:gd name="adj" fmla="val 77221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b="1" kern="1200" dirty="0" smtClean="0"/>
            <a:t>Anayasa</a:t>
          </a:r>
          <a:endParaRPr lang="tr-TR" sz="4400" b="1" kern="1200" dirty="0"/>
        </a:p>
      </dsp:txBody>
      <dsp:txXfrm>
        <a:off x="3086099" y="0"/>
        <a:ext cx="2057400" cy="1332147"/>
      </dsp:txXfrm>
    </dsp:sp>
    <dsp:sp modelId="{347D2B55-9FE4-42C9-9E03-3ABB89FA4B15}">
      <dsp:nvSpPr>
        <dsp:cNvPr id="0" name=""/>
        <dsp:cNvSpPr/>
      </dsp:nvSpPr>
      <dsp:spPr>
        <a:xfrm>
          <a:off x="2057400" y="1332147"/>
          <a:ext cx="4114800" cy="1332147"/>
        </a:xfrm>
        <a:prstGeom prst="trapezoid">
          <a:avLst>
            <a:gd name="adj" fmla="val 77221"/>
          </a:avLst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shade val="51000"/>
                <a:satMod val="130000"/>
              </a:schemeClr>
            </a:gs>
            <a:gs pos="80000">
              <a:schemeClr val="accent5">
                <a:hueOff val="-3311292"/>
                <a:satOff val="13270"/>
                <a:lumOff val="2876"/>
                <a:alphaOff val="0"/>
                <a:shade val="93000"/>
                <a:satMod val="13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b="1" kern="1200" dirty="0" smtClean="0"/>
            <a:t>Kanun</a:t>
          </a:r>
          <a:endParaRPr lang="tr-TR" sz="4400" b="1" kern="1200" dirty="0"/>
        </a:p>
      </dsp:txBody>
      <dsp:txXfrm>
        <a:off x="2777489" y="1332147"/>
        <a:ext cx="2674620" cy="1332147"/>
      </dsp:txXfrm>
    </dsp:sp>
    <dsp:sp modelId="{0FB74262-7651-4230-8AA4-624E5C8A5A30}">
      <dsp:nvSpPr>
        <dsp:cNvPr id="0" name=""/>
        <dsp:cNvSpPr/>
      </dsp:nvSpPr>
      <dsp:spPr>
        <a:xfrm>
          <a:off x="1028700" y="2664295"/>
          <a:ext cx="6172199" cy="1332147"/>
        </a:xfrm>
        <a:prstGeom prst="trapezoid">
          <a:avLst>
            <a:gd name="adj" fmla="val 77221"/>
          </a:avLst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shade val="51000"/>
                <a:satMod val="130000"/>
              </a:schemeClr>
            </a:gs>
            <a:gs pos="80000">
              <a:schemeClr val="accent5">
                <a:hueOff val="-6622584"/>
                <a:satOff val="26541"/>
                <a:lumOff val="5752"/>
                <a:alphaOff val="0"/>
                <a:shade val="93000"/>
                <a:satMod val="13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b="1" kern="1200" dirty="0" smtClean="0"/>
            <a:t>Tüzük</a:t>
          </a:r>
          <a:endParaRPr lang="tr-TR" sz="4400" b="1" kern="1200" dirty="0"/>
        </a:p>
      </dsp:txBody>
      <dsp:txXfrm>
        <a:off x="2108834" y="2664295"/>
        <a:ext cx="4011930" cy="1332147"/>
      </dsp:txXfrm>
    </dsp:sp>
    <dsp:sp modelId="{409A8F5A-528B-43D1-B9CE-4B76D024E14E}">
      <dsp:nvSpPr>
        <dsp:cNvPr id="0" name=""/>
        <dsp:cNvSpPr/>
      </dsp:nvSpPr>
      <dsp:spPr>
        <a:xfrm>
          <a:off x="0" y="3996443"/>
          <a:ext cx="8229600" cy="1332147"/>
        </a:xfrm>
        <a:prstGeom prst="trapezoid">
          <a:avLst>
            <a:gd name="adj" fmla="val 77221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b="1" kern="1200" dirty="0" smtClean="0"/>
            <a:t>Yönetmelik</a:t>
          </a:r>
          <a:endParaRPr lang="tr-TR" sz="4400" b="1" kern="1200" dirty="0"/>
        </a:p>
      </dsp:txBody>
      <dsp:txXfrm>
        <a:off x="1440179" y="3996443"/>
        <a:ext cx="5349240" cy="13321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8E1530-E341-466F-87FE-BCAD9173EF81}" type="datetimeFigureOut">
              <a:rPr lang="tr-TR" smtClean="0"/>
              <a:pPr/>
              <a:t>26.02.2018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6411DA-5CA5-4D24-B475-0DEF7C7CB36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3C7E-75E5-4ACE-BC06-62C00BF5DD33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0B76-9934-45E4-9F3D-7C45A5969F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BCF3E-4443-4E82-8AA8-9FD595BF2A68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0B76-9934-45E4-9F3D-7C45A5969F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A5372-4936-4605-BE79-F3F70ABAB020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0B76-9934-45E4-9F3D-7C45A5969F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387E5831-2C5F-4F16-B30A-B7A4ECEEA7F5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7930B76-9934-45E4-9F3D-7C45A5969F6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3BC53-1E98-4121-BD9C-96FB78327FE0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0B76-9934-45E4-9F3D-7C45A5969F6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1F2188E-6FA5-49D2-86BC-6D23A5975CFA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7930B76-9934-45E4-9F3D-7C45A5969F6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24E14-1D96-40DD-BF86-BEA4E1DB8C2A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0B76-9934-45E4-9F3D-7C45A5969F6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047E5-B972-4093-9E9A-1478BF1BE80B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0B76-9934-45E4-9F3D-7C45A5969F6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D21B7-67D8-45E8-B86E-69E904B251BD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0B76-9934-45E4-9F3D-7C45A5969F6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FAD5-B4EA-4360-AC29-E6B3952DE28E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0B76-9934-45E4-9F3D-7C45A5969F6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D7EF1-E2C3-4283-AD31-663701CCC895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0B76-9934-45E4-9F3D-7C45A5969F6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4B81-1DFB-4365-AFA6-9C17493DA47C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0B76-9934-45E4-9F3D-7C45A5969F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A1251-8987-4DAF-8C18-50621DADB545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0B76-9934-45E4-9F3D-7C45A5969F6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493FD-7287-4FC6-A39F-DEC79261C78B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0B76-9934-45E4-9F3D-7C45A5969F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F1E8D-45BD-4B63-9C7D-38D5BDE6070E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0B76-9934-45E4-9F3D-7C45A5969F6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2496-BDC4-4DF2-933A-022D92318960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0B76-9934-45E4-9F3D-7C45A5969F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3ABE2-2022-4A0C-B91D-701C88A4F435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0B76-9934-45E4-9F3D-7C45A5969F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ABFBD-A78C-48DC-841D-731F3F281D0E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0B76-9934-45E4-9F3D-7C45A5969F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CE964-8C77-40AA-BD49-5E25B45BCB9C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0B76-9934-45E4-9F3D-7C45A5969F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00953-F62B-4CAB-84BB-44CBB5C96857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0B76-9934-45E4-9F3D-7C45A5969F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FCA9B-D7A5-4B03-BFFE-75852E4A2E8C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0B76-9934-45E4-9F3D-7C45A5969F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A665A-A229-4A03-80D1-98B9043A488A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0B76-9934-45E4-9F3D-7C45A5969F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68AA5-F8AF-452C-B936-ABCA1AD6C282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0B76-9934-45E4-9F3D-7C45A5969F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5960-7B08-4EBF-A084-A35C78D20B98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0B76-9934-45E4-9F3D-7C45A5969F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5FA-C732-49E0-BCF1-C683B9B659E0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7930B76-9934-45E4-9F3D-7C45A5969F6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D03A4-6E6D-42EF-A1F3-EDA1BD8C4612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0B76-9934-45E4-9F3D-7C45A5969F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71708-A5C1-439C-8C49-1ED9A0878A2A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0B76-9934-45E4-9F3D-7C45A5969F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E5966-C9BC-4F5C-ABBB-577959E74E5C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0B76-9934-45E4-9F3D-7C45A5969F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71BA-7261-4372-AEE6-C9A2C99A7851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0B76-9934-45E4-9F3D-7C45A5969F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9FF0-4375-4148-9906-670DCFA0B421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0B76-9934-45E4-9F3D-7C45A5969F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C6A0-0DE9-4FD7-AC3C-890E45B4B4D1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0B76-9934-45E4-9F3D-7C45A5969F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B8D2D-AD99-47C0-BFE9-19D8653BCBB5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0B76-9934-45E4-9F3D-7C45A5969F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A7F80-B27B-4FB8-85F4-AF51E3FDE791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0B76-9934-45E4-9F3D-7C45A5969F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D8237-A16D-46A4-8F52-53E59EB2D26F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30B76-9934-45E4-9F3D-7C45A5969F6F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727DD89-2652-4AA0-8515-FE3D18B3D64A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7930B76-9934-45E4-9F3D-7C45A5969F6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8543C40-2173-4D40-ADA2-7379A12E70B8}" type="datetime1">
              <a:rPr lang="tr-TR" smtClean="0"/>
              <a:pPr/>
              <a:t>26.02.2018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7930B76-9934-45E4-9F3D-7C45A5969F6F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yusufcan_calisir@hotmail.com" TargetMode="External"/><Relationship Id="rId2" Type="http://schemas.openxmlformats.org/officeDocument/2006/relationships/hyperlink" Target="mailto:ccalisir@ankara.edu.tr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/>
          <a:lstStyle/>
          <a:p>
            <a:pPr algn="ctr"/>
            <a:r>
              <a:rPr lang="tr-TR" sz="2400" b="1" dirty="0" smtClean="0"/>
              <a:t>T.C.</a:t>
            </a:r>
            <a:r>
              <a:rPr lang="tr-TR" b="1" dirty="0" smtClean="0"/>
              <a:t> </a:t>
            </a:r>
            <a:r>
              <a:rPr lang="tr-TR" sz="2400" b="1" dirty="0" smtClean="0"/>
              <a:t>ANKARA ÜNİVERSİTESİ  </a:t>
            </a:r>
            <a:br>
              <a:rPr lang="tr-TR" sz="2400" b="1" dirty="0" smtClean="0"/>
            </a:br>
            <a:r>
              <a:rPr lang="tr-TR" sz="2400" b="1" dirty="0" smtClean="0"/>
              <a:t>AYAŞ </a:t>
            </a:r>
            <a:r>
              <a:rPr lang="tr-TR" sz="2400" b="1" smtClean="0"/>
              <a:t>MESLEK YÜKSEKOKULU</a:t>
            </a:r>
            <a:endParaRPr lang="tr-TR" sz="2400" b="1" dirty="0"/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</p:nvPr>
        </p:nvGraphicFramePr>
        <p:xfrm>
          <a:off x="395536" y="1844824"/>
          <a:ext cx="8424937" cy="4536505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4122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115">
                <a:tc>
                  <a:txBody>
                    <a:bodyPr/>
                    <a:lstStyle/>
                    <a:p>
                      <a:r>
                        <a:rPr lang="tr-TR" b="1" dirty="0" smtClean="0"/>
                        <a:t>DERSİN ADI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Hukuk Bilimine Giriş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HAFTA NO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0529">
                <a:tc>
                  <a:txBody>
                    <a:bodyPr/>
                    <a:lstStyle/>
                    <a:p>
                      <a:r>
                        <a:rPr lang="tr-TR" b="1" dirty="0" smtClean="0"/>
                        <a:t>KONU</a:t>
                      </a:r>
                      <a:r>
                        <a:rPr lang="tr-TR" b="1" baseline="0" dirty="0" smtClean="0"/>
                        <a:t> BAŞLIĞI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kern="1200" dirty="0" smtClean="0"/>
                        <a:t>Hukukun</a:t>
                      </a:r>
                      <a:r>
                        <a:rPr lang="tr-TR" sz="1800" kern="1200" baseline="0" dirty="0" smtClean="0"/>
                        <a:t> Kaynakları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TARİH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7979">
                <a:tc>
                  <a:txBody>
                    <a:bodyPr/>
                    <a:lstStyle/>
                    <a:p>
                      <a:r>
                        <a:rPr lang="tr-TR" b="1" dirty="0" smtClean="0"/>
                        <a:t>ÖĞRETİM ELEMANI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/>
                        <a:t>Öğr</a:t>
                      </a:r>
                      <a:r>
                        <a:rPr lang="tr-TR" dirty="0" smtClean="0"/>
                        <a:t>. Gör. Yusuf Can</a:t>
                      </a:r>
                      <a:r>
                        <a:rPr lang="tr-TR" baseline="0" dirty="0" smtClean="0"/>
                        <a:t> ÇALIŞIR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5760">
                <a:tc>
                  <a:txBody>
                    <a:bodyPr/>
                    <a:lstStyle/>
                    <a:p>
                      <a:r>
                        <a:rPr lang="tr-TR" sz="1800" b="1" kern="1200" dirty="0" smtClean="0"/>
                        <a:t>E-mail:</a:t>
                      </a:r>
                    </a:p>
                    <a:p>
                      <a:endParaRPr lang="tr-TR" sz="1800" kern="1200" dirty="0" smtClean="0"/>
                    </a:p>
                    <a:p>
                      <a:r>
                        <a:rPr lang="tr-TR" sz="1800" b="1" kern="1200" dirty="0" smtClean="0"/>
                        <a:t>Tel: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u="sng" kern="1200" dirty="0" err="1" smtClean="0">
                          <a:solidFill>
                            <a:schemeClr val="tx1"/>
                          </a:solidFill>
                          <a:hlinkClick r:id="rId2"/>
                        </a:rPr>
                        <a:t>ccalisir</a:t>
                      </a:r>
                      <a:r>
                        <a:rPr lang="tr-TR" sz="1800" b="1" u="sng" kern="1200" dirty="0" smtClean="0">
                          <a:solidFill>
                            <a:schemeClr val="tx1"/>
                          </a:solidFill>
                          <a:hlinkClick r:id="rId2"/>
                        </a:rPr>
                        <a:t>@</a:t>
                      </a:r>
                      <a:r>
                        <a:rPr lang="tr-TR" sz="1800" b="1" u="sng" kern="1200" dirty="0" err="1" smtClean="0">
                          <a:solidFill>
                            <a:schemeClr val="tx1"/>
                          </a:solidFill>
                          <a:hlinkClick r:id="rId2"/>
                        </a:rPr>
                        <a:t>ankara</a:t>
                      </a:r>
                      <a:r>
                        <a:rPr lang="tr-TR" sz="1800" b="1" u="sng" kern="1200" dirty="0" smtClean="0">
                          <a:solidFill>
                            <a:schemeClr val="tx1"/>
                          </a:solidFill>
                          <a:hlinkClick r:id="rId2"/>
                        </a:rPr>
                        <a:t>.edu.tr</a:t>
                      </a:r>
                      <a:r>
                        <a:rPr lang="tr-TR" sz="1800" b="1" u="sng" kern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1800" b="1" u="none" kern="1200" dirty="0" err="1" smtClean="0">
                          <a:solidFill>
                            <a:schemeClr val="tx1"/>
                          </a:solidFill>
                          <a:hlinkClick r:id="rId3"/>
                        </a:rPr>
                        <a:t>yusufcan</a:t>
                      </a:r>
                      <a:r>
                        <a:rPr lang="tr-TR" sz="1800" b="1" u="none" kern="1200" dirty="0" smtClean="0">
                          <a:solidFill>
                            <a:schemeClr val="tx1"/>
                          </a:solidFill>
                          <a:hlinkClick r:id="rId3"/>
                        </a:rPr>
                        <a:t>_</a:t>
                      </a:r>
                      <a:r>
                        <a:rPr lang="tr-TR" sz="1800" b="1" u="none" kern="1200" dirty="0" err="1" smtClean="0">
                          <a:solidFill>
                            <a:schemeClr val="tx1"/>
                          </a:solidFill>
                          <a:hlinkClick r:id="rId3"/>
                        </a:rPr>
                        <a:t>calisir</a:t>
                      </a:r>
                      <a:r>
                        <a:rPr lang="tr-TR" sz="1800" b="1" u="none" kern="1200" dirty="0" smtClean="0">
                          <a:solidFill>
                            <a:schemeClr val="tx1"/>
                          </a:solidFill>
                          <a:hlinkClick r:id="rId3"/>
                        </a:rPr>
                        <a:t>@</a:t>
                      </a:r>
                      <a:r>
                        <a:rPr lang="tr-TR" sz="1800" b="1" u="none" kern="1200" dirty="0" err="1" smtClean="0">
                          <a:solidFill>
                            <a:schemeClr val="tx1"/>
                          </a:solidFill>
                          <a:hlinkClick r:id="rId3"/>
                        </a:rPr>
                        <a:t>hotmail</a:t>
                      </a:r>
                      <a:r>
                        <a:rPr lang="tr-TR" sz="1800" b="1" u="none" kern="1200" dirty="0" smtClean="0">
                          <a:solidFill>
                            <a:schemeClr val="tx1"/>
                          </a:solidFill>
                          <a:hlinkClick r:id="rId3"/>
                        </a:rPr>
                        <a:t>.com</a:t>
                      </a:r>
                      <a:r>
                        <a:rPr lang="tr-TR" sz="1800" b="1" u="none" kern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tr-TR" sz="1800" kern="1200" dirty="0" smtClean="0"/>
                        <a:t>(0312) 700 05 00 / 144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026" name="Picture 2" descr="C:\Users\Se7en\Desktop\sempozyum\a.ü logo.jpg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1" y="404663"/>
            <a:ext cx="1584176" cy="1179513"/>
          </a:xfrm>
          <a:prstGeom prst="rect">
            <a:avLst/>
          </a:prstGeom>
          <a:noFill/>
        </p:spPr>
      </p:pic>
      <p:pic>
        <p:nvPicPr>
          <p:cNvPr id="1027" name="Picture 3" descr="C:\Users\Se7en\Desktop\AYAŞ MYO\ayasmyo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4288" y="332656"/>
            <a:ext cx="1440160" cy="129614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BCFBB-F26A-4EF5-88A4-D8880434C23C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1"/>
          </p:nvPr>
        </p:nvSpPr>
        <p:spPr>
          <a:xfrm>
            <a:off x="914400" y="1268760"/>
            <a:ext cx="7113984" cy="4751040"/>
          </a:xfrm>
        </p:spPr>
        <p:txBody>
          <a:bodyPr/>
          <a:lstStyle/>
          <a:p>
            <a:endParaRPr lang="tr-TR" b="1" dirty="0" smtClean="0"/>
          </a:p>
          <a:p>
            <a:pPr lvl="1">
              <a:buNone/>
            </a:pPr>
            <a:r>
              <a:rPr lang="tr-TR" b="1" dirty="0" smtClean="0"/>
              <a:t>Yararlanılan Kaynak:</a:t>
            </a:r>
          </a:p>
          <a:p>
            <a:pPr lvl="1">
              <a:buNone/>
            </a:pPr>
            <a:r>
              <a:rPr lang="tr-TR" dirty="0" smtClean="0"/>
              <a:t>Kemal GÖZLER, Genel Hukuk Bilgisi, Ekin Basım Yayın, Bursa, 2017.</a:t>
            </a:r>
          </a:p>
          <a:p>
            <a:pPr lvl="1"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8229600" cy="504056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60000"/>
              </a:lnSpc>
              <a:buNone/>
            </a:pPr>
            <a:r>
              <a:rPr lang="tr-TR" dirty="0" smtClean="0"/>
              <a:t>	</a:t>
            </a:r>
            <a:r>
              <a:rPr lang="tr-TR" b="1" dirty="0" smtClean="0"/>
              <a:t>I-Hukukun Asıl Kaynakları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	</a:t>
            </a:r>
            <a:r>
              <a:rPr lang="tr-TR" i="1" dirty="0" smtClean="0"/>
              <a:t>A. Yazılı Kaynaklar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		1. Anayasa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		2. Kanun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		3. Kanun Hükmünde Kararname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		4. Uluslararası </a:t>
            </a:r>
            <a:r>
              <a:rPr lang="tr-TR" dirty="0" err="1" smtClean="0"/>
              <a:t>Andlaşma</a:t>
            </a:r>
            <a:endParaRPr lang="tr-TR" dirty="0" smtClean="0"/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		5. Tüzük</a:t>
            </a:r>
          </a:p>
          <a:p>
            <a:pPr>
              <a:buNone/>
            </a:pPr>
            <a:r>
              <a:rPr lang="tr-TR" dirty="0" smtClean="0"/>
              <a:t>			6. Yönetmelik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	</a:t>
            </a:r>
            <a:r>
              <a:rPr lang="tr-TR" i="1" dirty="0" smtClean="0"/>
              <a:t>B. Yazısız Kaynak: Örf ve Adet Hukuku</a:t>
            </a:r>
          </a:p>
          <a:p>
            <a:pPr>
              <a:buNone/>
            </a:pPr>
            <a:endParaRPr lang="tr-TR" i="1" dirty="0" smtClean="0"/>
          </a:p>
          <a:p>
            <a:pPr>
              <a:buNone/>
            </a:pPr>
            <a:r>
              <a:rPr lang="tr-TR" dirty="0" smtClean="0"/>
              <a:t>	</a:t>
            </a:r>
            <a:r>
              <a:rPr lang="tr-TR" b="1" dirty="0" smtClean="0"/>
              <a:t>II. Yardımcı Kaynaklar</a:t>
            </a:r>
          </a:p>
          <a:p>
            <a:pPr>
              <a:buNone/>
            </a:pPr>
            <a:r>
              <a:rPr lang="tr-TR" dirty="0" smtClean="0"/>
              <a:t>		A. Doktrin (Bilimsel Görüşler)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	B. İçtihatlar (Yargı Kararları)</a:t>
            </a:r>
            <a:endParaRPr lang="tr-TR" dirty="0"/>
          </a:p>
        </p:txBody>
      </p:sp>
      <p:pic>
        <p:nvPicPr>
          <p:cNvPr id="7" name="6 Resim" descr="034075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4752528" cy="1035496"/>
          </a:xfrm>
          <a:prstGeom prst="rect">
            <a:avLst/>
          </a:prstGeom>
        </p:spPr>
      </p:pic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0B76-9934-45E4-9F3D-7C45A5969F6F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</p:nvPr>
        </p:nvGraphicFramePr>
        <p:xfrm>
          <a:off x="251520" y="332656"/>
          <a:ext cx="8712968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1" name="60 Düz Ok Bağlayıcısı"/>
          <p:cNvCxnSpPr/>
          <p:nvPr/>
        </p:nvCxnSpPr>
        <p:spPr>
          <a:xfrm flipH="1">
            <a:off x="2699792" y="1268760"/>
            <a:ext cx="1872208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63 Düz Ok Bağlayıcısı"/>
          <p:cNvCxnSpPr/>
          <p:nvPr/>
        </p:nvCxnSpPr>
        <p:spPr>
          <a:xfrm>
            <a:off x="4572000" y="1268760"/>
            <a:ext cx="1728192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8" name="67 Düz Bağlayıcı"/>
          <p:cNvCxnSpPr/>
          <p:nvPr/>
        </p:nvCxnSpPr>
        <p:spPr>
          <a:xfrm flipV="1">
            <a:off x="1403648" y="2636912"/>
            <a:ext cx="1152128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69 Düz Bağlayıcı"/>
          <p:cNvCxnSpPr/>
          <p:nvPr/>
        </p:nvCxnSpPr>
        <p:spPr>
          <a:xfrm>
            <a:off x="2555776" y="2636912"/>
            <a:ext cx="936104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0B76-9934-45E4-9F3D-7C45A5969F6F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yagram"/>
          <p:cNvGraphicFramePr/>
          <p:nvPr/>
        </p:nvGraphicFramePr>
        <p:xfrm>
          <a:off x="457200" y="274638"/>
          <a:ext cx="8229600" cy="850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616624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  <a:buNone/>
            </a:pPr>
            <a:r>
              <a:rPr lang="tr-TR" b="1" u="sng" dirty="0" smtClean="0"/>
              <a:t>		</a:t>
            </a:r>
            <a:r>
              <a:rPr lang="tr-TR" sz="3400" b="1" u="sng" dirty="0" smtClean="0">
                <a:solidFill>
                  <a:schemeClr val="accent6">
                    <a:lumMod val="50000"/>
                  </a:schemeClr>
                </a:solidFill>
              </a:rPr>
              <a:t>A. Yazılı Kaynaklar </a:t>
            </a:r>
            <a:r>
              <a:rPr lang="tr-TR" b="1" u="sng" dirty="0" smtClean="0"/>
              <a:t>		</a:t>
            </a:r>
          </a:p>
          <a:p>
            <a:pPr>
              <a:buNone/>
            </a:pPr>
            <a:endParaRPr lang="tr-TR" b="1" u="sng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Yazılı kaynaklar, devletin yetkili organları tarafından konulmuş olan bütün hukuk kurallarından oluşur. </a:t>
            </a:r>
          </a:p>
          <a:p>
            <a:pPr>
              <a:buNone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Devletin yetkili organları tarafından konulmuş ve yürürlükte olan hukuk kurallarının bütününe hukuk dilinde </a:t>
            </a:r>
            <a:r>
              <a:rPr lang="tr-TR" u="sng" dirty="0" smtClean="0"/>
              <a:t>“Pozitif Hukuk</a:t>
            </a:r>
            <a:r>
              <a:rPr lang="tr-TR" dirty="0" smtClean="0"/>
              <a:t>” veya kısaca “</a:t>
            </a:r>
            <a:r>
              <a:rPr lang="tr-TR" u="sng" dirty="0" smtClean="0"/>
              <a:t>Mevzuat</a:t>
            </a:r>
            <a:r>
              <a:rPr lang="tr-TR" dirty="0" smtClean="0"/>
              <a:t>” denir.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0B76-9934-45E4-9F3D-7C45A5969F6F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92211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r-TR" sz="5400" b="1" dirty="0" smtClean="0"/>
              <a:t>N</a:t>
            </a:r>
            <a:r>
              <a:rPr lang="tr-TR" b="1" dirty="0" smtClean="0"/>
              <a:t>ormlar </a:t>
            </a:r>
            <a:r>
              <a:rPr lang="tr-TR" sz="5400" b="1" dirty="0" smtClean="0"/>
              <a:t>H</a:t>
            </a:r>
            <a:r>
              <a:rPr lang="tr-TR" b="1" dirty="0" smtClean="0"/>
              <a:t>iyerarşisi</a:t>
            </a:r>
            <a:endParaRPr lang="tr-TR" b="1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67544" y="1268760"/>
          <a:ext cx="822960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0B76-9934-45E4-9F3D-7C45A5969F6F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>
            <a:normAutofit fontScale="90000"/>
          </a:bodyPr>
          <a:lstStyle/>
          <a:p>
            <a:pPr algn="l"/>
            <a:r>
              <a:rPr lang="tr-TR" u="sng" dirty="0" smtClean="0">
                <a:solidFill>
                  <a:srgbClr val="FF0000"/>
                </a:solidFill>
              </a:rPr>
              <a:t>Özet Tablo:</a:t>
            </a:r>
            <a:r>
              <a:rPr lang="tr-TR" dirty="0" smtClean="0"/>
              <a:t>Hukukun Yazılı Kaynakları</a:t>
            </a:r>
            <a:endParaRPr lang="tr-TR" dirty="0"/>
          </a:p>
        </p:txBody>
      </p:sp>
      <p:pic>
        <p:nvPicPr>
          <p:cNvPr id="3074" name="Picture 2" descr="C:\Users\Se7en\Desktop\Adsız35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994" y="1124744"/>
            <a:ext cx="8736494" cy="5472608"/>
          </a:xfrm>
          <a:prstGeom prst="rect">
            <a:avLst/>
          </a:prstGeom>
          <a:noFill/>
        </p:spPr>
      </p:pic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0B76-9934-45E4-9F3D-7C45A5969F6F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algn="l"/>
            <a:r>
              <a:rPr lang="tr-TR" dirty="0" smtClean="0"/>
              <a:t>I-Hukukun Asıl Kaynakları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616624"/>
          </a:xfrm>
        </p:spPr>
        <p:txBody>
          <a:bodyPr>
            <a:normAutofit lnSpcReduction="10000"/>
          </a:bodyPr>
          <a:lstStyle/>
          <a:p>
            <a:pPr>
              <a:lnSpc>
                <a:spcPct val="170000"/>
              </a:lnSpc>
              <a:buNone/>
            </a:pPr>
            <a:r>
              <a:rPr lang="tr-TR" b="1" u="sng" dirty="0" smtClean="0"/>
              <a:t>		B. Yazısız Kaynak: Örf ve Adet Hukuku 	</a:t>
            </a:r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tr-TR" dirty="0" smtClean="0"/>
              <a:t>Toplum içindeki bir davranışın örf ve adet hukuku kuralı olarak geçerli olabilmesi için şu dört şartı veya unsuru yerine getirmesi gerekir</a:t>
            </a:r>
            <a:r>
              <a:rPr lang="tr-TR" dirty="0" smtClean="0"/>
              <a:t>.</a:t>
            </a:r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endParaRPr lang="tr-TR" dirty="0" smtClean="0"/>
          </a:p>
          <a:p>
            <a:pPr>
              <a:lnSpc>
                <a:spcPct val="110000"/>
              </a:lnSpc>
              <a:buFont typeface="Wingdings" pitchFamily="2" charset="2"/>
              <a:buChar char="ü"/>
            </a:pPr>
            <a:r>
              <a:rPr lang="tr-TR" dirty="0" smtClean="0"/>
              <a:t>1- Eskilik	 </a:t>
            </a:r>
            <a:endParaRPr lang="tr-TR" dirty="0" smtClean="0"/>
          </a:p>
          <a:p>
            <a:pPr>
              <a:lnSpc>
                <a:spcPct val="110000"/>
              </a:lnSpc>
              <a:buFont typeface="Wingdings" pitchFamily="2" charset="2"/>
              <a:buChar char="ü"/>
            </a:pPr>
            <a:r>
              <a:rPr lang="tr-TR" dirty="0" smtClean="0"/>
              <a:t>2-Devamlılık</a:t>
            </a:r>
            <a:r>
              <a:rPr lang="tr-TR" dirty="0" smtClean="0"/>
              <a:t>	   </a:t>
            </a:r>
            <a:endParaRPr lang="tr-TR" dirty="0" smtClean="0"/>
          </a:p>
          <a:p>
            <a:pPr>
              <a:lnSpc>
                <a:spcPct val="110000"/>
              </a:lnSpc>
              <a:buFont typeface="Wingdings" pitchFamily="2" charset="2"/>
              <a:buChar char="ü"/>
            </a:pPr>
            <a:r>
              <a:rPr lang="tr-TR" dirty="0" smtClean="0"/>
              <a:t>3-Genel </a:t>
            </a:r>
            <a:r>
              <a:rPr lang="tr-TR" dirty="0" smtClean="0"/>
              <a:t>İnanç     </a:t>
            </a:r>
            <a:endParaRPr lang="tr-TR" dirty="0" smtClean="0"/>
          </a:p>
          <a:p>
            <a:pPr>
              <a:lnSpc>
                <a:spcPct val="110000"/>
              </a:lnSpc>
              <a:buFont typeface="Wingdings" pitchFamily="2" charset="2"/>
              <a:buChar char="ü"/>
            </a:pPr>
            <a:r>
              <a:rPr lang="tr-TR" dirty="0" smtClean="0"/>
              <a:t>4-Devlet Desteği</a:t>
            </a: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0B76-9934-45E4-9F3D-7C45A5969F6F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algn="l"/>
            <a:r>
              <a:rPr lang="tr-TR" dirty="0" smtClean="0"/>
              <a:t>II-Yardımcı Kaynaklar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61662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70000"/>
              </a:lnSpc>
              <a:buNone/>
            </a:pPr>
            <a:r>
              <a:rPr lang="tr-TR" b="1" u="sng" dirty="0" smtClean="0"/>
              <a:t>		A. Doktrin (Bilimsel Görüş)	</a:t>
            </a:r>
            <a:endParaRPr lang="tr-TR" dirty="0" smtClean="0"/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tr-TR" dirty="0" smtClean="0"/>
              <a:t> Öğreti de denilen bilimsel görüşler, tartışmalı olan hukuki konularda hukuk bilim adamlarının ileri sürmüş oldukları görüş, düşünce ve kanaatledir.</a:t>
            </a:r>
          </a:p>
          <a:p>
            <a:pPr>
              <a:lnSpc>
                <a:spcPct val="110000"/>
              </a:lnSpc>
              <a:buNone/>
            </a:pPr>
            <a:endParaRPr lang="tr-TR" dirty="0" smtClean="0"/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tr-TR" dirty="0" smtClean="0"/>
              <a:t>Hakimler  karar verirken bu görüşlerden de yararlanabilir.</a:t>
            </a:r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tr-TR" dirty="0" smtClean="0"/>
              <a:t>Ancak bunlar bağlayıcı değildir.</a:t>
            </a:r>
          </a:p>
          <a:p>
            <a:pPr>
              <a:lnSpc>
                <a:spcPct val="110000"/>
              </a:lnSpc>
              <a:buNone/>
            </a:pPr>
            <a:endParaRPr lang="tr-TR" dirty="0" smtClean="0"/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tr-TR" dirty="0" smtClean="0"/>
              <a:t>Hakim isterse bunlardan istifade eder.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0B76-9934-45E4-9F3D-7C45A5969F6F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algn="l"/>
            <a:r>
              <a:rPr lang="tr-TR" dirty="0" smtClean="0"/>
              <a:t>II-Yardımcı Kaynaklar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61662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tr-TR" b="1" u="sng" dirty="0" smtClean="0"/>
              <a:t>		B. İçtihatlar (Yargı Kararları)	</a:t>
            </a:r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tr-TR" dirty="0" smtClean="0"/>
              <a:t> Mahkemeler tarafından verilen kararlarda çıkan hukuk kurallarıdır.</a:t>
            </a:r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tr-TR" dirty="0" smtClean="0"/>
              <a:t>Ya da daha açık olarak, başka mahkemeler tarafından örnek alınan bir mahkeme kararıdır.</a:t>
            </a:r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endParaRPr lang="tr-TR" dirty="0" smtClean="0"/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tr-TR" dirty="0" smtClean="0"/>
              <a:t>Türk hukukunda içtihat bağlayıcı değildir.</a:t>
            </a:r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tr-TR" dirty="0" smtClean="0"/>
              <a:t>Ancak yine de hakimler karar verirken üst mahkemelerin verdikleri kararları dikkate alırlar ve o kararlar doğrultusunda karar verirler.</a:t>
            </a:r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endParaRPr lang="tr-TR" dirty="0" smtClean="0"/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tr-TR" dirty="0" smtClean="0"/>
              <a:t>İstisnai olarak belirtelim ki; yüksek mahkemelerin verdiği “içtihadı birleştirme kararları” bağlayıcıdır. Örn. Yargıtay’ın İBK  </a:t>
            </a:r>
          </a:p>
          <a:p>
            <a:pPr>
              <a:lnSpc>
                <a:spcPct val="110000"/>
              </a:lnSpc>
              <a:buNone/>
            </a:pP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0B76-9934-45E4-9F3D-7C45A5969F6F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ynak">
  <a:themeElements>
    <a:clrScheme name="Kaynak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kış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690</TotalTime>
  <Words>129</Words>
  <Application>Microsoft Office PowerPoint</Application>
  <PresentationFormat>Ekran Gösterisi (4:3)</PresentationFormat>
  <Paragraphs>92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10</vt:i4>
      </vt:variant>
    </vt:vector>
  </HeadingPairs>
  <TitlesOfParts>
    <vt:vector size="21" baseType="lpstr">
      <vt:lpstr>Arial</vt:lpstr>
      <vt:lpstr>Bookman Old Style</vt:lpstr>
      <vt:lpstr>Calibri</vt:lpstr>
      <vt:lpstr>Constantia</vt:lpstr>
      <vt:lpstr>Gill Sans MT</vt:lpstr>
      <vt:lpstr>Wingdings</vt:lpstr>
      <vt:lpstr>Wingdings 2</vt:lpstr>
      <vt:lpstr>Wingdings 3</vt:lpstr>
      <vt:lpstr>Ofis Teması</vt:lpstr>
      <vt:lpstr>Kaynak</vt:lpstr>
      <vt:lpstr>Akış</vt:lpstr>
      <vt:lpstr>T.C. ANKARA ÜNİVERSİTESİ   AYAŞ MESLEK YÜKSEKOKULU</vt:lpstr>
      <vt:lpstr>PowerPoint Sunusu</vt:lpstr>
      <vt:lpstr>PowerPoint Sunusu</vt:lpstr>
      <vt:lpstr>PowerPoint Sunusu</vt:lpstr>
      <vt:lpstr>Normlar Hiyerarşisi</vt:lpstr>
      <vt:lpstr>Özet Tablo:Hukukun Yazılı Kaynakları</vt:lpstr>
      <vt:lpstr>I-Hukukun Asıl Kaynakları</vt:lpstr>
      <vt:lpstr>II-Yardımcı Kaynaklar</vt:lpstr>
      <vt:lpstr>II-Yardımcı Kaynaklar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IV- Hukukun Kaynakları</dc:title>
  <dc:creator>Se7en</dc:creator>
  <cp:lastModifiedBy>yusuf can çalışır</cp:lastModifiedBy>
  <cp:revision>68</cp:revision>
  <dcterms:created xsi:type="dcterms:W3CDTF">2017-07-31T09:14:27Z</dcterms:created>
  <dcterms:modified xsi:type="dcterms:W3CDTF">2018-02-26T13:45:28Z</dcterms:modified>
</cp:coreProperties>
</file>