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5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74" autoAdjust="0"/>
    <p:restoredTop sz="94660"/>
  </p:normalViewPr>
  <p:slideViewPr>
    <p:cSldViewPr snapToGrid="0">
      <p:cViewPr varScale="1">
        <p:scale>
          <a:sx n="72" d="100"/>
          <a:sy n="72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126D98-ADC8-496C-A97D-F3E3911269C4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A4C7F1B-7110-4110-AC11-FF98ECF00835}">
      <dgm:prSet phldrT="[Metin]"/>
      <dgm:spPr/>
      <dgm:t>
        <a:bodyPr/>
        <a:lstStyle/>
        <a:p>
          <a:r>
            <a:rPr lang="tr-TR" dirty="0"/>
            <a:t>Bireysel direnme</a:t>
          </a:r>
        </a:p>
      </dgm:t>
    </dgm:pt>
    <dgm:pt modelId="{B0ED3A72-FA77-4258-8731-386A30790408}" type="parTrans" cxnId="{73A58A78-1C58-4124-9775-F9A055542B8D}">
      <dgm:prSet/>
      <dgm:spPr/>
      <dgm:t>
        <a:bodyPr/>
        <a:lstStyle/>
        <a:p>
          <a:endParaRPr lang="tr-TR"/>
        </a:p>
      </dgm:t>
    </dgm:pt>
    <dgm:pt modelId="{358847C2-C361-41B8-8CCC-BB5111BD14B8}" type="sibTrans" cxnId="{73A58A78-1C58-4124-9775-F9A055542B8D}">
      <dgm:prSet/>
      <dgm:spPr/>
      <dgm:t>
        <a:bodyPr/>
        <a:lstStyle/>
        <a:p>
          <a:endParaRPr lang="tr-TR"/>
        </a:p>
      </dgm:t>
    </dgm:pt>
    <dgm:pt modelId="{BA2FE9EA-4926-4968-9F1D-5449D381C226}">
      <dgm:prSet phldrT="[Metin]"/>
      <dgm:spPr/>
      <dgm:t>
        <a:bodyPr/>
        <a:lstStyle/>
        <a:p>
          <a:r>
            <a:rPr lang="tr-TR" dirty="0"/>
            <a:t>Alışkanlık</a:t>
          </a:r>
        </a:p>
      </dgm:t>
    </dgm:pt>
    <dgm:pt modelId="{1D2A7A9E-05C9-4798-A211-571F8EB49BAF}" type="parTrans" cxnId="{500AE813-D64D-46DA-885F-64CD9A9B71EA}">
      <dgm:prSet/>
      <dgm:spPr/>
      <dgm:t>
        <a:bodyPr/>
        <a:lstStyle/>
        <a:p>
          <a:endParaRPr lang="tr-TR"/>
        </a:p>
      </dgm:t>
    </dgm:pt>
    <dgm:pt modelId="{C58FBAE6-90D9-4FD3-BD1F-C8D0FD923850}" type="sibTrans" cxnId="{500AE813-D64D-46DA-885F-64CD9A9B71EA}">
      <dgm:prSet/>
      <dgm:spPr/>
      <dgm:t>
        <a:bodyPr/>
        <a:lstStyle/>
        <a:p>
          <a:endParaRPr lang="tr-TR"/>
        </a:p>
      </dgm:t>
    </dgm:pt>
    <dgm:pt modelId="{EE3FA84A-CCF7-4113-840B-BCF121F4AF36}">
      <dgm:prSet phldrT="[Metin]"/>
      <dgm:spPr/>
      <dgm:t>
        <a:bodyPr/>
        <a:lstStyle/>
        <a:p>
          <a:r>
            <a:rPr lang="tr-TR" dirty="0"/>
            <a:t>Güvenlik</a:t>
          </a:r>
        </a:p>
      </dgm:t>
    </dgm:pt>
    <dgm:pt modelId="{926D755C-091E-400B-9F71-45577963738C}" type="parTrans" cxnId="{EC6583F4-B75E-4116-BF82-1C44D3AB83CB}">
      <dgm:prSet/>
      <dgm:spPr/>
      <dgm:t>
        <a:bodyPr/>
        <a:lstStyle/>
        <a:p>
          <a:endParaRPr lang="tr-TR"/>
        </a:p>
      </dgm:t>
    </dgm:pt>
    <dgm:pt modelId="{BA3AE509-40D8-42F1-818D-52F440E339EF}" type="sibTrans" cxnId="{EC6583F4-B75E-4116-BF82-1C44D3AB83CB}">
      <dgm:prSet/>
      <dgm:spPr/>
      <dgm:t>
        <a:bodyPr/>
        <a:lstStyle/>
        <a:p>
          <a:endParaRPr lang="tr-TR"/>
        </a:p>
      </dgm:t>
    </dgm:pt>
    <dgm:pt modelId="{71FCE0F0-79F8-459E-A368-68C781B6C68D}">
      <dgm:prSet phldrT="[Metin]"/>
      <dgm:spPr/>
      <dgm:t>
        <a:bodyPr/>
        <a:lstStyle/>
        <a:p>
          <a:r>
            <a:rPr lang="tr-TR" dirty="0"/>
            <a:t>Bilinmez korkusu</a:t>
          </a:r>
        </a:p>
      </dgm:t>
    </dgm:pt>
    <dgm:pt modelId="{0119DC68-3D8F-476A-95D9-0FC092D6E650}" type="parTrans" cxnId="{805BB75E-C950-4C6E-92C7-9B32C62DB56C}">
      <dgm:prSet/>
      <dgm:spPr/>
      <dgm:t>
        <a:bodyPr/>
        <a:lstStyle/>
        <a:p>
          <a:endParaRPr lang="tr-TR"/>
        </a:p>
      </dgm:t>
    </dgm:pt>
    <dgm:pt modelId="{48F545BE-7274-4FA2-B486-22C4B02A3459}" type="sibTrans" cxnId="{805BB75E-C950-4C6E-92C7-9B32C62DB56C}">
      <dgm:prSet/>
      <dgm:spPr/>
      <dgm:t>
        <a:bodyPr/>
        <a:lstStyle/>
        <a:p>
          <a:endParaRPr lang="tr-TR"/>
        </a:p>
      </dgm:t>
    </dgm:pt>
    <dgm:pt modelId="{D47C26AA-CEFE-4F92-85BE-3C9D60B55385}">
      <dgm:prSet/>
      <dgm:spPr/>
      <dgm:t>
        <a:bodyPr/>
        <a:lstStyle/>
        <a:p>
          <a:r>
            <a:rPr lang="tr-TR" dirty="0"/>
            <a:t>Seçilen bilgilerin değerlendirilmesi</a:t>
          </a:r>
        </a:p>
      </dgm:t>
    </dgm:pt>
    <dgm:pt modelId="{78F14474-FACE-4C9E-A5EB-169570A2AC6B}" type="parTrans" cxnId="{0E7FAC85-8E4E-4E69-A81B-F42325EE1A57}">
      <dgm:prSet/>
      <dgm:spPr/>
      <dgm:t>
        <a:bodyPr/>
        <a:lstStyle/>
        <a:p>
          <a:endParaRPr lang="tr-TR"/>
        </a:p>
      </dgm:t>
    </dgm:pt>
    <dgm:pt modelId="{D12B14AC-2D7B-4BFE-B6C6-BE424FC279E5}" type="sibTrans" cxnId="{0E7FAC85-8E4E-4E69-A81B-F42325EE1A57}">
      <dgm:prSet/>
      <dgm:spPr/>
      <dgm:t>
        <a:bodyPr/>
        <a:lstStyle/>
        <a:p>
          <a:endParaRPr lang="tr-TR"/>
        </a:p>
      </dgm:t>
    </dgm:pt>
    <dgm:pt modelId="{E5A4B89F-576D-4F9D-918C-9435C263778F}">
      <dgm:prSet/>
      <dgm:spPr/>
      <dgm:t>
        <a:bodyPr/>
        <a:lstStyle/>
        <a:p>
          <a:r>
            <a:rPr lang="tr-TR" dirty="0"/>
            <a:t>Ekonomik faktörler</a:t>
          </a:r>
        </a:p>
      </dgm:t>
    </dgm:pt>
    <dgm:pt modelId="{0C38E2D2-618E-42C7-A4BC-01097B335650}" type="parTrans" cxnId="{ED01763E-7635-4BCE-B37C-977F49A36030}">
      <dgm:prSet/>
      <dgm:spPr/>
      <dgm:t>
        <a:bodyPr/>
        <a:lstStyle/>
        <a:p>
          <a:endParaRPr lang="tr-TR"/>
        </a:p>
      </dgm:t>
    </dgm:pt>
    <dgm:pt modelId="{7343DD6C-F639-464D-B386-7A515471B44B}" type="sibTrans" cxnId="{ED01763E-7635-4BCE-B37C-977F49A36030}">
      <dgm:prSet/>
      <dgm:spPr/>
      <dgm:t>
        <a:bodyPr/>
        <a:lstStyle/>
        <a:p>
          <a:endParaRPr lang="tr-TR"/>
        </a:p>
      </dgm:t>
    </dgm:pt>
    <dgm:pt modelId="{5102310A-5F4C-4BFA-90D5-56D0107655EF}" type="pres">
      <dgm:prSet presAssocID="{89126D98-ADC8-496C-A97D-F3E3911269C4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D4432EF-5514-46BD-B0FD-7BF61E3D8FE9}" type="pres">
      <dgm:prSet presAssocID="{4A4C7F1B-7110-4110-AC11-FF98ECF00835}" presName="centerShape" presStyleLbl="node0" presStyleIdx="0" presStyleCnt="1"/>
      <dgm:spPr/>
    </dgm:pt>
    <dgm:pt modelId="{918C2374-E181-4F1F-AB26-483890A510AB}" type="pres">
      <dgm:prSet presAssocID="{0C38E2D2-618E-42C7-A4BC-01097B335650}" presName="parTrans" presStyleLbl="bgSibTrans2D1" presStyleIdx="0" presStyleCnt="5"/>
      <dgm:spPr/>
    </dgm:pt>
    <dgm:pt modelId="{32A2B6A5-37AD-476D-8431-EC381D5A3E1D}" type="pres">
      <dgm:prSet presAssocID="{E5A4B89F-576D-4F9D-918C-9435C263778F}" presName="node" presStyleLbl="node1" presStyleIdx="0" presStyleCnt="5">
        <dgm:presLayoutVars>
          <dgm:bulletEnabled val="1"/>
        </dgm:presLayoutVars>
      </dgm:prSet>
      <dgm:spPr/>
    </dgm:pt>
    <dgm:pt modelId="{E9400463-ECA8-4D2A-8FA4-7FBD6F81AB37}" type="pres">
      <dgm:prSet presAssocID="{78F14474-FACE-4C9E-A5EB-169570A2AC6B}" presName="parTrans" presStyleLbl="bgSibTrans2D1" presStyleIdx="1" presStyleCnt="5"/>
      <dgm:spPr/>
    </dgm:pt>
    <dgm:pt modelId="{F746E096-A5DE-43B2-96DF-ACA5D4633280}" type="pres">
      <dgm:prSet presAssocID="{D47C26AA-CEFE-4F92-85BE-3C9D60B55385}" presName="node" presStyleLbl="node1" presStyleIdx="1" presStyleCnt="5">
        <dgm:presLayoutVars>
          <dgm:bulletEnabled val="1"/>
        </dgm:presLayoutVars>
      </dgm:prSet>
      <dgm:spPr/>
    </dgm:pt>
    <dgm:pt modelId="{64E82649-A684-4080-82CF-2D2E28CD7CFD}" type="pres">
      <dgm:prSet presAssocID="{1D2A7A9E-05C9-4798-A211-571F8EB49BAF}" presName="parTrans" presStyleLbl="bgSibTrans2D1" presStyleIdx="2" presStyleCnt="5"/>
      <dgm:spPr/>
    </dgm:pt>
    <dgm:pt modelId="{8627B823-9736-4F9B-88E8-AB7140246848}" type="pres">
      <dgm:prSet presAssocID="{BA2FE9EA-4926-4968-9F1D-5449D381C226}" presName="node" presStyleLbl="node1" presStyleIdx="2" presStyleCnt="5">
        <dgm:presLayoutVars>
          <dgm:bulletEnabled val="1"/>
        </dgm:presLayoutVars>
      </dgm:prSet>
      <dgm:spPr/>
    </dgm:pt>
    <dgm:pt modelId="{92CA873B-DE8C-4E84-BFA7-8B3056C271F6}" type="pres">
      <dgm:prSet presAssocID="{926D755C-091E-400B-9F71-45577963738C}" presName="parTrans" presStyleLbl="bgSibTrans2D1" presStyleIdx="3" presStyleCnt="5"/>
      <dgm:spPr/>
    </dgm:pt>
    <dgm:pt modelId="{63E40B1E-2967-4536-A7F0-70A7D6DA64BA}" type="pres">
      <dgm:prSet presAssocID="{EE3FA84A-CCF7-4113-840B-BCF121F4AF36}" presName="node" presStyleLbl="node1" presStyleIdx="3" presStyleCnt="5">
        <dgm:presLayoutVars>
          <dgm:bulletEnabled val="1"/>
        </dgm:presLayoutVars>
      </dgm:prSet>
      <dgm:spPr/>
    </dgm:pt>
    <dgm:pt modelId="{D0C0D0B8-B07F-46D3-826E-476D41AD950E}" type="pres">
      <dgm:prSet presAssocID="{0119DC68-3D8F-476A-95D9-0FC092D6E650}" presName="parTrans" presStyleLbl="bgSibTrans2D1" presStyleIdx="4" presStyleCnt="5"/>
      <dgm:spPr/>
    </dgm:pt>
    <dgm:pt modelId="{E2048CBE-9934-40C3-AB61-C43D146027B7}" type="pres">
      <dgm:prSet presAssocID="{71FCE0F0-79F8-459E-A368-68C781B6C68D}" presName="node" presStyleLbl="node1" presStyleIdx="4" presStyleCnt="5">
        <dgm:presLayoutVars>
          <dgm:bulletEnabled val="1"/>
        </dgm:presLayoutVars>
      </dgm:prSet>
      <dgm:spPr/>
    </dgm:pt>
  </dgm:ptLst>
  <dgm:cxnLst>
    <dgm:cxn modelId="{500AE813-D64D-46DA-885F-64CD9A9B71EA}" srcId="{4A4C7F1B-7110-4110-AC11-FF98ECF00835}" destId="{BA2FE9EA-4926-4968-9F1D-5449D381C226}" srcOrd="2" destOrd="0" parTransId="{1D2A7A9E-05C9-4798-A211-571F8EB49BAF}" sibTransId="{C58FBAE6-90D9-4FD3-BD1F-C8D0FD923850}"/>
    <dgm:cxn modelId="{56DC2A38-F67E-4EF0-B797-FCBE03EEC33D}" type="presOf" srcId="{BA2FE9EA-4926-4968-9F1D-5449D381C226}" destId="{8627B823-9736-4F9B-88E8-AB7140246848}" srcOrd="0" destOrd="0" presId="urn:microsoft.com/office/officeart/2005/8/layout/radial4"/>
    <dgm:cxn modelId="{ED01763E-7635-4BCE-B37C-977F49A36030}" srcId="{4A4C7F1B-7110-4110-AC11-FF98ECF00835}" destId="{E5A4B89F-576D-4F9D-918C-9435C263778F}" srcOrd="0" destOrd="0" parTransId="{0C38E2D2-618E-42C7-A4BC-01097B335650}" sibTransId="{7343DD6C-F639-464D-B386-7A515471B44B}"/>
    <dgm:cxn modelId="{805BB75E-C950-4C6E-92C7-9B32C62DB56C}" srcId="{4A4C7F1B-7110-4110-AC11-FF98ECF00835}" destId="{71FCE0F0-79F8-459E-A368-68C781B6C68D}" srcOrd="4" destOrd="0" parTransId="{0119DC68-3D8F-476A-95D9-0FC092D6E650}" sibTransId="{48F545BE-7274-4FA2-B486-22C4B02A3459}"/>
    <dgm:cxn modelId="{632EBF42-1753-4DC0-9D26-9CB60E53A5EC}" type="presOf" srcId="{1D2A7A9E-05C9-4798-A211-571F8EB49BAF}" destId="{64E82649-A684-4080-82CF-2D2E28CD7CFD}" srcOrd="0" destOrd="0" presId="urn:microsoft.com/office/officeart/2005/8/layout/radial4"/>
    <dgm:cxn modelId="{8B637A6D-C331-4E4A-B8E7-C0C942021841}" type="presOf" srcId="{D47C26AA-CEFE-4F92-85BE-3C9D60B55385}" destId="{F746E096-A5DE-43B2-96DF-ACA5D4633280}" srcOrd="0" destOrd="0" presId="urn:microsoft.com/office/officeart/2005/8/layout/radial4"/>
    <dgm:cxn modelId="{5EC8B751-D7AE-48BD-93F7-0C0893D59729}" type="presOf" srcId="{EE3FA84A-CCF7-4113-840B-BCF121F4AF36}" destId="{63E40B1E-2967-4536-A7F0-70A7D6DA64BA}" srcOrd="0" destOrd="0" presId="urn:microsoft.com/office/officeart/2005/8/layout/radial4"/>
    <dgm:cxn modelId="{91969474-0C7E-4DC5-A767-000FC3AD6A9A}" type="presOf" srcId="{89126D98-ADC8-496C-A97D-F3E3911269C4}" destId="{5102310A-5F4C-4BFA-90D5-56D0107655EF}" srcOrd="0" destOrd="0" presId="urn:microsoft.com/office/officeart/2005/8/layout/radial4"/>
    <dgm:cxn modelId="{73A58A78-1C58-4124-9775-F9A055542B8D}" srcId="{89126D98-ADC8-496C-A97D-F3E3911269C4}" destId="{4A4C7F1B-7110-4110-AC11-FF98ECF00835}" srcOrd="0" destOrd="0" parTransId="{B0ED3A72-FA77-4258-8731-386A30790408}" sibTransId="{358847C2-C361-41B8-8CCC-BB5111BD14B8}"/>
    <dgm:cxn modelId="{2372A881-2E10-48DF-A9AD-E3F0704DF051}" type="presOf" srcId="{0C38E2D2-618E-42C7-A4BC-01097B335650}" destId="{918C2374-E181-4F1F-AB26-483890A510AB}" srcOrd="0" destOrd="0" presId="urn:microsoft.com/office/officeart/2005/8/layout/radial4"/>
    <dgm:cxn modelId="{0E7FAC85-8E4E-4E69-A81B-F42325EE1A57}" srcId="{4A4C7F1B-7110-4110-AC11-FF98ECF00835}" destId="{D47C26AA-CEFE-4F92-85BE-3C9D60B55385}" srcOrd="1" destOrd="0" parTransId="{78F14474-FACE-4C9E-A5EB-169570A2AC6B}" sibTransId="{D12B14AC-2D7B-4BFE-B6C6-BE424FC279E5}"/>
    <dgm:cxn modelId="{4F1EFDB6-093A-4227-B1C4-D17A27781AB4}" type="presOf" srcId="{71FCE0F0-79F8-459E-A368-68C781B6C68D}" destId="{E2048CBE-9934-40C3-AB61-C43D146027B7}" srcOrd="0" destOrd="0" presId="urn:microsoft.com/office/officeart/2005/8/layout/radial4"/>
    <dgm:cxn modelId="{2F5B0AC4-6E82-498B-85E5-78EA38E9A037}" type="presOf" srcId="{4A4C7F1B-7110-4110-AC11-FF98ECF00835}" destId="{1D4432EF-5514-46BD-B0FD-7BF61E3D8FE9}" srcOrd="0" destOrd="0" presId="urn:microsoft.com/office/officeart/2005/8/layout/radial4"/>
    <dgm:cxn modelId="{CCAD8CCC-F4D6-41EE-8B06-E631C30F478C}" type="presOf" srcId="{78F14474-FACE-4C9E-A5EB-169570A2AC6B}" destId="{E9400463-ECA8-4D2A-8FA4-7FBD6F81AB37}" srcOrd="0" destOrd="0" presId="urn:microsoft.com/office/officeart/2005/8/layout/radial4"/>
    <dgm:cxn modelId="{8ED51CE9-355E-49BD-B203-7127280F029E}" type="presOf" srcId="{0119DC68-3D8F-476A-95D9-0FC092D6E650}" destId="{D0C0D0B8-B07F-46D3-826E-476D41AD950E}" srcOrd="0" destOrd="0" presId="urn:microsoft.com/office/officeart/2005/8/layout/radial4"/>
    <dgm:cxn modelId="{5675C5E9-9A69-4801-9DE3-5C2369866CD9}" type="presOf" srcId="{926D755C-091E-400B-9F71-45577963738C}" destId="{92CA873B-DE8C-4E84-BFA7-8B3056C271F6}" srcOrd="0" destOrd="0" presId="urn:microsoft.com/office/officeart/2005/8/layout/radial4"/>
    <dgm:cxn modelId="{8406AAEB-7341-48DD-8758-4F4859587413}" type="presOf" srcId="{E5A4B89F-576D-4F9D-918C-9435C263778F}" destId="{32A2B6A5-37AD-476D-8431-EC381D5A3E1D}" srcOrd="0" destOrd="0" presId="urn:microsoft.com/office/officeart/2005/8/layout/radial4"/>
    <dgm:cxn modelId="{EC6583F4-B75E-4116-BF82-1C44D3AB83CB}" srcId="{4A4C7F1B-7110-4110-AC11-FF98ECF00835}" destId="{EE3FA84A-CCF7-4113-840B-BCF121F4AF36}" srcOrd="3" destOrd="0" parTransId="{926D755C-091E-400B-9F71-45577963738C}" sibTransId="{BA3AE509-40D8-42F1-818D-52F440E339EF}"/>
    <dgm:cxn modelId="{015A3ACE-309D-4FC1-AE03-7E047284AA17}" type="presParOf" srcId="{5102310A-5F4C-4BFA-90D5-56D0107655EF}" destId="{1D4432EF-5514-46BD-B0FD-7BF61E3D8FE9}" srcOrd="0" destOrd="0" presId="urn:microsoft.com/office/officeart/2005/8/layout/radial4"/>
    <dgm:cxn modelId="{D9284984-6E59-44B6-A703-49243329D582}" type="presParOf" srcId="{5102310A-5F4C-4BFA-90D5-56D0107655EF}" destId="{918C2374-E181-4F1F-AB26-483890A510AB}" srcOrd="1" destOrd="0" presId="urn:microsoft.com/office/officeart/2005/8/layout/radial4"/>
    <dgm:cxn modelId="{A2A91B45-0190-43A5-9CE6-F43DB75DC742}" type="presParOf" srcId="{5102310A-5F4C-4BFA-90D5-56D0107655EF}" destId="{32A2B6A5-37AD-476D-8431-EC381D5A3E1D}" srcOrd="2" destOrd="0" presId="urn:microsoft.com/office/officeart/2005/8/layout/radial4"/>
    <dgm:cxn modelId="{E3EC184E-C78A-4238-A0D3-C87924C01251}" type="presParOf" srcId="{5102310A-5F4C-4BFA-90D5-56D0107655EF}" destId="{E9400463-ECA8-4D2A-8FA4-7FBD6F81AB37}" srcOrd="3" destOrd="0" presId="urn:microsoft.com/office/officeart/2005/8/layout/radial4"/>
    <dgm:cxn modelId="{0F16686C-1E8F-40AB-8EE8-CC4530A896AF}" type="presParOf" srcId="{5102310A-5F4C-4BFA-90D5-56D0107655EF}" destId="{F746E096-A5DE-43B2-96DF-ACA5D4633280}" srcOrd="4" destOrd="0" presId="urn:microsoft.com/office/officeart/2005/8/layout/radial4"/>
    <dgm:cxn modelId="{EF561D61-1C73-4888-A943-016943814C20}" type="presParOf" srcId="{5102310A-5F4C-4BFA-90D5-56D0107655EF}" destId="{64E82649-A684-4080-82CF-2D2E28CD7CFD}" srcOrd="5" destOrd="0" presId="urn:microsoft.com/office/officeart/2005/8/layout/radial4"/>
    <dgm:cxn modelId="{08241480-621A-4F1A-A34E-2FD743BBD4E0}" type="presParOf" srcId="{5102310A-5F4C-4BFA-90D5-56D0107655EF}" destId="{8627B823-9736-4F9B-88E8-AB7140246848}" srcOrd="6" destOrd="0" presId="urn:microsoft.com/office/officeart/2005/8/layout/radial4"/>
    <dgm:cxn modelId="{A2B62DF7-16B8-4920-B30A-CE9B3AEE2B41}" type="presParOf" srcId="{5102310A-5F4C-4BFA-90D5-56D0107655EF}" destId="{92CA873B-DE8C-4E84-BFA7-8B3056C271F6}" srcOrd="7" destOrd="0" presId="urn:microsoft.com/office/officeart/2005/8/layout/radial4"/>
    <dgm:cxn modelId="{A5C25048-E977-4E71-B55A-42227347FFAD}" type="presParOf" srcId="{5102310A-5F4C-4BFA-90D5-56D0107655EF}" destId="{63E40B1E-2967-4536-A7F0-70A7D6DA64BA}" srcOrd="8" destOrd="0" presId="urn:microsoft.com/office/officeart/2005/8/layout/radial4"/>
    <dgm:cxn modelId="{BE04A885-E992-4236-B183-334EB0D6A601}" type="presParOf" srcId="{5102310A-5F4C-4BFA-90D5-56D0107655EF}" destId="{D0C0D0B8-B07F-46D3-826E-476D41AD950E}" srcOrd="9" destOrd="0" presId="urn:microsoft.com/office/officeart/2005/8/layout/radial4"/>
    <dgm:cxn modelId="{C12F3830-7B93-40C8-955E-A78160A20682}" type="presParOf" srcId="{5102310A-5F4C-4BFA-90D5-56D0107655EF}" destId="{E2048CBE-9934-40C3-AB61-C43D146027B7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126D98-ADC8-496C-A97D-F3E3911269C4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A4C7F1B-7110-4110-AC11-FF98ECF00835}">
      <dgm:prSet phldrT="[Metin]"/>
      <dgm:spPr/>
      <dgm:t>
        <a:bodyPr/>
        <a:lstStyle/>
        <a:p>
          <a:r>
            <a:rPr lang="tr-TR" dirty="0"/>
            <a:t>Örgütsel direnme</a:t>
          </a:r>
        </a:p>
      </dgm:t>
    </dgm:pt>
    <dgm:pt modelId="{B0ED3A72-FA77-4258-8731-386A30790408}" type="parTrans" cxnId="{73A58A78-1C58-4124-9775-F9A055542B8D}">
      <dgm:prSet/>
      <dgm:spPr/>
      <dgm:t>
        <a:bodyPr/>
        <a:lstStyle/>
        <a:p>
          <a:endParaRPr lang="tr-TR"/>
        </a:p>
      </dgm:t>
    </dgm:pt>
    <dgm:pt modelId="{358847C2-C361-41B8-8CCC-BB5111BD14B8}" type="sibTrans" cxnId="{73A58A78-1C58-4124-9775-F9A055542B8D}">
      <dgm:prSet/>
      <dgm:spPr/>
      <dgm:t>
        <a:bodyPr/>
        <a:lstStyle/>
        <a:p>
          <a:endParaRPr lang="tr-TR"/>
        </a:p>
      </dgm:t>
    </dgm:pt>
    <dgm:pt modelId="{BA2FE9EA-4926-4968-9F1D-5449D381C226}">
      <dgm:prSet phldrT="[Metin]"/>
      <dgm:spPr/>
      <dgm:t>
        <a:bodyPr/>
        <a:lstStyle/>
        <a:p>
          <a:r>
            <a:rPr lang="tr-TR" dirty="0"/>
            <a:t>Yapısal atalet</a:t>
          </a:r>
        </a:p>
      </dgm:t>
    </dgm:pt>
    <dgm:pt modelId="{1D2A7A9E-05C9-4798-A211-571F8EB49BAF}" type="parTrans" cxnId="{500AE813-D64D-46DA-885F-64CD9A9B71EA}">
      <dgm:prSet/>
      <dgm:spPr/>
      <dgm:t>
        <a:bodyPr/>
        <a:lstStyle/>
        <a:p>
          <a:endParaRPr lang="tr-TR"/>
        </a:p>
      </dgm:t>
    </dgm:pt>
    <dgm:pt modelId="{C58FBAE6-90D9-4FD3-BD1F-C8D0FD923850}" type="sibTrans" cxnId="{500AE813-D64D-46DA-885F-64CD9A9B71EA}">
      <dgm:prSet/>
      <dgm:spPr/>
      <dgm:t>
        <a:bodyPr/>
        <a:lstStyle/>
        <a:p>
          <a:endParaRPr lang="tr-TR"/>
        </a:p>
      </dgm:t>
    </dgm:pt>
    <dgm:pt modelId="{EE3FA84A-CCF7-4113-840B-BCF121F4AF36}">
      <dgm:prSet phldrT="[Metin]"/>
      <dgm:spPr/>
      <dgm:t>
        <a:bodyPr/>
        <a:lstStyle/>
        <a:p>
          <a:r>
            <a:rPr lang="tr-TR" dirty="0"/>
            <a:t>Değişime  odaklanmama</a:t>
          </a:r>
        </a:p>
      </dgm:t>
    </dgm:pt>
    <dgm:pt modelId="{926D755C-091E-400B-9F71-45577963738C}" type="parTrans" cxnId="{EC6583F4-B75E-4116-BF82-1C44D3AB83CB}">
      <dgm:prSet/>
      <dgm:spPr/>
      <dgm:t>
        <a:bodyPr/>
        <a:lstStyle/>
        <a:p>
          <a:endParaRPr lang="tr-TR"/>
        </a:p>
      </dgm:t>
    </dgm:pt>
    <dgm:pt modelId="{BA3AE509-40D8-42F1-818D-52F440E339EF}" type="sibTrans" cxnId="{EC6583F4-B75E-4116-BF82-1C44D3AB83CB}">
      <dgm:prSet/>
      <dgm:spPr/>
      <dgm:t>
        <a:bodyPr/>
        <a:lstStyle/>
        <a:p>
          <a:endParaRPr lang="tr-TR"/>
        </a:p>
      </dgm:t>
    </dgm:pt>
    <dgm:pt modelId="{71FCE0F0-79F8-459E-A368-68C781B6C68D}">
      <dgm:prSet phldrT="[Metin]"/>
      <dgm:spPr/>
      <dgm:t>
        <a:bodyPr/>
        <a:lstStyle/>
        <a:p>
          <a:r>
            <a:rPr lang="tr-TR" dirty="0"/>
            <a:t>Grup ataleti</a:t>
          </a:r>
        </a:p>
      </dgm:t>
    </dgm:pt>
    <dgm:pt modelId="{0119DC68-3D8F-476A-95D9-0FC092D6E650}" type="parTrans" cxnId="{805BB75E-C950-4C6E-92C7-9B32C62DB56C}">
      <dgm:prSet/>
      <dgm:spPr/>
      <dgm:t>
        <a:bodyPr/>
        <a:lstStyle/>
        <a:p>
          <a:endParaRPr lang="tr-TR"/>
        </a:p>
      </dgm:t>
    </dgm:pt>
    <dgm:pt modelId="{48F545BE-7274-4FA2-B486-22C4B02A3459}" type="sibTrans" cxnId="{805BB75E-C950-4C6E-92C7-9B32C62DB56C}">
      <dgm:prSet/>
      <dgm:spPr/>
      <dgm:t>
        <a:bodyPr/>
        <a:lstStyle/>
        <a:p>
          <a:endParaRPr lang="tr-TR"/>
        </a:p>
      </dgm:t>
    </dgm:pt>
    <dgm:pt modelId="{D47C26AA-CEFE-4F92-85BE-3C9D60B55385}">
      <dgm:prSet/>
      <dgm:spPr/>
      <dgm:t>
        <a:bodyPr/>
        <a:lstStyle/>
        <a:p>
          <a:r>
            <a:rPr lang="tr-TR" dirty="0"/>
            <a:t>Yerleşik</a:t>
          </a:r>
          <a:r>
            <a:rPr lang="tr-TR" baseline="0" dirty="0"/>
            <a:t> çıkarlara yönelik tehdit</a:t>
          </a:r>
          <a:endParaRPr lang="tr-TR" dirty="0"/>
        </a:p>
      </dgm:t>
    </dgm:pt>
    <dgm:pt modelId="{78F14474-FACE-4C9E-A5EB-169570A2AC6B}" type="parTrans" cxnId="{0E7FAC85-8E4E-4E69-A81B-F42325EE1A57}">
      <dgm:prSet/>
      <dgm:spPr/>
      <dgm:t>
        <a:bodyPr/>
        <a:lstStyle/>
        <a:p>
          <a:endParaRPr lang="tr-TR"/>
        </a:p>
      </dgm:t>
    </dgm:pt>
    <dgm:pt modelId="{D12B14AC-2D7B-4BFE-B6C6-BE424FC279E5}" type="sibTrans" cxnId="{0E7FAC85-8E4E-4E69-A81B-F42325EE1A57}">
      <dgm:prSet/>
      <dgm:spPr/>
      <dgm:t>
        <a:bodyPr/>
        <a:lstStyle/>
        <a:p>
          <a:endParaRPr lang="tr-TR"/>
        </a:p>
      </dgm:t>
    </dgm:pt>
    <dgm:pt modelId="{E5A4B89F-576D-4F9D-918C-9435C263778F}">
      <dgm:prSet/>
      <dgm:spPr/>
      <dgm:t>
        <a:bodyPr/>
        <a:lstStyle/>
        <a:p>
          <a:r>
            <a:rPr lang="tr-TR" dirty="0"/>
            <a:t>Yerleşik iktidar ilişkilerine yönelik tehdit</a:t>
          </a:r>
        </a:p>
      </dgm:t>
    </dgm:pt>
    <dgm:pt modelId="{0C38E2D2-618E-42C7-A4BC-01097B335650}" type="parTrans" cxnId="{ED01763E-7635-4BCE-B37C-977F49A36030}">
      <dgm:prSet/>
      <dgm:spPr/>
      <dgm:t>
        <a:bodyPr/>
        <a:lstStyle/>
        <a:p>
          <a:endParaRPr lang="tr-TR"/>
        </a:p>
      </dgm:t>
    </dgm:pt>
    <dgm:pt modelId="{7343DD6C-F639-464D-B386-7A515471B44B}" type="sibTrans" cxnId="{ED01763E-7635-4BCE-B37C-977F49A36030}">
      <dgm:prSet/>
      <dgm:spPr/>
      <dgm:t>
        <a:bodyPr/>
        <a:lstStyle/>
        <a:p>
          <a:endParaRPr lang="tr-TR"/>
        </a:p>
      </dgm:t>
    </dgm:pt>
    <dgm:pt modelId="{C1282F3F-F796-4F6E-9B94-A6C09A00B12D}">
      <dgm:prSet/>
      <dgm:spPr/>
      <dgm:t>
        <a:bodyPr/>
        <a:lstStyle/>
        <a:p>
          <a:r>
            <a:rPr lang="tr-TR" dirty="0"/>
            <a:t>Deneyime yönelik tehdit</a:t>
          </a:r>
        </a:p>
      </dgm:t>
    </dgm:pt>
    <dgm:pt modelId="{2CCDC571-5D85-4695-95CC-41673A0F86B0}" type="parTrans" cxnId="{32A9CBD2-F71A-4399-8096-940A09F576A3}">
      <dgm:prSet/>
      <dgm:spPr/>
    </dgm:pt>
    <dgm:pt modelId="{6AEFD4C3-AF69-4C75-A8CE-AFB2504E3A49}" type="sibTrans" cxnId="{32A9CBD2-F71A-4399-8096-940A09F576A3}">
      <dgm:prSet/>
      <dgm:spPr/>
    </dgm:pt>
    <dgm:pt modelId="{5102310A-5F4C-4BFA-90D5-56D0107655EF}" type="pres">
      <dgm:prSet presAssocID="{89126D98-ADC8-496C-A97D-F3E3911269C4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D4432EF-5514-46BD-B0FD-7BF61E3D8FE9}" type="pres">
      <dgm:prSet presAssocID="{4A4C7F1B-7110-4110-AC11-FF98ECF00835}" presName="centerShape" presStyleLbl="node0" presStyleIdx="0" presStyleCnt="1"/>
      <dgm:spPr/>
    </dgm:pt>
    <dgm:pt modelId="{72DE1F5B-1070-48C7-9BD3-7B5F7FEEBFE6}" type="pres">
      <dgm:prSet presAssocID="{2CCDC571-5D85-4695-95CC-41673A0F86B0}" presName="parTrans" presStyleLbl="bgSibTrans2D1" presStyleIdx="0" presStyleCnt="6"/>
      <dgm:spPr/>
    </dgm:pt>
    <dgm:pt modelId="{C2758654-143D-4A70-89F1-38554E9D03A1}" type="pres">
      <dgm:prSet presAssocID="{C1282F3F-F796-4F6E-9B94-A6C09A00B12D}" presName="node" presStyleLbl="node1" presStyleIdx="0" presStyleCnt="6">
        <dgm:presLayoutVars>
          <dgm:bulletEnabled val="1"/>
        </dgm:presLayoutVars>
      </dgm:prSet>
      <dgm:spPr/>
    </dgm:pt>
    <dgm:pt modelId="{918C2374-E181-4F1F-AB26-483890A510AB}" type="pres">
      <dgm:prSet presAssocID="{0C38E2D2-618E-42C7-A4BC-01097B335650}" presName="parTrans" presStyleLbl="bgSibTrans2D1" presStyleIdx="1" presStyleCnt="6"/>
      <dgm:spPr/>
    </dgm:pt>
    <dgm:pt modelId="{32A2B6A5-37AD-476D-8431-EC381D5A3E1D}" type="pres">
      <dgm:prSet presAssocID="{E5A4B89F-576D-4F9D-918C-9435C263778F}" presName="node" presStyleLbl="node1" presStyleIdx="1" presStyleCnt="6" custRadScaleRad="101075" custRadScaleInc="7566">
        <dgm:presLayoutVars>
          <dgm:bulletEnabled val="1"/>
        </dgm:presLayoutVars>
      </dgm:prSet>
      <dgm:spPr/>
    </dgm:pt>
    <dgm:pt modelId="{E9400463-ECA8-4D2A-8FA4-7FBD6F81AB37}" type="pres">
      <dgm:prSet presAssocID="{78F14474-FACE-4C9E-A5EB-169570A2AC6B}" presName="parTrans" presStyleLbl="bgSibTrans2D1" presStyleIdx="2" presStyleCnt="6"/>
      <dgm:spPr/>
    </dgm:pt>
    <dgm:pt modelId="{F746E096-A5DE-43B2-96DF-ACA5D4633280}" type="pres">
      <dgm:prSet presAssocID="{D47C26AA-CEFE-4F92-85BE-3C9D60B55385}" presName="node" presStyleLbl="node1" presStyleIdx="2" presStyleCnt="6">
        <dgm:presLayoutVars>
          <dgm:bulletEnabled val="1"/>
        </dgm:presLayoutVars>
      </dgm:prSet>
      <dgm:spPr/>
    </dgm:pt>
    <dgm:pt modelId="{64E82649-A684-4080-82CF-2D2E28CD7CFD}" type="pres">
      <dgm:prSet presAssocID="{1D2A7A9E-05C9-4798-A211-571F8EB49BAF}" presName="parTrans" presStyleLbl="bgSibTrans2D1" presStyleIdx="3" presStyleCnt="6"/>
      <dgm:spPr/>
    </dgm:pt>
    <dgm:pt modelId="{8627B823-9736-4F9B-88E8-AB7140246848}" type="pres">
      <dgm:prSet presAssocID="{BA2FE9EA-4926-4968-9F1D-5449D381C226}" presName="node" presStyleLbl="node1" presStyleIdx="3" presStyleCnt="6">
        <dgm:presLayoutVars>
          <dgm:bulletEnabled val="1"/>
        </dgm:presLayoutVars>
      </dgm:prSet>
      <dgm:spPr/>
    </dgm:pt>
    <dgm:pt modelId="{92CA873B-DE8C-4E84-BFA7-8B3056C271F6}" type="pres">
      <dgm:prSet presAssocID="{926D755C-091E-400B-9F71-45577963738C}" presName="parTrans" presStyleLbl="bgSibTrans2D1" presStyleIdx="4" presStyleCnt="6"/>
      <dgm:spPr/>
    </dgm:pt>
    <dgm:pt modelId="{63E40B1E-2967-4536-A7F0-70A7D6DA64BA}" type="pres">
      <dgm:prSet presAssocID="{EE3FA84A-CCF7-4113-840B-BCF121F4AF36}" presName="node" presStyleLbl="node1" presStyleIdx="4" presStyleCnt="6">
        <dgm:presLayoutVars>
          <dgm:bulletEnabled val="1"/>
        </dgm:presLayoutVars>
      </dgm:prSet>
      <dgm:spPr/>
    </dgm:pt>
    <dgm:pt modelId="{D0C0D0B8-B07F-46D3-826E-476D41AD950E}" type="pres">
      <dgm:prSet presAssocID="{0119DC68-3D8F-476A-95D9-0FC092D6E650}" presName="parTrans" presStyleLbl="bgSibTrans2D1" presStyleIdx="5" presStyleCnt="6"/>
      <dgm:spPr/>
    </dgm:pt>
    <dgm:pt modelId="{E2048CBE-9934-40C3-AB61-C43D146027B7}" type="pres">
      <dgm:prSet presAssocID="{71FCE0F0-79F8-459E-A368-68C781B6C68D}" presName="node" presStyleLbl="node1" presStyleIdx="5" presStyleCnt="6" custRadScaleRad="113704" custRadScaleInc="4413">
        <dgm:presLayoutVars>
          <dgm:bulletEnabled val="1"/>
        </dgm:presLayoutVars>
      </dgm:prSet>
      <dgm:spPr/>
    </dgm:pt>
  </dgm:ptLst>
  <dgm:cxnLst>
    <dgm:cxn modelId="{500AE813-D64D-46DA-885F-64CD9A9B71EA}" srcId="{4A4C7F1B-7110-4110-AC11-FF98ECF00835}" destId="{BA2FE9EA-4926-4968-9F1D-5449D381C226}" srcOrd="3" destOrd="0" parTransId="{1D2A7A9E-05C9-4798-A211-571F8EB49BAF}" sibTransId="{C58FBAE6-90D9-4FD3-BD1F-C8D0FD923850}"/>
    <dgm:cxn modelId="{7082212F-62FF-4908-8F1A-CBA807E2AAF4}" type="presOf" srcId="{C1282F3F-F796-4F6E-9B94-A6C09A00B12D}" destId="{C2758654-143D-4A70-89F1-38554E9D03A1}" srcOrd="0" destOrd="0" presId="urn:microsoft.com/office/officeart/2005/8/layout/radial4"/>
    <dgm:cxn modelId="{56DC2A38-F67E-4EF0-B797-FCBE03EEC33D}" type="presOf" srcId="{BA2FE9EA-4926-4968-9F1D-5449D381C226}" destId="{8627B823-9736-4F9B-88E8-AB7140246848}" srcOrd="0" destOrd="0" presId="urn:microsoft.com/office/officeart/2005/8/layout/radial4"/>
    <dgm:cxn modelId="{ED01763E-7635-4BCE-B37C-977F49A36030}" srcId="{4A4C7F1B-7110-4110-AC11-FF98ECF00835}" destId="{E5A4B89F-576D-4F9D-918C-9435C263778F}" srcOrd="1" destOrd="0" parTransId="{0C38E2D2-618E-42C7-A4BC-01097B335650}" sibTransId="{7343DD6C-F639-464D-B386-7A515471B44B}"/>
    <dgm:cxn modelId="{805BB75E-C950-4C6E-92C7-9B32C62DB56C}" srcId="{4A4C7F1B-7110-4110-AC11-FF98ECF00835}" destId="{71FCE0F0-79F8-459E-A368-68C781B6C68D}" srcOrd="5" destOrd="0" parTransId="{0119DC68-3D8F-476A-95D9-0FC092D6E650}" sibTransId="{48F545BE-7274-4FA2-B486-22C4B02A3459}"/>
    <dgm:cxn modelId="{632EBF42-1753-4DC0-9D26-9CB60E53A5EC}" type="presOf" srcId="{1D2A7A9E-05C9-4798-A211-571F8EB49BAF}" destId="{64E82649-A684-4080-82CF-2D2E28CD7CFD}" srcOrd="0" destOrd="0" presId="urn:microsoft.com/office/officeart/2005/8/layout/radial4"/>
    <dgm:cxn modelId="{8B637A6D-C331-4E4A-B8E7-C0C942021841}" type="presOf" srcId="{D47C26AA-CEFE-4F92-85BE-3C9D60B55385}" destId="{F746E096-A5DE-43B2-96DF-ACA5D4633280}" srcOrd="0" destOrd="0" presId="urn:microsoft.com/office/officeart/2005/8/layout/radial4"/>
    <dgm:cxn modelId="{5EC8B751-D7AE-48BD-93F7-0C0893D59729}" type="presOf" srcId="{EE3FA84A-CCF7-4113-840B-BCF121F4AF36}" destId="{63E40B1E-2967-4536-A7F0-70A7D6DA64BA}" srcOrd="0" destOrd="0" presId="urn:microsoft.com/office/officeart/2005/8/layout/radial4"/>
    <dgm:cxn modelId="{91969474-0C7E-4DC5-A767-000FC3AD6A9A}" type="presOf" srcId="{89126D98-ADC8-496C-A97D-F3E3911269C4}" destId="{5102310A-5F4C-4BFA-90D5-56D0107655EF}" srcOrd="0" destOrd="0" presId="urn:microsoft.com/office/officeart/2005/8/layout/radial4"/>
    <dgm:cxn modelId="{63301255-FE3E-4EA9-831E-86164BB92451}" type="presOf" srcId="{2CCDC571-5D85-4695-95CC-41673A0F86B0}" destId="{72DE1F5B-1070-48C7-9BD3-7B5F7FEEBFE6}" srcOrd="0" destOrd="0" presId="urn:microsoft.com/office/officeart/2005/8/layout/radial4"/>
    <dgm:cxn modelId="{73A58A78-1C58-4124-9775-F9A055542B8D}" srcId="{89126D98-ADC8-496C-A97D-F3E3911269C4}" destId="{4A4C7F1B-7110-4110-AC11-FF98ECF00835}" srcOrd="0" destOrd="0" parTransId="{B0ED3A72-FA77-4258-8731-386A30790408}" sibTransId="{358847C2-C361-41B8-8CCC-BB5111BD14B8}"/>
    <dgm:cxn modelId="{2372A881-2E10-48DF-A9AD-E3F0704DF051}" type="presOf" srcId="{0C38E2D2-618E-42C7-A4BC-01097B335650}" destId="{918C2374-E181-4F1F-AB26-483890A510AB}" srcOrd="0" destOrd="0" presId="urn:microsoft.com/office/officeart/2005/8/layout/radial4"/>
    <dgm:cxn modelId="{0E7FAC85-8E4E-4E69-A81B-F42325EE1A57}" srcId="{4A4C7F1B-7110-4110-AC11-FF98ECF00835}" destId="{D47C26AA-CEFE-4F92-85BE-3C9D60B55385}" srcOrd="2" destOrd="0" parTransId="{78F14474-FACE-4C9E-A5EB-169570A2AC6B}" sibTransId="{D12B14AC-2D7B-4BFE-B6C6-BE424FC279E5}"/>
    <dgm:cxn modelId="{4F1EFDB6-093A-4227-B1C4-D17A27781AB4}" type="presOf" srcId="{71FCE0F0-79F8-459E-A368-68C781B6C68D}" destId="{E2048CBE-9934-40C3-AB61-C43D146027B7}" srcOrd="0" destOrd="0" presId="urn:microsoft.com/office/officeart/2005/8/layout/radial4"/>
    <dgm:cxn modelId="{2F5B0AC4-6E82-498B-85E5-78EA38E9A037}" type="presOf" srcId="{4A4C7F1B-7110-4110-AC11-FF98ECF00835}" destId="{1D4432EF-5514-46BD-B0FD-7BF61E3D8FE9}" srcOrd="0" destOrd="0" presId="urn:microsoft.com/office/officeart/2005/8/layout/radial4"/>
    <dgm:cxn modelId="{CCAD8CCC-F4D6-41EE-8B06-E631C30F478C}" type="presOf" srcId="{78F14474-FACE-4C9E-A5EB-169570A2AC6B}" destId="{E9400463-ECA8-4D2A-8FA4-7FBD6F81AB37}" srcOrd="0" destOrd="0" presId="urn:microsoft.com/office/officeart/2005/8/layout/radial4"/>
    <dgm:cxn modelId="{32A9CBD2-F71A-4399-8096-940A09F576A3}" srcId="{4A4C7F1B-7110-4110-AC11-FF98ECF00835}" destId="{C1282F3F-F796-4F6E-9B94-A6C09A00B12D}" srcOrd="0" destOrd="0" parTransId="{2CCDC571-5D85-4695-95CC-41673A0F86B0}" sibTransId="{6AEFD4C3-AF69-4C75-A8CE-AFB2504E3A49}"/>
    <dgm:cxn modelId="{8ED51CE9-355E-49BD-B203-7127280F029E}" type="presOf" srcId="{0119DC68-3D8F-476A-95D9-0FC092D6E650}" destId="{D0C0D0B8-B07F-46D3-826E-476D41AD950E}" srcOrd="0" destOrd="0" presId="urn:microsoft.com/office/officeart/2005/8/layout/radial4"/>
    <dgm:cxn modelId="{5675C5E9-9A69-4801-9DE3-5C2369866CD9}" type="presOf" srcId="{926D755C-091E-400B-9F71-45577963738C}" destId="{92CA873B-DE8C-4E84-BFA7-8B3056C271F6}" srcOrd="0" destOrd="0" presId="urn:microsoft.com/office/officeart/2005/8/layout/radial4"/>
    <dgm:cxn modelId="{8406AAEB-7341-48DD-8758-4F4859587413}" type="presOf" srcId="{E5A4B89F-576D-4F9D-918C-9435C263778F}" destId="{32A2B6A5-37AD-476D-8431-EC381D5A3E1D}" srcOrd="0" destOrd="0" presId="urn:microsoft.com/office/officeart/2005/8/layout/radial4"/>
    <dgm:cxn modelId="{EC6583F4-B75E-4116-BF82-1C44D3AB83CB}" srcId="{4A4C7F1B-7110-4110-AC11-FF98ECF00835}" destId="{EE3FA84A-CCF7-4113-840B-BCF121F4AF36}" srcOrd="4" destOrd="0" parTransId="{926D755C-091E-400B-9F71-45577963738C}" sibTransId="{BA3AE509-40D8-42F1-818D-52F440E339EF}"/>
    <dgm:cxn modelId="{015A3ACE-309D-4FC1-AE03-7E047284AA17}" type="presParOf" srcId="{5102310A-5F4C-4BFA-90D5-56D0107655EF}" destId="{1D4432EF-5514-46BD-B0FD-7BF61E3D8FE9}" srcOrd="0" destOrd="0" presId="urn:microsoft.com/office/officeart/2005/8/layout/radial4"/>
    <dgm:cxn modelId="{F59685B0-DB94-4F59-8C1E-2E7FBDF84AE1}" type="presParOf" srcId="{5102310A-5F4C-4BFA-90D5-56D0107655EF}" destId="{72DE1F5B-1070-48C7-9BD3-7B5F7FEEBFE6}" srcOrd="1" destOrd="0" presId="urn:microsoft.com/office/officeart/2005/8/layout/radial4"/>
    <dgm:cxn modelId="{9A732ADC-0E93-42D1-A4AD-C3F95FA29536}" type="presParOf" srcId="{5102310A-5F4C-4BFA-90D5-56D0107655EF}" destId="{C2758654-143D-4A70-89F1-38554E9D03A1}" srcOrd="2" destOrd="0" presId="urn:microsoft.com/office/officeart/2005/8/layout/radial4"/>
    <dgm:cxn modelId="{D9284984-6E59-44B6-A703-49243329D582}" type="presParOf" srcId="{5102310A-5F4C-4BFA-90D5-56D0107655EF}" destId="{918C2374-E181-4F1F-AB26-483890A510AB}" srcOrd="3" destOrd="0" presId="urn:microsoft.com/office/officeart/2005/8/layout/radial4"/>
    <dgm:cxn modelId="{A2A91B45-0190-43A5-9CE6-F43DB75DC742}" type="presParOf" srcId="{5102310A-5F4C-4BFA-90D5-56D0107655EF}" destId="{32A2B6A5-37AD-476D-8431-EC381D5A3E1D}" srcOrd="4" destOrd="0" presId="urn:microsoft.com/office/officeart/2005/8/layout/radial4"/>
    <dgm:cxn modelId="{E3EC184E-C78A-4238-A0D3-C87924C01251}" type="presParOf" srcId="{5102310A-5F4C-4BFA-90D5-56D0107655EF}" destId="{E9400463-ECA8-4D2A-8FA4-7FBD6F81AB37}" srcOrd="5" destOrd="0" presId="urn:microsoft.com/office/officeart/2005/8/layout/radial4"/>
    <dgm:cxn modelId="{0F16686C-1E8F-40AB-8EE8-CC4530A896AF}" type="presParOf" srcId="{5102310A-5F4C-4BFA-90D5-56D0107655EF}" destId="{F746E096-A5DE-43B2-96DF-ACA5D4633280}" srcOrd="6" destOrd="0" presId="urn:microsoft.com/office/officeart/2005/8/layout/radial4"/>
    <dgm:cxn modelId="{EF561D61-1C73-4888-A943-016943814C20}" type="presParOf" srcId="{5102310A-5F4C-4BFA-90D5-56D0107655EF}" destId="{64E82649-A684-4080-82CF-2D2E28CD7CFD}" srcOrd="7" destOrd="0" presId="urn:microsoft.com/office/officeart/2005/8/layout/radial4"/>
    <dgm:cxn modelId="{08241480-621A-4F1A-A34E-2FD743BBD4E0}" type="presParOf" srcId="{5102310A-5F4C-4BFA-90D5-56D0107655EF}" destId="{8627B823-9736-4F9B-88E8-AB7140246848}" srcOrd="8" destOrd="0" presId="urn:microsoft.com/office/officeart/2005/8/layout/radial4"/>
    <dgm:cxn modelId="{A2B62DF7-16B8-4920-B30A-CE9B3AEE2B41}" type="presParOf" srcId="{5102310A-5F4C-4BFA-90D5-56D0107655EF}" destId="{92CA873B-DE8C-4E84-BFA7-8B3056C271F6}" srcOrd="9" destOrd="0" presId="urn:microsoft.com/office/officeart/2005/8/layout/radial4"/>
    <dgm:cxn modelId="{A5C25048-E977-4E71-B55A-42227347FFAD}" type="presParOf" srcId="{5102310A-5F4C-4BFA-90D5-56D0107655EF}" destId="{63E40B1E-2967-4536-A7F0-70A7D6DA64BA}" srcOrd="10" destOrd="0" presId="urn:microsoft.com/office/officeart/2005/8/layout/radial4"/>
    <dgm:cxn modelId="{BE04A885-E992-4236-B183-334EB0D6A601}" type="presParOf" srcId="{5102310A-5F4C-4BFA-90D5-56D0107655EF}" destId="{D0C0D0B8-B07F-46D3-826E-476D41AD950E}" srcOrd="11" destOrd="0" presId="urn:microsoft.com/office/officeart/2005/8/layout/radial4"/>
    <dgm:cxn modelId="{C12F3830-7B93-40C8-955E-A78160A20682}" type="presParOf" srcId="{5102310A-5F4C-4BFA-90D5-56D0107655EF}" destId="{E2048CBE-9934-40C3-AB61-C43D146027B7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4432EF-5514-46BD-B0FD-7BF61E3D8FE9}">
      <dsp:nvSpPr>
        <dsp:cNvPr id="0" name=""/>
        <dsp:cNvSpPr/>
      </dsp:nvSpPr>
      <dsp:spPr>
        <a:xfrm>
          <a:off x="4331728" y="2498179"/>
          <a:ext cx="1852142" cy="18521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 dirty="0"/>
            <a:t>Bireysel direnme</a:t>
          </a:r>
        </a:p>
      </dsp:txBody>
      <dsp:txXfrm>
        <a:off x="4602968" y="2769419"/>
        <a:ext cx="1309662" cy="1309662"/>
      </dsp:txXfrm>
    </dsp:sp>
    <dsp:sp modelId="{918C2374-E181-4F1F-AB26-483890A510AB}">
      <dsp:nvSpPr>
        <dsp:cNvPr id="0" name=""/>
        <dsp:cNvSpPr/>
      </dsp:nvSpPr>
      <dsp:spPr>
        <a:xfrm rot="10800000">
          <a:off x="2538380" y="3160320"/>
          <a:ext cx="1694714" cy="52786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A2B6A5-37AD-476D-8431-EC381D5A3E1D}">
      <dsp:nvSpPr>
        <dsp:cNvPr id="0" name=""/>
        <dsp:cNvSpPr/>
      </dsp:nvSpPr>
      <dsp:spPr>
        <a:xfrm>
          <a:off x="1658612" y="2720436"/>
          <a:ext cx="1759535" cy="14076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Ekonomik faktörler</a:t>
          </a:r>
        </a:p>
      </dsp:txBody>
      <dsp:txXfrm>
        <a:off x="1699840" y="2761664"/>
        <a:ext cx="1677079" cy="1325172"/>
      </dsp:txXfrm>
    </dsp:sp>
    <dsp:sp modelId="{E9400463-ECA8-4D2A-8FA4-7FBD6F81AB37}">
      <dsp:nvSpPr>
        <dsp:cNvPr id="0" name=""/>
        <dsp:cNvSpPr/>
      </dsp:nvSpPr>
      <dsp:spPr>
        <a:xfrm rot="13500000">
          <a:off x="3086694" y="1836571"/>
          <a:ext cx="1694714" cy="52786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46E096-A5DE-43B2-96DF-ACA5D4633280}">
      <dsp:nvSpPr>
        <dsp:cNvPr id="0" name=""/>
        <dsp:cNvSpPr/>
      </dsp:nvSpPr>
      <dsp:spPr>
        <a:xfrm>
          <a:off x="2455112" y="797516"/>
          <a:ext cx="1759535" cy="14076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Seçilen bilgilerin değerlendirilmesi</a:t>
          </a:r>
        </a:p>
      </dsp:txBody>
      <dsp:txXfrm>
        <a:off x="2496340" y="838744"/>
        <a:ext cx="1677079" cy="1325172"/>
      </dsp:txXfrm>
    </dsp:sp>
    <dsp:sp modelId="{64E82649-A684-4080-82CF-2D2E28CD7CFD}">
      <dsp:nvSpPr>
        <dsp:cNvPr id="0" name=""/>
        <dsp:cNvSpPr/>
      </dsp:nvSpPr>
      <dsp:spPr>
        <a:xfrm rot="16200000">
          <a:off x="4410442" y="1288257"/>
          <a:ext cx="1694714" cy="52786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27B823-9736-4F9B-88E8-AB7140246848}">
      <dsp:nvSpPr>
        <dsp:cNvPr id="0" name=""/>
        <dsp:cNvSpPr/>
      </dsp:nvSpPr>
      <dsp:spPr>
        <a:xfrm>
          <a:off x="4378032" y="1016"/>
          <a:ext cx="1759535" cy="14076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Alışkanlık</a:t>
          </a:r>
        </a:p>
      </dsp:txBody>
      <dsp:txXfrm>
        <a:off x="4419260" y="42244"/>
        <a:ext cx="1677079" cy="1325172"/>
      </dsp:txXfrm>
    </dsp:sp>
    <dsp:sp modelId="{92CA873B-DE8C-4E84-BFA7-8B3056C271F6}">
      <dsp:nvSpPr>
        <dsp:cNvPr id="0" name=""/>
        <dsp:cNvSpPr/>
      </dsp:nvSpPr>
      <dsp:spPr>
        <a:xfrm rot="18900000">
          <a:off x="5734190" y="1836571"/>
          <a:ext cx="1694714" cy="52786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E40B1E-2967-4536-A7F0-70A7D6DA64BA}">
      <dsp:nvSpPr>
        <dsp:cNvPr id="0" name=""/>
        <dsp:cNvSpPr/>
      </dsp:nvSpPr>
      <dsp:spPr>
        <a:xfrm>
          <a:off x="6300952" y="797516"/>
          <a:ext cx="1759535" cy="14076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Güvenlik</a:t>
          </a:r>
        </a:p>
      </dsp:txBody>
      <dsp:txXfrm>
        <a:off x="6342180" y="838744"/>
        <a:ext cx="1677079" cy="1325172"/>
      </dsp:txXfrm>
    </dsp:sp>
    <dsp:sp modelId="{D0C0D0B8-B07F-46D3-826E-476D41AD950E}">
      <dsp:nvSpPr>
        <dsp:cNvPr id="0" name=""/>
        <dsp:cNvSpPr/>
      </dsp:nvSpPr>
      <dsp:spPr>
        <a:xfrm>
          <a:off x="6282505" y="3160320"/>
          <a:ext cx="1694714" cy="52786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048CBE-9934-40C3-AB61-C43D146027B7}">
      <dsp:nvSpPr>
        <dsp:cNvPr id="0" name=""/>
        <dsp:cNvSpPr/>
      </dsp:nvSpPr>
      <dsp:spPr>
        <a:xfrm>
          <a:off x="7097452" y="2720436"/>
          <a:ext cx="1759535" cy="14076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Bilinmez korkusu</a:t>
          </a:r>
        </a:p>
      </dsp:txBody>
      <dsp:txXfrm>
        <a:off x="7138680" y="2761664"/>
        <a:ext cx="1677079" cy="13251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4432EF-5514-46BD-B0FD-7BF61E3D8FE9}">
      <dsp:nvSpPr>
        <dsp:cNvPr id="0" name=""/>
        <dsp:cNvSpPr/>
      </dsp:nvSpPr>
      <dsp:spPr>
        <a:xfrm>
          <a:off x="4277661" y="2390534"/>
          <a:ext cx="1960276" cy="19602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000" kern="1200" dirty="0"/>
            <a:t>Örgütsel direnme</a:t>
          </a:r>
        </a:p>
      </dsp:txBody>
      <dsp:txXfrm>
        <a:off x="4564737" y="2677610"/>
        <a:ext cx="1386124" cy="1386124"/>
      </dsp:txXfrm>
    </dsp:sp>
    <dsp:sp modelId="{72DE1F5B-1070-48C7-9BD3-7B5F7FEEBFE6}">
      <dsp:nvSpPr>
        <dsp:cNvPr id="0" name=""/>
        <dsp:cNvSpPr/>
      </dsp:nvSpPr>
      <dsp:spPr>
        <a:xfrm rot="10800000">
          <a:off x="2291342" y="3091333"/>
          <a:ext cx="1877071" cy="55867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758654-143D-4A70-89F1-38554E9D03A1}">
      <dsp:nvSpPr>
        <dsp:cNvPr id="0" name=""/>
        <dsp:cNvSpPr/>
      </dsp:nvSpPr>
      <dsp:spPr>
        <a:xfrm>
          <a:off x="1605246" y="2821795"/>
          <a:ext cx="1372193" cy="1097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Deneyime yönelik tehdit</a:t>
          </a:r>
        </a:p>
      </dsp:txBody>
      <dsp:txXfrm>
        <a:off x="1637398" y="2853947"/>
        <a:ext cx="1307889" cy="1033450"/>
      </dsp:txXfrm>
    </dsp:sp>
    <dsp:sp modelId="{918C2374-E181-4F1F-AB26-483890A510AB}">
      <dsp:nvSpPr>
        <dsp:cNvPr id="0" name=""/>
        <dsp:cNvSpPr/>
      </dsp:nvSpPr>
      <dsp:spPr>
        <a:xfrm rot="13096188">
          <a:off x="2698862" y="1824890"/>
          <a:ext cx="1907206" cy="55867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A2B6A5-37AD-476D-8431-EC381D5A3E1D}">
      <dsp:nvSpPr>
        <dsp:cNvPr id="0" name=""/>
        <dsp:cNvSpPr/>
      </dsp:nvSpPr>
      <dsp:spPr>
        <a:xfrm>
          <a:off x="2217692" y="964723"/>
          <a:ext cx="1372193" cy="1097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Yerleşik iktidar ilişkilerine yönelik tehdit</a:t>
          </a:r>
        </a:p>
      </dsp:txBody>
      <dsp:txXfrm>
        <a:off x="2249844" y="996875"/>
        <a:ext cx="1307889" cy="1033450"/>
      </dsp:txXfrm>
    </dsp:sp>
    <dsp:sp modelId="{E9400463-ECA8-4D2A-8FA4-7FBD6F81AB37}">
      <dsp:nvSpPr>
        <dsp:cNvPr id="0" name=""/>
        <dsp:cNvSpPr/>
      </dsp:nvSpPr>
      <dsp:spPr>
        <a:xfrm rot="15120000">
          <a:off x="3692602" y="1162665"/>
          <a:ext cx="1877071" cy="55867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46E096-A5DE-43B2-96DF-ACA5D4633280}">
      <dsp:nvSpPr>
        <dsp:cNvPr id="0" name=""/>
        <dsp:cNvSpPr/>
      </dsp:nvSpPr>
      <dsp:spPr>
        <a:xfrm>
          <a:off x="3655017" y="527"/>
          <a:ext cx="1372193" cy="1097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Yerleşik</a:t>
          </a:r>
          <a:r>
            <a:rPr lang="tr-TR" sz="1600" kern="1200" baseline="0" dirty="0"/>
            <a:t> çıkarlara yönelik tehdit</a:t>
          </a:r>
          <a:endParaRPr lang="tr-TR" sz="1600" kern="1200" dirty="0"/>
        </a:p>
      </dsp:txBody>
      <dsp:txXfrm>
        <a:off x="3687169" y="32679"/>
        <a:ext cx="1307889" cy="1033450"/>
      </dsp:txXfrm>
    </dsp:sp>
    <dsp:sp modelId="{64E82649-A684-4080-82CF-2D2E28CD7CFD}">
      <dsp:nvSpPr>
        <dsp:cNvPr id="0" name=""/>
        <dsp:cNvSpPr/>
      </dsp:nvSpPr>
      <dsp:spPr>
        <a:xfrm rot="17280000">
          <a:off x="4945926" y="1162665"/>
          <a:ext cx="1877071" cy="55867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27B823-9736-4F9B-88E8-AB7140246848}">
      <dsp:nvSpPr>
        <dsp:cNvPr id="0" name=""/>
        <dsp:cNvSpPr/>
      </dsp:nvSpPr>
      <dsp:spPr>
        <a:xfrm>
          <a:off x="5488388" y="527"/>
          <a:ext cx="1372193" cy="1097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Yapısal atalet</a:t>
          </a:r>
        </a:p>
      </dsp:txBody>
      <dsp:txXfrm>
        <a:off x="5520540" y="32679"/>
        <a:ext cx="1307889" cy="1033450"/>
      </dsp:txXfrm>
    </dsp:sp>
    <dsp:sp modelId="{92CA873B-DE8C-4E84-BFA7-8B3056C271F6}">
      <dsp:nvSpPr>
        <dsp:cNvPr id="0" name=""/>
        <dsp:cNvSpPr/>
      </dsp:nvSpPr>
      <dsp:spPr>
        <a:xfrm rot="19440000">
          <a:off x="5959887" y="1899351"/>
          <a:ext cx="1877071" cy="55867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E40B1E-2967-4536-A7F0-70A7D6DA64BA}">
      <dsp:nvSpPr>
        <dsp:cNvPr id="0" name=""/>
        <dsp:cNvSpPr/>
      </dsp:nvSpPr>
      <dsp:spPr>
        <a:xfrm>
          <a:off x="6971617" y="1078155"/>
          <a:ext cx="1372193" cy="1097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Değişime  odaklanmama</a:t>
          </a:r>
        </a:p>
      </dsp:txBody>
      <dsp:txXfrm>
        <a:off x="7003769" y="1110307"/>
        <a:ext cx="1307889" cy="1033450"/>
      </dsp:txXfrm>
    </dsp:sp>
    <dsp:sp modelId="{D0C0D0B8-B07F-46D3-826E-476D41AD950E}">
      <dsp:nvSpPr>
        <dsp:cNvPr id="0" name=""/>
        <dsp:cNvSpPr/>
      </dsp:nvSpPr>
      <dsp:spPr>
        <a:xfrm rot="79434">
          <a:off x="6368945" y="3143141"/>
          <a:ext cx="2261235" cy="55867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048CBE-9934-40C3-AB61-C43D146027B7}">
      <dsp:nvSpPr>
        <dsp:cNvPr id="0" name=""/>
        <dsp:cNvSpPr/>
      </dsp:nvSpPr>
      <dsp:spPr>
        <a:xfrm>
          <a:off x="7943783" y="2899726"/>
          <a:ext cx="1372193" cy="1097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Grup ataleti</a:t>
          </a:r>
        </a:p>
      </dsp:txBody>
      <dsp:txXfrm>
        <a:off x="7975935" y="2931878"/>
        <a:ext cx="1307889" cy="10334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7945554-5543-475D-BF64-3B3F8932F2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4C5C44D-1A4D-495B-BC6B-54BF46A5B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B09D44F-239D-494E-9A7C-A91E8275A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D364-1461-4735-816A-1F74125924D6}" type="datetimeFigureOut">
              <a:rPr lang="tr-TR" smtClean="0"/>
              <a:t>26.05.2020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81C6082-1C3C-4EC8-9201-54409572C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845E7A2-5C5F-4C2F-B834-D4D7953BD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D28-8E83-4481-894D-CD38FFE5E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6365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A8CF992-9CF0-41E4-A16E-34F19062E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9769DD-91A8-4994-9E43-8DC6B4F98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7C80243-1ECB-4370-AE52-DCF080358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D364-1461-4735-816A-1F74125924D6}" type="datetimeFigureOut">
              <a:rPr lang="tr-TR" smtClean="0"/>
              <a:t>26.05.2020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F892D-8374-4E9A-82EC-E8ACB0B51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E922808-2643-4868-992E-FD715F4BF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D28-8E83-4481-894D-CD38FFE5E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418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C3056CA-8A03-44FA-8D3B-4B25803F89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19F48E2-8A8D-432C-9C70-271576AE9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5A0062D-218F-4E70-93F1-533A2ADD6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D364-1461-4735-816A-1F74125924D6}" type="datetimeFigureOut">
              <a:rPr lang="tr-TR" smtClean="0"/>
              <a:t>26.05.2020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EFA0438-1D2E-4EA2-B59C-D74802811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37A54F1-E1CF-40C3-B771-E0F50CDA4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D28-8E83-4481-894D-CD38FFE5E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9169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DE0CCFA-0F69-4E54-8C04-A4AE6BD50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8384DD-391D-4D32-866E-15077DC81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9711E58-763F-4E7D-AD09-42DB21134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D364-1461-4735-816A-1F74125924D6}" type="datetimeFigureOut">
              <a:rPr lang="tr-TR" smtClean="0"/>
              <a:t>26.05.2020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DB579B0-56E9-44EE-9533-D7D8128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CF79962-D2DD-4046-9476-73B4B4C39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D28-8E83-4481-894D-CD38FFE5E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4832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D56CDA2-82E7-4C07-B3E3-2AE3F9ADF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2B0CD02-4297-43FF-8810-98EC683407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5F7A8C-4CA1-476B-B05F-A493AB2E9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D364-1461-4735-816A-1F74125924D6}" type="datetimeFigureOut">
              <a:rPr lang="tr-TR" smtClean="0"/>
              <a:t>26.05.2020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70F1C9F-8E4C-4D6C-BFD7-64621759C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3BB512-FAC6-42EA-85E7-86269F7CA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D28-8E83-4481-894D-CD38FFE5E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3564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8F4CA8A-5D21-45A4-9D9E-C9CFD81FC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68B1284-9810-4257-847B-079FD5B2DB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AC1DB6A-5F9E-4F32-97EA-6EE43B66DA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6C6E360-42F6-4FE6-BAE6-C567C2BA4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D364-1461-4735-816A-1F74125924D6}" type="datetimeFigureOut">
              <a:rPr lang="tr-TR" smtClean="0"/>
              <a:t>26.05.2020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8CFEF5C-7709-456D-914A-43B4F733C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CDB2C58-5136-4342-AB02-1C78F7C24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D28-8E83-4481-894D-CD38FFE5E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6342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B803E0-5090-4B9B-B679-96C8820C5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C224685-570B-4161-A9CE-8B0210C02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CC853FB-D3CD-47A1-B47B-BF70AE41B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BD4DEFC-877B-4417-9516-6F4DA7E84C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93096EE-B9DD-4FEB-88FE-711D078AA1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C6E9502-C39D-40C4-A550-2923E1711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D364-1461-4735-816A-1F74125924D6}" type="datetimeFigureOut">
              <a:rPr lang="tr-TR" smtClean="0"/>
              <a:t>26.05.2020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6D9E619-51B0-46CD-80B3-A05C1AA97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AC7C04F-E676-4B87-A5DB-EA8C2ED4D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D28-8E83-4481-894D-CD38FFE5E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901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03F3ED1-5063-4902-B4AE-92FB116BB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534D1C0-4B2F-4685-B389-734EC923D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D364-1461-4735-816A-1F74125924D6}" type="datetimeFigureOut">
              <a:rPr lang="tr-TR" smtClean="0"/>
              <a:t>26.05.2020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75518A6-BCF2-42D3-BBA7-7D63F439D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9376544-FC45-4B94-8894-16673413B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D28-8E83-4481-894D-CD38FFE5E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9691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D772813-7512-445C-B67E-F7603E064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D364-1461-4735-816A-1F74125924D6}" type="datetimeFigureOut">
              <a:rPr lang="tr-TR" smtClean="0"/>
              <a:t>26.05.2020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C20311FF-9FC7-45F1-984D-070A3A2AA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9CFC1C5-2E92-4978-AC60-13286D442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D28-8E83-4481-894D-CD38FFE5E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0215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AA33A7E-DDB3-45F4-9C89-DB53B38F9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0705FA-EC26-4DB4-818A-7AAB9A9C3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6783265-6CCA-4D38-9617-24A3E81BCA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5C17925-9FD3-4A13-8717-3503FC441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D364-1461-4735-816A-1F74125924D6}" type="datetimeFigureOut">
              <a:rPr lang="tr-TR" smtClean="0"/>
              <a:t>26.05.2020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56AC446-62D3-4198-8300-173BDF655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AF2B834-E414-42C9-8809-ACAB8E382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D28-8E83-4481-894D-CD38FFE5E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2262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D2ADA85-FF1C-4143-9D96-C001E6253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0BA51C5-40B9-4F70-8006-250C23BA60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B15A7C6-8CD0-4A04-9FCC-3C84DDB1D4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F81EBCE-A2BC-4675-820F-3F3CBBDF8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D364-1461-4735-816A-1F74125924D6}" type="datetimeFigureOut">
              <a:rPr lang="tr-TR" smtClean="0"/>
              <a:t>26.05.2020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1578566-1B42-4BDC-967C-DE3EC060E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68BDD95-9367-4314-9539-91E35EB89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D28-8E83-4481-894D-CD38FFE5E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3834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89F1357-BE8F-4DDA-88F4-0C49853B1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14C7128-A45A-48E9-9688-FDDCBCC33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B920937-547D-437A-BF31-89D6DB8064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1D364-1461-4735-816A-1F74125924D6}" type="datetimeFigureOut">
              <a:rPr lang="tr-TR" smtClean="0"/>
              <a:t>26.05.2020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6E6B20D-7161-4AB8-8EDF-5779E50633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A78F378-02B5-47B9-B1E6-88B5292E75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1D28-8E83-4481-894D-CD38FFE5E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396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88B28AF-D70A-4C7A-B369-62948E156C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tr-TR" dirty="0"/>
            </a:br>
            <a:br>
              <a:rPr lang="tr-TR" dirty="0"/>
            </a:br>
            <a:r>
              <a:rPr lang="tr-TR" sz="4000" dirty="0"/>
              <a:t>ÖRGÜTSEL DAVRANIŞ</a:t>
            </a:r>
            <a:br>
              <a:rPr lang="tr-TR" sz="4000" dirty="0"/>
            </a:br>
            <a:r>
              <a:rPr lang="tr-TR" sz="4000" dirty="0"/>
              <a:t>ADMYO</a:t>
            </a:r>
            <a:br>
              <a:rPr lang="tr-TR" sz="4000" dirty="0"/>
            </a:br>
            <a:r>
              <a:rPr lang="tr-TR" sz="4000" dirty="0"/>
              <a:t>2019-2020 BAHAR DÖNEMİ</a:t>
            </a:r>
            <a:br>
              <a:rPr lang="tr-TR" sz="4000" dirty="0"/>
            </a:br>
            <a:r>
              <a:rPr lang="tr-TR" sz="4000" dirty="0"/>
              <a:t>Doç. Dr. Sonay BAYRAMOĞLU ÖZUĞURLU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6EC4A73-4607-4C50-8BD0-C8B6B47E15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14. HAFTA</a:t>
            </a:r>
          </a:p>
          <a:p>
            <a:r>
              <a:rPr lang="tr-TR" dirty="0"/>
              <a:t>ÖRGÜT KÜLTÜRÜ</a:t>
            </a:r>
          </a:p>
        </p:txBody>
      </p:sp>
    </p:spTree>
    <p:extLst>
      <p:ext uri="{BB962C8B-B14F-4D97-AF65-F5344CB8AC3E}">
        <p14:creationId xmlns:p14="http://schemas.microsoft.com/office/powerpoint/2010/main" val="4143958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427CE9-1A66-4295-A5CC-9D909D785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Kültürel Değişme Koşulları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626F75-8AF5-4899-B76C-4EDDBC51F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Ağır bir kriz</a:t>
            </a:r>
          </a:p>
          <a:p>
            <a:r>
              <a:rPr lang="tr-TR" dirty="0"/>
              <a:t>Lider değişikliği</a:t>
            </a:r>
          </a:p>
          <a:p>
            <a:r>
              <a:rPr lang="tr-TR" dirty="0"/>
              <a:t>Genç ve küçük örgütler</a:t>
            </a:r>
          </a:p>
          <a:p>
            <a:r>
              <a:rPr lang="tr-TR" dirty="0"/>
              <a:t>Zayıf kültür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0056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E0E115-CB7D-4D2F-8EC0-D46928759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tr-TR" dirty="0"/>
              <a:t>Kültürel Değişim için Yollar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26603A-AE59-4BD6-A0B3-6312EF51E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Üst düzey yöneticinin pozitif bir rol modeli olması</a:t>
            </a:r>
          </a:p>
          <a:p>
            <a:pPr marL="0" indent="0">
              <a:buNone/>
            </a:pPr>
            <a:r>
              <a:rPr lang="tr-TR" dirty="0"/>
              <a:t>Eskilerin yerini alan yeni hikaye,  sembol ve ritüeller </a:t>
            </a:r>
          </a:p>
          <a:p>
            <a:pPr marL="0" indent="0">
              <a:buNone/>
            </a:pPr>
            <a:r>
              <a:rPr lang="tr-TR" dirty="0"/>
              <a:t>Çalışanların seçilmesi, geliştirilmesi ve desteklenmesinde yeni değerlere bağlılık gösterme</a:t>
            </a:r>
          </a:p>
          <a:p>
            <a:pPr marL="0" indent="0">
              <a:buNone/>
            </a:pPr>
            <a:r>
              <a:rPr lang="tr-TR" dirty="0"/>
              <a:t>Sosyalleşme süreçlerinin, yeni değerlerle birlikte yeniden biçimlendirilmesi</a:t>
            </a:r>
          </a:p>
        </p:txBody>
      </p:sp>
    </p:spTree>
    <p:extLst>
      <p:ext uri="{BB962C8B-B14F-4D97-AF65-F5344CB8AC3E}">
        <p14:creationId xmlns:p14="http://schemas.microsoft.com/office/powerpoint/2010/main" val="1612634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8362B7-C870-408C-A531-6C48E1F77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Kültürel Değişim için Yollar (DEVAM)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2A8500-0A4A-4846-99C3-BF4412788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Yeni değerlerin kabullenilmesini kolaylaştırmak için ödül sisteminin değiştirilmesi</a:t>
            </a:r>
          </a:p>
          <a:p>
            <a:pPr marL="0" indent="0">
              <a:buNone/>
            </a:pPr>
            <a:r>
              <a:rPr lang="tr-TR" dirty="0"/>
              <a:t>Yazısız kurallar yerine yazılı ve formel kuralların hayata geçirilmesini sağlamak</a:t>
            </a:r>
          </a:p>
          <a:p>
            <a:pPr marL="0" indent="0">
              <a:buNone/>
            </a:pPr>
            <a:r>
              <a:rPr lang="tr-TR" dirty="0"/>
              <a:t>Mevcut alt kültürleri, iş rotasyonu, iş değiştirme gibi yöntemlerle dağıtmak</a:t>
            </a:r>
          </a:p>
          <a:p>
            <a:pPr marL="0" indent="0">
              <a:buNone/>
            </a:pPr>
            <a:r>
              <a:rPr lang="tr-TR" dirty="0"/>
              <a:t>Güvenli çalışma iklimi yaratmak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5445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DE5221-37B8-4A26-BB35-C6E8F2FDB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Lewin’in</a:t>
            </a:r>
            <a:r>
              <a:rPr lang="tr-TR" dirty="0"/>
              <a:t> Üç aşamalı Değişim Modeli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CC2515-C248-4B4C-8920-9FB3014C6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Çözme----- harekete geçme--------- yeniden dondurma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450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353454-2AF8-49F5-A424-2EE13469C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Değişikliğin Uygulanması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68FBFC-774B-476F-9544-657A5FA0D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Çözme: Değişiklik için hazırlık</a:t>
            </a:r>
          </a:p>
          <a:p>
            <a:r>
              <a:rPr lang="tr-TR" dirty="0"/>
              <a:t>Harekete geçme: değişikliği yapma</a:t>
            </a:r>
          </a:p>
          <a:p>
            <a:r>
              <a:rPr lang="tr-TR" dirty="0"/>
              <a:t>Yeniden dondurma: Değişiklikleri sabitleme</a:t>
            </a:r>
          </a:p>
        </p:txBody>
      </p:sp>
    </p:spTree>
    <p:extLst>
      <p:ext uri="{BB962C8B-B14F-4D97-AF65-F5344CB8AC3E}">
        <p14:creationId xmlns:p14="http://schemas.microsoft.com/office/powerpoint/2010/main" val="3444301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5D349C-1D8B-461D-8262-0AE0D8CCD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Değişime Bireysel Dirençlerin Kaynakları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4C09915A-3901-425D-850F-448B5B3406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646469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7693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36EC5C-DF95-451C-801C-51DA24692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Değişime Örgütsel Direnmenin Kaynakları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2AF46844-F5F0-4F07-955D-56F7BC130A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140222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8317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D9F87C-76D5-4047-BE88-DB1488E2C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Değişime Direnci Ortadan Kaldırma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62AF06-38B2-4FCE-A0AE-4C88D4237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Eğitim ve iletişim</a:t>
            </a:r>
          </a:p>
          <a:p>
            <a:pPr marL="0" indent="0">
              <a:buNone/>
            </a:pPr>
            <a:r>
              <a:rPr lang="tr-TR" dirty="0"/>
              <a:t>Katılım</a:t>
            </a:r>
          </a:p>
          <a:p>
            <a:pPr marL="0" indent="0">
              <a:buNone/>
            </a:pPr>
            <a:r>
              <a:rPr lang="tr-TR" dirty="0"/>
              <a:t>Kolaylıklar ve destekler</a:t>
            </a:r>
          </a:p>
          <a:p>
            <a:pPr marL="0" indent="0">
              <a:buNone/>
            </a:pPr>
            <a:r>
              <a:rPr lang="tr-TR" dirty="0"/>
              <a:t>Uzlaşma</a:t>
            </a:r>
          </a:p>
          <a:p>
            <a:pPr marL="0" indent="0">
              <a:buNone/>
            </a:pPr>
            <a:r>
              <a:rPr lang="tr-TR" dirty="0"/>
              <a:t>Manipülasyon ve İşbirliği</a:t>
            </a:r>
          </a:p>
          <a:p>
            <a:pPr marL="0" indent="0">
              <a:buNone/>
            </a:pPr>
            <a:r>
              <a:rPr lang="tr-TR" dirty="0"/>
              <a:t>Zorlama</a:t>
            </a:r>
          </a:p>
        </p:txBody>
      </p:sp>
    </p:spTree>
    <p:extLst>
      <p:ext uri="{BB962C8B-B14F-4D97-AF65-F5344CB8AC3E}">
        <p14:creationId xmlns:p14="http://schemas.microsoft.com/office/powerpoint/2010/main" val="2208753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2966</TotalTime>
  <Words>201</Words>
  <Application>Microsoft Office PowerPoint</Application>
  <PresentationFormat>Geniş ekran</PresentationFormat>
  <Paragraphs>49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  ÖRGÜTSEL DAVRANIŞ ADMYO 2019-2020 BAHAR DÖNEMİ Doç. Dr. Sonay BAYRAMOĞLU ÖZUĞURLU</vt:lpstr>
      <vt:lpstr>Kültürel Değişme Koşulları</vt:lpstr>
      <vt:lpstr>Kültürel Değişim için Yollar</vt:lpstr>
      <vt:lpstr>Kültürel Değişim için Yollar (DEVAM)</vt:lpstr>
      <vt:lpstr>Lewin’in Üç aşamalı Değişim Modeli</vt:lpstr>
      <vt:lpstr>Değişikliğin Uygulanması</vt:lpstr>
      <vt:lpstr>Değişime Bireysel Dirençlerin Kaynakları</vt:lpstr>
      <vt:lpstr>Değişime Örgütsel Direnmenin Kaynakları</vt:lpstr>
      <vt:lpstr>Değişime Direnci Ortadan Kaldırma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ÖRGÜTSEL DAVRANIŞ ADMYO 2018-2019 BAHAR DÖNEMİ Doç. Dr. Sonay BAYRAMOĞLU ÖZUĞURLU</dc:title>
  <dc:creator>Ayse Su Ozugurlu</dc:creator>
  <cp:lastModifiedBy>sonay bayramoglu</cp:lastModifiedBy>
  <cp:revision>29</cp:revision>
  <dcterms:created xsi:type="dcterms:W3CDTF">2019-02-24T15:13:11Z</dcterms:created>
  <dcterms:modified xsi:type="dcterms:W3CDTF">2020-05-28T10:45:27Z</dcterms:modified>
</cp:coreProperties>
</file>