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79" r:id="rId6"/>
    <p:sldId id="280" r:id="rId7"/>
    <p:sldId id="260" r:id="rId8"/>
    <p:sldId id="267" r:id="rId9"/>
    <p:sldId id="265" r:id="rId10"/>
    <p:sldId id="268" r:id="rId11"/>
    <p:sldId id="269" r:id="rId12"/>
    <p:sldId id="270" r:id="rId13"/>
    <p:sldId id="271" r:id="rId14"/>
    <p:sldId id="272" r:id="rId15"/>
    <p:sldId id="273" r:id="rId16"/>
    <p:sldId id="274" r:id="rId17"/>
    <p:sldId id="275" r:id="rId18"/>
    <p:sldId id="276" r:id="rId19"/>
    <p:sldId id="281" r:id="rId20"/>
    <p:sldId id="282" r:id="rId21"/>
    <p:sldId id="262" r:id="rId22"/>
    <p:sldId id="261" r:id="rId23"/>
    <p:sldId id="263" r:id="rId24"/>
    <p:sldId id="264" r:id="rId25"/>
    <p:sldId id="277" r:id="rId26"/>
    <p:sldId id="278" r:id="rId27"/>
    <p:sldId id="283" r:id="rId28"/>
    <p:sldId id="284" r:id="rId2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180"/>
  </p:normalViewPr>
  <p:slideViewPr>
    <p:cSldViewPr snapToGrid="0" snapToObjects="1">
      <p:cViewPr varScale="1">
        <p:scale>
          <a:sx n="98" d="100"/>
          <a:sy n="98" d="100"/>
        </p:scale>
        <p:origin x="5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DA533-EE37-492A-8E16-E08A296FF1F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265ACCA-4D39-4393-ADD0-1323B0C7BD15}">
      <dgm:prSet/>
      <dgm:spPr/>
      <dgm:t>
        <a:bodyPr/>
        <a:lstStyle/>
        <a:p>
          <a:pPr>
            <a:lnSpc>
              <a:spcPct val="100000"/>
            </a:lnSpc>
            <a:defRPr cap="all"/>
          </a:pPr>
          <a:r>
            <a:rPr lang="en-US"/>
            <a:t>Population was almost doubled</a:t>
          </a:r>
        </a:p>
      </dgm:t>
    </dgm:pt>
    <dgm:pt modelId="{D2D49D1D-17F8-4600-A064-89301F9486DA}" type="parTrans" cxnId="{CF58925C-7843-47F8-B271-7FB8C4B0649D}">
      <dgm:prSet/>
      <dgm:spPr/>
      <dgm:t>
        <a:bodyPr/>
        <a:lstStyle/>
        <a:p>
          <a:endParaRPr lang="en-US"/>
        </a:p>
      </dgm:t>
    </dgm:pt>
    <dgm:pt modelId="{BB22E2B2-EB87-4AC8-991D-E23BE3697191}" type="sibTrans" cxnId="{CF58925C-7843-47F8-B271-7FB8C4B0649D}">
      <dgm:prSet/>
      <dgm:spPr/>
      <dgm:t>
        <a:bodyPr/>
        <a:lstStyle/>
        <a:p>
          <a:endParaRPr lang="en-US"/>
        </a:p>
      </dgm:t>
    </dgm:pt>
    <dgm:pt modelId="{CED7FF26-01E4-43CD-BF6D-CEB62167C429}">
      <dgm:prSet/>
      <dgm:spPr/>
      <dgm:t>
        <a:bodyPr/>
        <a:lstStyle/>
        <a:p>
          <a:pPr>
            <a:lnSpc>
              <a:spcPct val="100000"/>
            </a:lnSpc>
            <a:defRPr cap="all"/>
          </a:pPr>
          <a:r>
            <a:rPr lang="en-US"/>
            <a:t>Natural resources</a:t>
          </a:r>
        </a:p>
      </dgm:t>
    </dgm:pt>
    <dgm:pt modelId="{79DBCA5D-FDF1-4776-8986-8CA2A70D4888}" type="parTrans" cxnId="{0418B0D0-F137-4C2F-8916-FD2D6B5A0752}">
      <dgm:prSet/>
      <dgm:spPr/>
      <dgm:t>
        <a:bodyPr/>
        <a:lstStyle/>
        <a:p>
          <a:endParaRPr lang="en-US"/>
        </a:p>
      </dgm:t>
    </dgm:pt>
    <dgm:pt modelId="{18BCD50C-DA0D-4FD1-997B-9320C8FC178B}" type="sibTrans" cxnId="{0418B0D0-F137-4C2F-8916-FD2D6B5A0752}">
      <dgm:prSet/>
      <dgm:spPr/>
      <dgm:t>
        <a:bodyPr/>
        <a:lstStyle/>
        <a:p>
          <a:endParaRPr lang="en-US"/>
        </a:p>
      </dgm:t>
    </dgm:pt>
    <dgm:pt modelId="{2BDBCAA7-2335-476B-A24F-8F3CC0016E99}">
      <dgm:prSet/>
      <dgm:spPr/>
      <dgm:t>
        <a:bodyPr/>
        <a:lstStyle/>
        <a:p>
          <a:pPr>
            <a:lnSpc>
              <a:spcPct val="100000"/>
            </a:lnSpc>
            <a:defRPr cap="all"/>
          </a:pPr>
          <a:r>
            <a:rPr lang="en-US"/>
            <a:t>Foundries and factories</a:t>
          </a:r>
        </a:p>
      </dgm:t>
    </dgm:pt>
    <dgm:pt modelId="{8C7CBA8E-6DD2-48FB-8574-C2954E0CDDD6}" type="parTrans" cxnId="{8714DEEE-E0AC-48C1-84FB-2A0443F5094F}">
      <dgm:prSet/>
      <dgm:spPr/>
      <dgm:t>
        <a:bodyPr/>
        <a:lstStyle/>
        <a:p>
          <a:endParaRPr lang="en-US"/>
        </a:p>
      </dgm:t>
    </dgm:pt>
    <dgm:pt modelId="{EC238E2D-80E6-4B28-8A23-E5A5AE39BC75}" type="sibTrans" cxnId="{8714DEEE-E0AC-48C1-84FB-2A0443F5094F}">
      <dgm:prSet/>
      <dgm:spPr/>
      <dgm:t>
        <a:bodyPr/>
        <a:lstStyle/>
        <a:p>
          <a:endParaRPr lang="en-US"/>
        </a:p>
      </dgm:t>
    </dgm:pt>
    <dgm:pt modelId="{EAC041BD-A882-4E11-A2A5-12F95F127B5B}">
      <dgm:prSet/>
      <dgm:spPr/>
      <dgm:t>
        <a:bodyPr/>
        <a:lstStyle/>
        <a:p>
          <a:pPr>
            <a:lnSpc>
              <a:spcPct val="100000"/>
            </a:lnSpc>
            <a:defRPr cap="all"/>
          </a:pPr>
          <a:r>
            <a:rPr lang="en-US"/>
            <a:t>Skilled artisans</a:t>
          </a:r>
        </a:p>
      </dgm:t>
    </dgm:pt>
    <dgm:pt modelId="{9EF394A6-A609-4991-982D-3FD0F1CB2A16}" type="parTrans" cxnId="{FD4D5457-1DE2-4864-A2A8-0C2F545928E5}">
      <dgm:prSet/>
      <dgm:spPr/>
      <dgm:t>
        <a:bodyPr/>
        <a:lstStyle/>
        <a:p>
          <a:endParaRPr lang="en-US"/>
        </a:p>
      </dgm:t>
    </dgm:pt>
    <dgm:pt modelId="{D128FB79-FF0F-4097-9EDD-071AFDF19302}" type="sibTrans" cxnId="{FD4D5457-1DE2-4864-A2A8-0C2F545928E5}">
      <dgm:prSet/>
      <dgm:spPr/>
      <dgm:t>
        <a:bodyPr/>
        <a:lstStyle/>
        <a:p>
          <a:endParaRPr lang="en-US"/>
        </a:p>
      </dgm:t>
    </dgm:pt>
    <dgm:pt modelId="{048F8411-9310-4D10-9919-BD8B1FCF21C9}">
      <dgm:prSet/>
      <dgm:spPr/>
      <dgm:t>
        <a:bodyPr/>
        <a:lstStyle/>
        <a:p>
          <a:pPr>
            <a:lnSpc>
              <a:spcPct val="100000"/>
            </a:lnSpc>
            <a:defRPr cap="all"/>
          </a:pPr>
          <a:r>
            <a:rPr lang="en-US"/>
            <a:t>Economic and psychological strength</a:t>
          </a:r>
        </a:p>
      </dgm:t>
    </dgm:pt>
    <dgm:pt modelId="{4794693A-9814-446B-99F2-AEF2AB881A76}" type="parTrans" cxnId="{87998A97-48FA-4D92-9740-A2A61D5B8932}">
      <dgm:prSet/>
      <dgm:spPr/>
      <dgm:t>
        <a:bodyPr/>
        <a:lstStyle/>
        <a:p>
          <a:endParaRPr lang="en-US"/>
        </a:p>
      </dgm:t>
    </dgm:pt>
    <dgm:pt modelId="{B554AB14-053F-4B73-9575-B70E91A4A95B}" type="sibTrans" cxnId="{87998A97-48FA-4D92-9740-A2A61D5B8932}">
      <dgm:prSet/>
      <dgm:spPr/>
      <dgm:t>
        <a:bodyPr/>
        <a:lstStyle/>
        <a:p>
          <a:endParaRPr lang="en-US"/>
        </a:p>
      </dgm:t>
    </dgm:pt>
    <dgm:pt modelId="{D9E4329D-0238-A74F-B47A-769096E59687}" type="pres">
      <dgm:prSet presAssocID="{0FCDA533-EE37-492A-8E16-E08A296FF1FC}" presName="linear" presStyleCnt="0">
        <dgm:presLayoutVars>
          <dgm:dir/>
          <dgm:animLvl val="lvl"/>
          <dgm:resizeHandles val="exact"/>
        </dgm:presLayoutVars>
      </dgm:prSet>
      <dgm:spPr/>
    </dgm:pt>
    <dgm:pt modelId="{EC4EDDE6-8015-E245-AB08-A115E797855F}" type="pres">
      <dgm:prSet presAssocID="{E265ACCA-4D39-4393-ADD0-1323B0C7BD15}" presName="parentLin" presStyleCnt="0"/>
      <dgm:spPr/>
    </dgm:pt>
    <dgm:pt modelId="{C2A14A26-D991-DE4B-B679-3BF9C0A5D3FC}" type="pres">
      <dgm:prSet presAssocID="{E265ACCA-4D39-4393-ADD0-1323B0C7BD15}" presName="parentLeftMargin" presStyleLbl="node1" presStyleIdx="0" presStyleCnt="5"/>
      <dgm:spPr/>
    </dgm:pt>
    <dgm:pt modelId="{6C34BD33-A0A5-764E-9A46-93EEEB4586E9}" type="pres">
      <dgm:prSet presAssocID="{E265ACCA-4D39-4393-ADD0-1323B0C7BD15}" presName="parentText" presStyleLbl="node1" presStyleIdx="0" presStyleCnt="5">
        <dgm:presLayoutVars>
          <dgm:chMax val="0"/>
          <dgm:bulletEnabled val="1"/>
        </dgm:presLayoutVars>
      </dgm:prSet>
      <dgm:spPr/>
    </dgm:pt>
    <dgm:pt modelId="{A0D34935-096C-7644-9B46-71C2090D47BC}" type="pres">
      <dgm:prSet presAssocID="{E265ACCA-4D39-4393-ADD0-1323B0C7BD15}" presName="negativeSpace" presStyleCnt="0"/>
      <dgm:spPr/>
    </dgm:pt>
    <dgm:pt modelId="{CCB1CDA4-C96A-A743-A3BD-98205C6D3FC2}" type="pres">
      <dgm:prSet presAssocID="{E265ACCA-4D39-4393-ADD0-1323B0C7BD15}" presName="childText" presStyleLbl="conFgAcc1" presStyleIdx="0" presStyleCnt="5">
        <dgm:presLayoutVars>
          <dgm:bulletEnabled val="1"/>
        </dgm:presLayoutVars>
      </dgm:prSet>
      <dgm:spPr/>
    </dgm:pt>
    <dgm:pt modelId="{629B2405-58BE-0E4C-B7A5-21473BEFD950}" type="pres">
      <dgm:prSet presAssocID="{BB22E2B2-EB87-4AC8-991D-E23BE3697191}" presName="spaceBetweenRectangles" presStyleCnt="0"/>
      <dgm:spPr/>
    </dgm:pt>
    <dgm:pt modelId="{9DB0838A-3CCC-0E43-BDF7-2AC98751BF8E}" type="pres">
      <dgm:prSet presAssocID="{CED7FF26-01E4-43CD-BF6D-CEB62167C429}" presName="parentLin" presStyleCnt="0"/>
      <dgm:spPr/>
    </dgm:pt>
    <dgm:pt modelId="{7B36F73E-4A24-274B-88BD-4663503E78BE}" type="pres">
      <dgm:prSet presAssocID="{CED7FF26-01E4-43CD-BF6D-CEB62167C429}" presName="parentLeftMargin" presStyleLbl="node1" presStyleIdx="0" presStyleCnt="5"/>
      <dgm:spPr/>
    </dgm:pt>
    <dgm:pt modelId="{35EF0FE6-E04F-6C4B-B570-A9AE9A13625E}" type="pres">
      <dgm:prSet presAssocID="{CED7FF26-01E4-43CD-BF6D-CEB62167C429}" presName="parentText" presStyleLbl="node1" presStyleIdx="1" presStyleCnt="5">
        <dgm:presLayoutVars>
          <dgm:chMax val="0"/>
          <dgm:bulletEnabled val="1"/>
        </dgm:presLayoutVars>
      </dgm:prSet>
      <dgm:spPr/>
    </dgm:pt>
    <dgm:pt modelId="{DB44A138-7A5E-C442-833B-8836F97C27BB}" type="pres">
      <dgm:prSet presAssocID="{CED7FF26-01E4-43CD-BF6D-CEB62167C429}" presName="negativeSpace" presStyleCnt="0"/>
      <dgm:spPr/>
    </dgm:pt>
    <dgm:pt modelId="{1C778A10-5298-C74B-AD7B-1FE2806F941E}" type="pres">
      <dgm:prSet presAssocID="{CED7FF26-01E4-43CD-BF6D-CEB62167C429}" presName="childText" presStyleLbl="conFgAcc1" presStyleIdx="1" presStyleCnt="5">
        <dgm:presLayoutVars>
          <dgm:bulletEnabled val="1"/>
        </dgm:presLayoutVars>
      </dgm:prSet>
      <dgm:spPr/>
    </dgm:pt>
    <dgm:pt modelId="{DB0ECECA-D04B-3A48-AFBF-3166D63E33D3}" type="pres">
      <dgm:prSet presAssocID="{18BCD50C-DA0D-4FD1-997B-9320C8FC178B}" presName="spaceBetweenRectangles" presStyleCnt="0"/>
      <dgm:spPr/>
    </dgm:pt>
    <dgm:pt modelId="{5A3696D0-2CAE-0E4B-A573-FA51F427C2E9}" type="pres">
      <dgm:prSet presAssocID="{2BDBCAA7-2335-476B-A24F-8F3CC0016E99}" presName="parentLin" presStyleCnt="0"/>
      <dgm:spPr/>
    </dgm:pt>
    <dgm:pt modelId="{4B001128-8BA5-7C40-ACA4-55FEFE9E7636}" type="pres">
      <dgm:prSet presAssocID="{2BDBCAA7-2335-476B-A24F-8F3CC0016E99}" presName="parentLeftMargin" presStyleLbl="node1" presStyleIdx="1" presStyleCnt="5"/>
      <dgm:spPr/>
    </dgm:pt>
    <dgm:pt modelId="{6FA44E1D-89B0-404E-8452-6AE97889CFBA}" type="pres">
      <dgm:prSet presAssocID="{2BDBCAA7-2335-476B-A24F-8F3CC0016E99}" presName="parentText" presStyleLbl="node1" presStyleIdx="2" presStyleCnt="5">
        <dgm:presLayoutVars>
          <dgm:chMax val="0"/>
          <dgm:bulletEnabled val="1"/>
        </dgm:presLayoutVars>
      </dgm:prSet>
      <dgm:spPr/>
    </dgm:pt>
    <dgm:pt modelId="{3E04863E-5566-2D43-B7B4-8CA94A2938D9}" type="pres">
      <dgm:prSet presAssocID="{2BDBCAA7-2335-476B-A24F-8F3CC0016E99}" presName="negativeSpace" presStyleCnt="0"/>
      <dgm:spPr/>
    </dgm:pt>
    <dgm:pt modelId="{53B2D1B7-65B1-664F-BD59-9C62F45A924F}" type="pres">
      <dgm:prSet presAssocID="{2BDBCAA7-2335-476B-A24F-8F3CC0016E99}" presName="childText" presStyleLbl="conFgAcc1" presStyleIdx="2" presStyleCnt="5">
        <dgm:presLayoutVars>
          <dgm:bulletEnabled val="1"/>
        </dgm:presLayoutVars>
      </dgm:prSet>
      <dgm:spPr/>
    </dgm:pt>
    <dgm:pt modelId="{61ECAEC4-5EEC-8048-9313-02FD28EC2780}" type="pres">
      <dgm:prSet presAssocID="{EC238E2D-80E6-4B28-8A23-E5A5AE39BC75}" presName="spaceBetweenRectangles" presStyleCnt="0"/>
      <dgm:spPr/>
    </dgm:pt>
    <dgm:pt modelId="{BB09C687-1EDE-3F44-803F-B0FD48B30B95}" type="pres">
      <dgm:prSet presAssocID="{EAC041BD-A882-4E11-A2A5-12F95F127B5B}" presName="parentLin" presStyleCnt="0"/>
      <dgm:spPr/>
    </dgm:pt>
    <dgm:pt modelId="{77443211-7659-EB4D-AC69-9CD9854E7B0F}" type="pres">
      <dgm:prSet presAssocID="{EAC041BD-A882-4E11-A2A5-12F95F127B5B}" presName="parentLeftMargin" presStyleLbl="node1" presStyleIdx="2" presStyleCnt="5"/>
      <dgm:spPr/>
    </dgm:pt>
    <dgm:pt modelId="{16F51E11-37AF-6148-81F4-B8D9566B3BB4}" type="pres">
      <dgm:prSet presAssocID="{EAC041BD-A882-4E11-A2A5-12F95F127B5B}" presName="parentText" presStyleLbl="node1" presStyleIdx="3" presStyleCnt="5">
        <dgm:presLayoutVars>
          <dgm:chMax val="0"/>
          <dgm:bulletEnabled val="1"/>
        </dgm:presLayoutVars>
      </dgm:prSet>
      <dgm:spPr/>
    </dgm:pt>
    <dgm:pt modelId="{80AA147C-B6B7-4947-9D73-88D9CF8B7991}" type="pres">
      <dgm:prSet presAssocID="{EAC041BD-A882-4E11-A2A5-12F95F127B5B}" presName="negativeSpace" presStyleCnt="0"/>
      <dgm:spPr/>
    </dgm:pt>
    <dgm:pt modelId="{1BF5A2E6-AB92-4A49-8EBB-8284400FBC49}" type="pres">
      <dgm:prSet presAssocID="{EAC041BD-A882-4E11-A2A5-12F95F127B5B}" presName="childText" presStyleLbl="conFgAcc1" presStyleIdx="3" presStyleCnt="5">
        <dgm:presLayoutVars>
          <dgm:bulletEnabled val="1"/>
        </dgm:presLayoutVars>
      </dgm:prSet>
      <dgm:spPr/>
    </dgm:pt>
    <dgm:pt modelId="{584A3F6A-76DC-D848-BAAD-FA759579120C}" type="pres">
      <dgm:prSet presAssocID="{D128FB79-FF0F-4097-9EDD-071AFDF19302}" presName="spaceBetweenRectangles" presStyleCnt="0"/>
      <dgm:spPr/>
    </dgm:pt>
    <dgm:pt modelId="{4974EE37-629C-F045-BBA0-390A84FD573E}" type="pres">
      <dgm:prSet presAssocID="{048F8411-9310-4D10-9919-BD8B1FCF21C9}" presName="parentLin" presStyleCnt="0"/>
      <dgm:spPr/>
    </dgm:pt>
    <dgm:pt modelId="{265C0A53-AF3C-E64C-B223-293B882292E3}" type="pres">
      <dgm:prSet presAssocID="{048F8411-9310-4D10-9919-BD8B1FCF21C9}" presName="parentLeftMargin" presStyleLbl="node1" presStyleIdx="3" presStyleCnt="5"/>
      <dgm:spPr/>
    </dgm:pt>
    <dgm:pt modelId="{41DE68A0-CBE8-8344-B868-2937F2309AF8}" type="pres">
      <dgm:prSet presAssocID="{048F8411-9310-4D10-9919-BD8B1FCF21C9}" presName="parentText" presStyleLbl="node1" presStyleIdx="4" presStyleCnt="5">
        <dgm:presLayoutVars>
          <dgm:chMax val="0"/>
          <dgm:bulletEnabled val="1"/>
        </dgm:presLayoutVars>
      </dgm:prSet>
      <dgm:spPr/>
    </dgm:pt>
    <dgm:pt modelId="{43638645-1725-9247-AFD0-583EC31AD70E}" type="pres">
      <dgm:prSet presAssocID="{048F8411-9310-4D10-9919-BD8B1FCF21C9}" presName="negativeSpace" presStyleCnt="0"/>
      <dgm:spPr/>
    </dgm:pt>
    <dgm:pt modelId="{D5F5EC43-108A-494A-B507-0625234D1CD7}" type="pres">
      <dgm:prSet presAssocID="{048F8411-9310-4D10-9919-BD8B1FCF21C9}" presName="childText" presStyleLbl="conFgAcc1" presStyleIdx="4" presStyleCnt="5">
        <dgm:presLayoutVars>
          <dgm:bulletEnabled val="1"/>
        </dgm:presLayoutVars>
      </dgm:prSet>
      <dgm:spPr/>
    </dgm:pt>
  </dgm:ptLst>
  <dgm:cxnLst>
    <dgm:cxn modelId="{3693E711-0A5D-E547-8DB5-648FD8DD0AEC}" type="presOf" srcId="{E265ACCA-4D39-4393-ADD0-1323B0C7BD15}" destId="{6C34BD33-A0A5-764E-9A46-93EEEB4586E9}" srcOrd="1" destOrd="0" presId="urn:microsoft.com/office/officeart/2005/8/layout/list1"/>
    <dgm:cxn modelId="{7C7B4621-699E-AE46-9F82-6736E41CA664}" type="presOf" srcId="{EAC041BD-A882-4E11-A2A5-12F95F127B5B}" destId="{77443211-7659-EB4D-AC69-9CD9854E7B0F}" srcOrd="0" destOrd="0" presId="urn:microsoft.com/office/officeart/2005/8/layout/list1"/>
    <dgm:cxn modelId="{45378138-9360-D34D-A38A-F0C5689A3C7A}" type="presOf" srcId="{0FCDA533-EE37-492A-8E16-E08A296FF1FC}" destId="{D9E4329D-0238-A74F-B47A-769096E59687}" srcOrd="0" destOrd="0" presId="urn:microsoft.com/office/officeart/2005/8/layout/list1"/>
    <dgm:cxn modelId="{316CBF40-6F80-3448-A92D-0EA153DD39C9}" type="presOf" srcId="{EAC041BD-A882-4E11-A2A5-12F95F127B5B}" destId="{16F51E11-37AF-6148-81F4-B8D9566B3BB4}" srcOrd="1" destOrd="0" presId="urn:microsoft.com/office/officeart/2005/8/layout/list1"/>
    <dgm:cxn modelId="{6DDC1F52-271B-DB4C-8926-86368926C3F7}" type="presOf" srcId="{CED7FF26-01E4-43CD-BF6D-CEB62167C429}" destId="{35EF0FE6-E04F-6C4B-B570-A9AE9A13625E}" srcOrd="1" destOrd="0" presId="urn:microsoft.com/office/officeart/2005/8/layout/list1"/>
    <dgm:cxn modelId="{FD4D5457-1DE2-4864-A2A8-0C2F545928E5}" srcId="{0FCDA533-EE37-492A-8E16-E08A296FF1FC}" destId="{EAC041BD-A882-4E11-A2A5-12F95F127B5B}" srcOrd="3" destOrd="0" parTransId="{9EF394A6-A609-4991-982D-3FD0F1CB2A16}" sibTransId="{D128FB79-FF0F-4097-9EDD-071AFDF19302}"/>
    <dgm:cxn modelId="{CF58925C-7843-47F8-B271-7FB8C4B0649D}" srcId="{0FCDA533-EE37-492A-8E16-E08A296FF1FC}" destId="{E265ACCA-4D39-4393-ADD0-1323B0C7BD15}" srcOrd="0" destOrd="0" parTransId="{D2D49D1D-17F8-4600-A064-89301F9486DA}" sibTransId="{BB22E2B2-EB87-4AC8-991D-E23BE3697191}"/>
    <dgm:cxn modelId="{60E02169-3DED-544B-8FBA-1C0F5BF2CFDB}" type="presOf" srcId="{CED7FF26-01E4-43CD-BF6D-CEB62167C429}" destId="{7B36F73E-4A24-274B-88BD-4663503E78BE}" srcOrd="0" destOrd="0" presId="urn:microsoft.com/office/officeart/2005/8/layout/list1"/>
    <dgm:cxn modelId="{0C12D169-CE35-7D40-8C58-966DC087B6AD}" type="presOf" srcId="{048F8411-9310-4D10-9919-BD8B1FCF21C9}" destId="{41DE68A0-CBE8-8344-B868-2937F2309AF8}" srcOrd="1" destOrd="0" presId="urn:microsoft.com/office/officeart/2005/8/layout/list1"/>
    <dgm:cxn modelId="{DDD0D071-6081-1549-A021-5CE4E71AEFDE}" type="presOf" srcId="{2BDBCAA7-2335-476B-A24F-8F3CC0016E99}" destId="{6FA44E1D-89B0-404E-8452-6AE97889CFBA}" srcOrd="1" destOrd="0" presId="urn:microsoft.com/office/officeart/2005/8/layout/list1"/>
    <dgm:cxn modelId="{87998A97-48FA-4D92-9740-A2A61D5B8932}" srcId="{0FCDA533-EE37-492A-8E16-E08A296FF1FC}" destId="{048F8411-9310-4D10-9919-BD8B1FCF21C9}" srcOrd="4" destOrd="0" parTransId="{4794693A-9814-446B-99F2-AEF2AB881A76}" sibTransId="{B554AB14-053F-4B73-9575-B70E91A4A95B}"/>
    <dgm:cxn modelId="{ACD28AB2-8924-8D4C-A4A2-02248B06669C}" type="presOf" srcId="{E265ACCA-4D39-4393-ADD0-1323B0C7BD15}" destId="{C2A14A26-D991-DE4B-B679-3BF9C0A5D3FC}" srcOrd="0" destOrd="0" presId="urn:microsoft.com/office/officeart/2005/8/layout/list1"/>
    <dgm:cxn modelId="{1E552DCC-3C68-1B40-9AE2-3194C92077C2}" type="presOf" srcId="{2BDBCAA7-2335-476B-A24F-8F3CC0016E99}" destId="{4B001128-8BA5-7C40-ACA4-55FEFE9E7636}" srcOrd="0" destOrd="0" presId="urn:microsoft.com/office/officeart/2005/8/layout/list1"/>
    <dgm:cxn modelId="{0418B0D0-F137-4C2F-8916-FD2D6B5A0752}" srcId="{0FCDA533-EE37-492A-8E16-E08A296FF1FC}" destId="{CED7FF26-01E4-43CD-BF6D-CEB62167C429}" srcOrd="1" destOrd="0" parTransId="{79DBCA5D-FDF1-4776-8986-8CA2A70D4888}" sibTransId="{18BCD50C-DA0D-4FD1-997B-9320C8FC178B}"/>
    <dgm:cxn modelId="{46A9F8D5-E3D5-F441-B733-8E920FC86925}" type="presOf" srcId="{048F8411-9310-4D10-9919-BD8B1FCF21C9}" destId="{265C0A53-AF3C-E64C-B223-293B882292E3}" srcOrd="0" destOrd="0" presId="urn:microsoft.com/office/officeart/2005/8/layout/list1"/>
    <dgm:cxn modelId="{8714DEEE-E0AC-48C1-84FB-2A0443F5094F}" srcId="{0FCDA533-EE37-492A-8E16-E08A296FF1FC}" destId="{2BDBCAA7-2335-476B-A24F-8F3CC0016E99}" srcOrd="2" destOrd="0" parTransId="{8C7CBA8E-6DD2-48FB-8574-C2954E0CDDD6}" sibTransId="{EC238E2D-80E6-4B28-8A23-E5A5AE39BC75}"/>
    <dgm:cxn modelId="{F0622B23-C412-9D49-BDC2-7A2880043DA0}" type="presParOf" srcId="{D9E4329D-0238-A74F-B47A-769096E59687}" destId="{EC4EDDE6-8015-E245-AB08-A115E797855F}" srcOrd="0" destOrd="0" presId="urn:microsoft.com/office/officeart/2005/8/layout/list1"/>
    <dgm:cxn modelId="{F3A1246B-3C80-4A4E-A7B8-DF36207DF3A4}" type="presParOf" srcId="{EC4EDDE6-8015-E245-AB08-A115E797855F}" destId="{C2A14A26-D991-DE4B-B679-3BF9C0A5D3FC}" srcOrd="0" destOrd="0" presId="urn:microsoft.com/office/officeart/2005/8/layout/list1"/>
    <dgm:cxn modelId="{E98AF445-D4C4-5344-9B98-79310B592A0E}" type="presParOf" srcId="{EC4EDDE6-8015-E245-AB08-A115E797855F}" destId="{6C34BD33-A0A5-764E-9A46-93EEEB4586E9}" srcOrd="1" destOrd="0" presId="urn:microsoft.com/office/officeart/2005/8/layout/list1"/>
    <dgm:cxn modelId="{453E0004-BA2A-AF49-9B3F-6217F6437A22}" type="presParOf" srcId="{D9E4329D-0238-A74F-B47A-769096E59687}" destId="{A0D34935-096C-7644-9B46-71C2090D47BC}" srcOrd="1" destOrd="0" presId="urn:microsoft.com/office/officeart/2005/8/layout/list1"/>
    <dgm:cxn modelId="{2107AAA1-CF31-7E42-8B9F-F89104247DAB}" type="presParOf" srcId="{D9E4329D-0238-A74F-B47A-769096E59687}" destId="{CCB1CDA4-C96A-A743-A3BD-98205C6D3FC2}" srcOrd="2" destOrd="0" presId="urn:microsoft.com/office/officeart/2005/8/layout/list1"/>
    <dgm:cxn modelId="{48C5ADC2-82F9-5B4E-BD34-4795DA5DC5DE}" type="presParOf" srcId="{D9E4329D-0238-A74F-B47A-769096E59687}" destId="{629B2405-58BE-0E4C-B7A5-21473BEFD950}" srcOrd="3" destOrd="0" presId="urn:microsoft.com/office/officeart/2005/8/layout/list1"/>
    <dgm:cxn modelId="{EF3F198F-1928-EE4A-B0F0-F88D803EDA7A}" type="presParOf" srcId="{D9E4329D-0238-A74F-B47A-769096E59687}" destId="{9DB0838A-3CCC-0E43-BDF7-2AC98751BF8E}" srcOrd="4" destOrd="0" presId="urn:microsoft.com/office/officeart/2005/8/layout/list1"/>
    <dgm:cxn modelId="{C53B980C-DAF3-414E-89D8-52E35A12BD09}" type="presParOf" srcId="{9DB0838A-3CCC-0E43-BDF7-2AC98751BF8E}" destId="{7B36F73E-4A24-274B-88BD-4663503E78BE}" srcOrd="0" destOrd="0" presId="urn:microsoft.com/office/officeart/2005/8/layout/list1"/>
    <dgm:cxn modelId="{134243B1-9E7D-7345-AF20-9DD751E14834}" type="presParOf" srcId="{9DB0838A-3CCC-0E43-BDF7-2AC98751BF8E}" destId="{35EF0FE6-E04F-6C4B-B570-A9AE9A13625E}" srcOrd="1" destOrd="0" presId="urn:microsoft.com/office/officeart/2005/8/layout/list1"/>
    <dgm:cxn modelId="{4A83F6A2-373B-EE43-82F2-CA31AB860A35}" type="presParOf" srcId="{D9E4329D-0238-A74F-B47A-769096E59687}" destId="{DB44A138-7A5E-C442-833B-8836F97C27BB}" srcOrd="5" destOrd="0" presId="urn:microsoft.com/office/officeart/2005/8/layout/list1"/>
    <dgm:cxn modelId="{ECFEAC87-63CA-E243-998D-FD8FC363E764}" type="presParOf" srcId="{D9E4329D-0238-A74F-B47A-769096E59687}" destId="{1C778A10-5298-C74B-AD7B-1FE2806F941E}" srcOrd="6" destOrd="0" presId="urn:microsoft.com/office/officeart/2005/8/layout/list1"/>
    <dgm:cxn modelId="{48158C68-FB6A-734F-8861-EA38CAEC7F79}" type="presParOf" srcId="{D9E4329D-0238-A74F-B47A-769096E59687}" destId="{DB0ECECA-D04B-3A48-AFBF-3166D63E33D3}" srcOrd="7" destOrd="0" presId="urn:microsoft.com/office/officeart/2005/8/layout/list1"/>
    <dgm:cxn modelId="{568B49CA-5A5A-EA45-A828-B1066F6095D2}" type="presParOf" srcId="{D9E4329D-0238-A74F-B47A-769096E59687}" destId="{5A3696D0-2CAE-0E4B-A573-FA51F427C2E9}" srcOrd="8" destOrd="0" presId="urn:microsoft.com/office/officeart/2005/8/layout/list1"/>
    <dgm:cxn modelId="{ADB5E720-2E83-5746-B557-F133C6AB5F2C}" type="presParOf" srcId="{5A3696D0-2CAE-0E4B-A573-FA51F427C2E9}" destId="{4B001128-8BA5-7C40-ACA4-55FEFE9E7636}" srcOrd="0" destOrd="0" presId="urn:microsoft.com/office/officeart/2005/8/layout/list1"/>
    <dgm:cxn modelId="{7C5885DF-D0C4-FA4C-B039-1DE9C35208A2}" type="presParOf" srcId="{5A3696D0-2CAE-0E4B-A573-FA51F427C2E9}" destId="{6FA44E1D-89B0-404E-8452-6AE97889CFBA}" srcOrd="1" destOrd="0" presId="urn:microsoft.com/office/officeart/2005/8/layout/list1"/>
    <dgm:cxn modelId="{DDABA6D0-713D-4B40-B1F3-708785365F2D}" type="presParOf" srcId="{D9E4329D-0238-A74F-B47A-769096E59687}" destId="{3E04863E-5566-2D43-B7B4-8CA94A2938D9}" srcOrd="9" destOrd="0" presId="urn:microsoft.com/office/officeart/2005/8/layout/list1"/>
    <dgm:cxn modelId="{2A3B3BE0-9448-814F-82BA-FDF07E19C583}" type="presParOf" srcId="{D9E4329D-0238-A74F-B47A-769096E59687}" destId="{53B2D1B7-65B1-664F-BD59-9C62F45A924F}" srcOrd="10" destOrd="0" presId="urn:microsoft.com/office/officeart/2005/8/layout/list1"/>
    <dgm:cxn modelId="{A6922921-F619-D141-B22E-346B3578520F}" type="presParOf" srcId="{D9E4329D-0238-A74F-B47A-769096E59687}" destId="{61ECAEC4-5EEC-8048-9313-02FD28EC2780}" srcOrd="11" destOrd="0" presId="urn:microsoft.com/office/officeart/2005/8/layout/list1"/>
    <dgm:cxn modelId="{742A0293-599B-F64B-9CF9-90AA28B24F37}" type="presParOf" srcId="{D9E4329D-0238-A74F-B47A-769096E59687}" destId="{BB09C687-1EDE-3F44-803F-B0FD48B30B95}" srcOrd="12" destOrd="0" presId="urn:microsoft.com/office/officeart/2005/8/layout/list1"/>
    <dgm:cxn modelId="{ACD8B7F0-2C6F-9142-9851-47DB2E823FA1}" type="presParOf" srcId="{BB09C687-1EDE-3F44-803F-B0FD48B30B95}" destId="{77443211-7659-EB4D-AC69-9CD9854E7B0F}" srcOrd="0" destOrd="0" presId="urn:microsoft.com/office/officeart/2005/8/layout/list1"/>
    <dgm:cxn modelId="{ABD76DEC-E44F-FC40-BD1D-5670681D87AE}" type="presParOf" srcId="{BB09C687-1EDE-3F44-803F-B0FD48B30B95}" destId="{16F51E11-37AF-6148-81F4-B8D9566B3BB4}" srcOrd="1" destOrd="0" presId="urn:microsoft.com/office/officeart/2005/8/layout/list1"/>
    <dgm:cxn modelId="{9A3CB7F9-D80E-174E-BB34-6CC414DB6E7A}" type="presParOf" srcId="{D9E4329D-0238-A74F-B47A-769096E59687}" destId="{80AA147C-B6B7-4947-9D73-88D9CF8B7991}" srcOrd="13" destOrd="0" presId="urn:microsoft.com/office/officeart/2005/8/layout/list1"/>
    <dgm:cxn modelId="{2A35A251-5E19-974D-8C6C-F82A392EEFBE}" type="presParOf" srcId="{D9E4329D-0238-A74F-B47A-769096E59687}" destId="{1BF5A2E6-AB92-4A49-8EBB-8284400FBC49}" srcOrd="14" destOrd="0" presId="urn:microsoft.com/office/officeart/2005/8/layout/list1"/>
    <dgm:cxn modelId="{9BD280D9-C290-0547-A671-5190CF3720F4}" type="presParOf" srcId="{D9E4329D-0238-A74F-B47A-769096E59687}" destId="{584A3F6A-76DC-D848-BAAD-FA759579120C}" srcOrd="15" destOrd="0" presId="urn:microsoft.com/office/officeart/2005/8/layout/list1"/>
    <dgm:cxn modelId="{78615A81-724C-7345-8FE6-4C10CBEA0DF9}" type="presParOf" srcId="{D9E4329D-0238-A74F-B47A-769096E59687}" destId="{4974EE37-629C-F045-BBA0-390A84FD573E}" srcOrd="16" destOrd="0" presId="urn:microsoft.com/office/officeart/2005/8/layout/list1"/>
    <dgm:cxn modelId="{AA5CB679-869E-7242-B1A3-4EDD120A8725}" type="presParOf" srcId="{4974EE37-629C-F045-BBA0-390A84FD573E}" destId="{265C0A53-AF3C-E64C-B223-293B882292E3}" srcOrd="0" destOrd="0" presId="urn:microsoft.com/office/officeart/2005/8/layout/list1"/>
    <dgm:cxn modelId="{1A958755-D67E-A046-BE73-68EB81E59351}" type="presParOf" srcId="{4974EE37-629C-F045-BBA0-390A84FD573E}" destId="{41DE68A0-CBE8-8344-B868-2937F2309AF8}" srcOrd="1" destOrd="0" presId="urn:microsoft.com/office/officeart/2005/8/layout/list1"/>
    <dgm:cxn modelId="{D3C1EBA9-EB34-1742-B764-C0BD5761FBD6}" type="presParOf" srcId="{D9E4329D-0238-A74F-B47A-769096E59687}" destId="{43638645-1725-9247-AFD0-583EC31AD70E}" srcOrd="17" destOrd="0" presId="urn:microsoft.com/office/officeart/2005/8/layout/list1"/>
    <dgm:cxn modelId="{0044AE1A-26AE-7449-9D0C-83320674B12C}" type="presParOf" srcId="{D9E4329D-0238-A74F-B47A-769096E59687}" destId="{D5F5EC43-108A-494A-B507-0625234D1CD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E8081-33E4-4553-B967-A732DDD58B85}" type="doc">
      <dgm:prSet loTypeId="urn:microsoft.com/office/officeart/2016/7/layout/VerticalSolidActionList" loCatId="List" qsTypeId="urn:microsoft.com/office/officeart/2005/8/quickstyle/simple2" qsCatId="simple" csTypeId="urn:microsoft.com/office/officeart/2005/8/colors/colorful5" csCatId="colorful" phldr="1"/>
      <dgm:spPr/>
      <dgm:t>
        <a:bodyPr/>
        <a:lstStyle/>
        <a:p>
          <a:endParaRPr lang="en-US"/>
        </a:p>
      </dgm:t>
    </dgm:pt>
    <dgm:pt modelId="{62B934E4-864C-4F97-AEF8-E103D02911B3}">
      <dgm:prSet/>
      <dgm:spPr/>
      <dgm:t>
        <a:bodyPr/>
        <a:lstStyle/>
        <a:p>
          <a:r>
            <a:rPr lang="en-US" dirty="0"/>
            <a:t>Capital City</a:t>
          </a:r>
        </a:p>
      </dgm:t>
    </dgm:pt>
    <dgm:pt modelId="{2054F229-4CCC-4238-B7F1-C823CA8FF26B}" type="parTrans" cxnId="{978056C6-B543-4626-BE9B-6684688647DD}">
      <dgm:prSet/>
      <dgm:spPr/>
      <dgm:t>
        <a:bodyPr/>
        <a:lstStyle/>
        <a:p>
          <a:endParaRPr lang="en-US"/>
        </a:p>
      </dgm:t>
    </dgm:pt>
    <dgm:pt modelId="{40F98A60-29CD-4865-9024-04E19594C398}" type="sibTrans" cxnId="{978056C6-B543-4626-BE9B-6684688647DD}">
      <dgm:prSet/>
      <dgm:spPr/>
      <dgm:t>
        <a:bodyPr/>
        <a:lstStyle/>
        <a:p>
          <a:endParaRPr lang="en-US"/>
        </a:p>
      </dgm:t>
    </dgm:pt>
    <dgm:pt modelId="{9EEAEF59-F138-4200-9864-7D893512AF5A}">
      <dgm:prSet/>
      <dgm:spPr/>
      <dgm:t>
        <a:bodyPr/>
        <a:lstStyle/>
        <a:p>
          <a:r>
            <a:rPr lang="en-US"/>
            <a:t>Preserving the capital</a:t>
          </a:r>
        </a:p>
      </dgm:t>
    </dgm:pt>
    <dgm:pt modelId="{DF10CCC9-6F1E-471C-8BEA-448C1A89C75C}" type="parTrans" cxnId="{C7C8FF37-700E-48C8-A923-CA4C510305AE}">
      <dgm:prSet/>
      <dgm:spPr/>
      <dgm:t>
        <a:bodyPr/>
        <a:lstStyle/>
        <a:p>
          <a:endParaRPr lang="en-US"/>
        </a:p>
      </dgm:t>
    </dgm:pt>
    <dgm:pt modelId="{1A90F670-AD4B-46D5-BE48-E76C808E7972}" type="sibTrans" cxnId="{C7C8FF37-700E-48C8-A923-CA4C510305AE}">
      <dgm:prSet/>
      <dgm:spPr/>
      <dgm:t>
        <a:bodyPr/>
        <a:lstStyle/>
        <a:p>
          <a:endParaRPr lang="en-US"/>
        </a:p>
      </dgm:t>
    </dgm:pt>
    <dgm:pt modelId="{C92A013F-37B5-445C-8D65-CB9EDEDBDD38}">
      <dgm:prSet/>
      <dgm:spPr/>
      <dgm:t>
        <a:bodyPr/>
        <a:lstStyle/>
        <a:p>
          <a:r>
            <a:rPr lang="en-US" dirty="0"/>
            <a:t>Transportation</a:t>
          </a:r>
        </a:p>
      </dgm:t>
    </dgm:pt>
    <dgm:pt modelId="{47DE9BEB-109D-4E3B-8160-68A1D9D33471}" type="parTrans" cxnId="{C9DCD4FE-ABD0-472F-B9F5-3DD725B02629}">
      <dgm:prSet/>
      <dgm:spPr/>
      <dgm:t>
        <a:bodyPr/>
        <a:lstStyle/>
        <a:p>
          <a:endParaRPr lang="en-US"/>
        </a:p>
      </dgm:t>
    </dgm:pt>
    <dgm:pt modelId="{4122CA61-E797-41F3-850B-C94EB195E41D}" type="sibTrans" cxnId="{C9DCD4FE-ABD0-472F-B9F5-3DD725B02629}">
      <dgm:prSet/>
      <dgm:spPr/>
      <dgm:t>
        <a:bodyPr/>
        <a:lstStyle/>
        <a:p>
          <a:endParaRPr lang="en-US"/>
        </a:p>
      </dgm:t>
    </dgm:pt>
    <dgm:pt modelId="{BF40F72D-6D9D-405A-8D53-14A0701AD4B5}">
      <dgm:prSet/>
      <dgm:spPr/>
      <dgm:t>
        <a:bodyPr/>
        <a:lstStyle/>
        <a:p>
          <a:r>
            <a:rPr lang="en-US"/>
            <a:t>Maintaining the river transportation along the Ohio</a:t>
          </a:r>
        </a:p>
      </dgm:t>
    </dgm:pt>
    <dgm:pt modelId="{7A199BD3-7088-44CC-BC36-8414780DBBE4}" type="parTrans" cxnId="{DF18C380-921C-48BF-B551-31C71EC37179}">
      <dgm:prSet/>
      <dgm:spPr/>
      <dgm:t>
        <a:bodyPr/>
        <a:lstStyle/>
        <a:p>
          <a:endParaRPr lang="en-US"/>
        </a:p>
      </dgm:t>
    </dgm:pt>
    <dgm:pt modelId="{C4F07727-C7F9-4A21-8633-9CB470FCA82E}" type="sibTrans" cxnId="{DF18C380-921C-48BF-B551-31C71EC37179}">
      <dgm:prSet/>
      <dgm:spPr/>
      <dgm:t>
        <a:bodyPr/>
        <a:lstStyle/>
        <a:p>
          <a:endParaRPr lang="en-US"/>
        </a:p>
      </dgm:t>
    </dgm:pt>
    <dgm:pt modelId="{FB5E2F73-6E08-409D-981B-6B4C78E37131}">
      <dgm:prSet/>
      <dgm:spPr/>
      <dgm:t>
        <a:bodyPr/>
        <a:lstStyle/>
        <a:p>
          <a:r>
            <a:rPr lang="en-US" dirty="0"/>
            <a:t>Communication</a:t>
          </a:r>
        </a:p>
      </dgm:t>
    </dgm:pt>
    <dgm:pt modelId="{0CD22385-D65B-4261-9F9A-DE78025FA9DD}" type="parTrans" cxnId="{958D6A71-B8BC-49FE-8684-780C9ED6C7E6}">
      <dgm:prSet/>
      <dgm:spPr/>
      <dgm:t>
        <a:bodyPr/>
        <a:lstStyle/>
        <a:p>
          <a:endParaRPr lang="en-US"/>
        </a:p>
      </dgm:t>
    </dgm:pt>
    <dgm:pt modelId="{791B6F7C-14FD-4F8F-9D49-ECB65D39060F}" type="sibTrans" cxnId="{958D6A71-B8BC-49FE-8684-780C9ED6C7E6}">
      <dgm:prSet/>
      <dgm:spPr/>
      <dgm:t>
        <a:bodyPr/>
        <a:lstStyle/>
        <a:p>
          <a:endParaRPr lang="en-US"/>
        </a:p>
      </dgm:t>
    </dgm:pt>
    <dgm:pt modelId="{5EF2643D-8544-4495-9AB0-4588C13F87D1}">
      <dgm:prSet/>
      <dgm:spPr/>
      <dgm:t>
        <a:bodyPr/>
        <a:lstStyle/>
        <a:p>
          <a:r>
            <a:rPr lang="en-US"/>
            <a:t>Ensuring the traffic on the Mississippi and the communitication with Kansas and the Pacific Coast</a:t>
          </a:r>
        </a:p>
      </dgm:t>
    </dgm:pt>
    <dgm:pt modelId="{F10C403E-2555-4CA8-8C77-0D8954404242}" type="parTrans" cxnId="{898CB068-355F-412E-8FCB-C85186F54E13}">
      <dgm:prSet/>
      <dgm:spPr/>
      <dgm:t>
        <a:bodyPr/>
        <a:lstStyle/>
        <a:p>
          <a:endParaRPr lang="en-US"/>
        </a:p>
      </dgm:t>
    </dgm:pt>
    <dgm:pt modelId="{E9010B58-B07E-4115-A9BC-806F87346046}" type="sibTrans" cxnId="{898CB068-355F-412E-8FCB-C85186F54E13}">
      <dgm:prSet/>
      <dgm:spPr/>
      <dgm:t>
        <a:bodyPr/>
        <a:lstStyle/>
        <a:p>
          <a:endParaRPr lang="en-US"/>
        </a:p>
      </dgm:t>
    </dgm:pt>
    <dgm:pt modelId="{E37AFD42-DE61-1645-9C2B-E5A40AD9D628}" type="pres">
      <dgm:prSet presAssocID="{89EE8081-33E4-4553-B967-A732DDD58B85}" presName="Name0" presStyleCnt="0">
        <dgm:presLayoutVars>
          <dgm:dir/>
          <dgm:animLvl val="lvl"/>
          <dgm:resizeHandles val="exact"/>
        </dgm:presLayoutVars>
      </dgm:prSet>
      <dgm:spPr/>
    </dgm:pt>
    <dgm:pt modelId="{5D646557-39FC-AC48-848F-0057A3118428}" type="pres">
      <dgm:prSet presAssocID="{62B934E4-864C-4F97-AEF8-E103D02911B3}" presName="linNode" presStyleCnt="0"/>
      <dgm:spPr/>
    </dgm:pt>
    <dgm:pt modelId="{F1B70E59-0AC9-5540-860F-642C72D2DA10}" type="pres">
      <dgm:prSet presAssocID="{62B934E4-864C-4F97-AEF8-E103D02911B3}" presName="parentText" presStyleLbl="alignNode1" presStyleIdx="0" presStyleCnt="3" custScaleX="175265">
        <dgm:presLayoutVars>
          <dgm:chMax val="1"/>
          <dgm:bulletEnabled/>
        </dgm:presLayoutVars>
      </dgm:prSet>
      <dgm:spPr/>
    </dgm:pt>
    <dgm:pt modelId="{435815A0-9C93-5546-89E1-65D2BEA02D26}" type="pres">
      <dgm:prSet presAssocID="{62B934E4-864C-4F97-AEF8-E103D02911B3}" presName="descendantText" presStyleLbl="alignAccFollowNode1" presStyleIdx="0" presStyleCnt="3">
        <dgm:presLayoutVars>
          <dgm:bulletEnabled/>
        </dgm:presLayoutVars>
      </dgm:prSet>
      <dgm:spPr/>
    </dgm:pt>
    <dgm:pt modelId="{EB14B351-0474-004D-9C41-3406E2299ED9}" type="pres">
      <dgm:prSet presAssocID="{40F98A60-29CD-4865-9024-04E19594C398}" presName="sp" presStyleCnt="0"/>
      <dgm:spPr/>
    </dgm:pt>
    <dgm:pt modelId="{812B9D3F-8646-4F45-9EBF-5F48BE9E02C2}" type="pres">
      <dgm:prSet presAssocID="{C92A013F-37B5-445C-8D65-CB9EDEDBDD38}" presName="linNode" presStyleCnt="0"/>
      <dgm:spPr/>
    </dgm:pt>
    <dgm:pt modelId="{37EFB832-B0A5-EC4C-921B-8D8DFB44FEF7}" type="pres">
      <dgm:prSet presAssocID="{C92A013F-37B5-445C-8D65-CB9EDEDBDD38}" presName="parentText" presStyleLbl="alignNode1" presStyleIdx="1" presStyleCnt="3" custScaleX="175078">
        <dgm:presLayoutVars>
          <dgm:chMax val="1"/>
          <dgm:bulletEnabled/>
        </dgm:presLayoutVars>
      </dgm:prSet>
      <dgm:spPr/>
    </dgm:pt>
    <dgm:pt modelId="{63129A11-6A62-5C4F-83CB-030A4388E580}" type="pres">
      <dgm:prSet presAssocID="{C92A013F-37B5-445C-8D65-CB9EDEDBDD38}" presName="descendantText" presStyleLbl="alignAccFollowNode1" presStyleIdx="1" presStyleCnt="3">
        <dgm:presLayoutVars>
          <dgm:bulletEnabled/>
        </dgm:presLayoutVars>
      </dgm:prSet>
      <dgm:spPr/>
    </dgm:pt>
    <dgm:pt modelId="{B45A2D98-74E4-7645-87AC-5E73973F3487}" type="pres">
      <dgm:prSet presAssocID="{4122CA61-E797-41F3-850B-C94EB195E41D}" presName="sp" presStyleCnt="0"/>
      <dgm:spPr/>
    </dgm:pt>
    <dgm:pt modelId="{E14607CC-B3DE-8343-8DA4-D7184B8AE1D2}" type="pres">
      <dgm:prSet presAssocID="{FB5E2F73-6E08-409D-981B-6B4C78E37131}" presName="linNode" presStyleCnt="0"/>
      <dgm:spPr/>
    </dgm:pt>
    <dgm:pt modelId="{A0187976-8F41-224D-81C8-C25B80F613B9}" type="pres">
      <dgm:prSet presAssocID="{FB5E2F73-6E08-409D-981B-6B4C78E37131}" presName="parentText" presStyleLbl="alignNode1" presStyleIdx="2" presStyleCnt="3" custScaleX="175248">
        <dgm:presLayoutVars>
          <dgm:chMax val="1"/>
          <dgm:bulletEnabled/>
        </dgm:presLayoutVars>
      </dgm:prSet>
      <dgm:spPr/>
    </dgm:pt>
    <dgm:pt modelId="{51DD03D5-5825-B940-B202-C30E9CE1827D}" type="pres">
      <dgm:prSet presAssocID="{FB5E2F73-6E08-409D-981B-6B4C78E37131}" presName="descendantText" presStyleLbl="alignAccFollowNode1" presStyleIdx="2" presStyleCnt="3">
        <dgm:presLayoutVars>
          <dgm:bulletEnabled/>
        </dgm:presLayoutVars>
      </dgm:prSet>
      <dgm:spPr/>
    </dgm:pt>
  </dgm:ptLst>
  <dgm:cxnLst>
    <dgm:cxn modelId="{14F53802-9765-F349-A252-E31681A9FEEE}" type="presOf" srcId="{62B934E4-864C-4F97-AEF8-E103D02911B3}" destId="{F1B70E59-0AC9-5540-860F-642C72D2DA10}" srcOrd="0" destOrd="0" presId="urn:microsoft.com/office/officeart/2016/7/layout/VerticalSolidActionList"/>
    <dgm:cxn modelId="{C7C8FF37-700E-48C8-A923-CA4C510305AE}" srcId="{62B934E4-864C-4F97-AEF8-E103D02911B3}" destId="{9EEAEF59-F138-4200-9864-7D893512AF5A}" srcOrd="0" destOrd="0" parTransId="{DF10CCC9-6F1E-471C-8BEA-448C1A89C75C}" sibTransId="{1A90F670-AD4B-46D5-BE48-E76C808E7972}"/>
    <dgm:cxn modelId="{CBBA8D48-0C0D-1E42-B79F-7EA8872908AD}" type="presOf" srcId="{FB5E2F73-6E08-409D-981B-6B4C78E37131}" destId="{A0187976-8F41-224D-81C8-C25B80F613B9}" srcOrd="0" destOrd="0" presId="urn:microsoft.com/office/officeart/2016/7/layout/VerticalSolidActionList"/>
    <dgm:cxn modelId="{BD72ED5B-6B6F-A343-A941-12A54E44E824}" type="presOf" srcId="{9EEAEF59-F138-4200-9864-7D893512AF5A}" destId="{435815A0-9C93-5546-89E1-65D2BEA02D26}" srcOrd="0" destOrd="0" presId="urn:microsoft.com/office/officeart/2016/7/layout/VerticalSolidActionList"/>
    <dgm:cxn modelId="{B2F97E61-8650-2741-A614-06F03D883E31}" type="presOf" srcId="{5EF2643D-8544-4495-9AB0-4588C13F87D1}" destId="{51DD03D5-5825-B940-B202-C30E9CE1827D}" srcOrd="0" destOrd="0" presId="urn:microsoft.com/office/officeart/2016/7/layout/VerticalSolidActionList"/>
    <dgm:cxn modelId="{898CB068-355F-412E-8FCB-C85186F54E13}" srcId="{FB5E2F73-6E08-409D-981B-6B4C78E37131}" destId="{5EF2643D-8544-4495-9AB0-4588C13F87D1}" srcOrd="0" destOrd="0" parTransId="{F10C403E-2555-4CA8-8C77-0D8954404242}" sibTransId="{E9010B58-B07E-4115-A9BC-806F87346046}"/>
    <dgm:cxn modelId="{958D6A71-B8BC-49FE-8684-780C9ED6C7E6}" srcId="{89EE8081-33E4-4553-B967-A732DDD58B85}" destId="{FB5E2F73-6E08-409D-981B-6B4C78E37131}" srcOrd="2" destOrd="0" parTransId="{0CD22385-D65B-4261-9F9A-DE78025FA9DD}" sibTransId="{791B6F7C-14FD-4F8F-9D49-ECB65D39060F}"/>
    <dgm:cxn modelId="{FFDDA87E-6FAC-CE45-9A1B-64C961F795F8}" type="presOf" srcId="{C92A013F-37B5-445C-8D65-CB9EDEDBDD38}" destId="{37EFB832-B0A5-EC4C-921B-8D8DFB44FEF7}" srcOrd="0" destOrd="0" presId="urn:microsoft.com/office/officeart/2016/7/layout/VerticalSolidActionList"/>
    <dgm:cxn modelId="{DF18C380-921C-48BF-B551-31C71EC37179}" srcId="{C92A013F-37B5-445C-8D65-CB9EDEDBDD38}" destId="{BF40F72D-6D9D-405A-8D53-14A0701AD4B5}" srcOrd="0" destOrd="0" parTransId="{7A199BD3-7088-44CC-BC36-8414780DBBE4}" sibTransId="{C4F07727-C7F9-4A21-8633-9CB470FCA82E}"/>
    <dgm:cxn modelId="{2AA84B8A-5541-6144-8197-BFE3E0F0281A}" type="presOf" srcId="{89EE8081-33E4-4553-B967-A732DDD58B85}" destId="{E37AFD42-DE61-1645-9C2B-E5A40AD9D628}" srcOrd="0" destOrd="0" presId="urn:microsoft.com/office/officeart/2016/7/layout/VerticalSolidActionList"/>
    <dgm:cxn modelId="{2B76FCA2-6D3C-1B44-A7A9-FF87F6CA9A80}" type="presOf" srcId="{BF40F72D-6D9D-405A-8D53-14A0701AD4B5}" destId="{63129A11-6A62-5C4F-83CB-030A4388E580}" srcOrd="0" destOrd="0" presId="urn:microsoft.com/office/officeart/2016/7/layout/VerticalSolidActionList"/>
    <dgm:cxn modelId="{978056C6-B543-4626-BE9B-6684688647DD}" srcId="{89EE8081-33E4-4553-B967-A732DDD58B85}" destId="{62B934E4-864C-4F97-AEF8-E103D02911B3}" srcOrd="0" destOrd="0" parTransId="{2054F229-4CCC-4238-B7F1-C823CA8FF26B}" sibTransId="{40F98A60-29CD-4865-9024-04E19594C398}"/>
    <dgm:cxn modelId="{C9DCD4FE-ABD0-472F-B9F5-3DD725B02629}" srcId="{89EE8081-33E4-4553-B967-A732DDD58B85}" destId="{C92A013F-37B5-445C-8D65-CB9EDEDBDD38}" srcOrd="1" destOrd="0" parTransId="{47DE9BEB-109D-4E3B-8160-68A1D9D33471}" sibTransId="{4122CA61-E797-41F3-850B-C94EB195E41D}"/>
    <dgm:cxn modelId="{9E993A6B-25CA-5D46-8516-11B40EBAA9F9}" type="presParOf" srcId="{E37AFD42-DE61-1645-9C2B-E5A40AD9D628}" destId="{5D646557-39FC-AC48-848F-0057A3118428}" srcOrd="0" destOrd="0" presId="urn:microsoft.com/office/officeart/2016/7/layout/VerticalSolidActionList"/>
    <dgm:cxn modelId="{2C39BD9F-FDEA-474D-B0DE-9F12C0DA0B13}" type="presParOf" srcId="{5D646557-39FC-AC48-848F-0057A3118428}" destId="{F1B70E59-0AC9-5540-860F-642C72D2DA10}" srcOrd="0" destOrd="0" presId="urn:microsoft.com/office/officeart/2016/7/layout/VerticalSolidActionList"/>
    <dgm:cxn modelId="{9A6764D8-A052-FA46-8C02-3F920B741849}" type="presParOf" srcId="{5D646557-39FC-AC48-848F-0057A3118428}" destId="{435815A0-9C93-5546-89E1-65D2BEA02D26}" srcOrd="1" destOrd="0" presId="urn:microsoft.com/office/officeart/2016/7/layout/VerticalSolidActionList"/>
    <dgm:cxn modelId="{D78ABB92-AF3B-1A42-88BA-4D02BCF43C2D}" type="presParOf" srcId="{E37AFD42-DE61-1645-9C2B-E5A40AD9D628}" destId="{EB14B351-0474-004D-9C41-3406E2299ED9}" srcOrd="1" destOrd="0" presId="urn:microsoft.com/office/officeart/2016/7/layout/VerticalSolidActionList"/>
    <dgm:cxn modelId="{D0D85CBD-BAB4-D049-8F46-BADA25DA7901}" type="presParOf" srcId="{E37AFD42-DE61-1645-9C2B-E5A40AD9D628}" destId="{812B9D3F-8646-4F45-9EBF-5F48BE9E02C2}" srcOrd="2" destOrd="0" presId="urn:microsoft.com/office/officeart/2016/7/layout/VerticalSolidActionList"/>
    <dgm:cxn modelId="{AA93B5D8-EB0F-614D-9761-8D1F446EDBE1}" type="presParOf" srcId="{812B9D3F-8646-4F45-9EBF-5F48BE9E02C2}" destId="{37EFB832-B0A5-EC4C-921B-8D8DFB44FEF7}" srcOrd="0" destOrd="0" presId="urn:microsoft.com/office/officeart/2016/7/layout/VerticalSolidActionList"/>
    <dgm:cxn modelId="{846F13A4-2BE0-0C49-943B-282B82287CB8}" type="presParOf" srcId="{812B9D3F-8646-4F45-9EBF-5F48BE9E02C2}" destId="{63129A11-6A62-5C4F-83CB-030A4388E580}" srcOrd="1" destOrd="0" presId="urn:microsoft.com/office/officeart/2016/7/layout/VerticalSolidActionList"/>
    <dgm:cxn modelId="{4D44F224-F7E6-DF4B-80F1-69814A6216DD}" type="presParOf" srcId="{E37AFD42-DE61-1645-9C2B-E5A40AD9D628}" destId="{B45A2D98-74E4-7645-87AC-5E73973F3487}" srcOrd="3" destOrd="0" presId="urn:microsoft.com/office/officeart/2016/7/layout/VerticalSolidActionList"/>
    <dgm:cxn modelId="{F1BAAAD9-EFB4-B44C-9B37-625F91F7DCF3}" type="presParOf" srcId="{E37AFD42-DE61-1645-9C2B-E5A40AD9D628}" destId="{E14607CC-B3DE-8343-8DA4-D7184B8AE1D2}" srcOrd="4" destOrd="0" presId="urn:microsoft.com/office/officeart/2016/7/layout/VerticalSolidActionList"/>
    <dgm:cxn modelId="{5743CC8A-FED1-E84D-8D88-5BFB2D7913D9}" type="presParOf" srcId="{E14607CC-B3DE-8343-8DA4-D7184B8AE1D2}" destId="{A0187976-8F41-224D-81C8-C25B80F613B9}" srcOrd="0" destOrd="0" presId="urn:microsoft.com/office/officeart/2016/7/layout/VerticalSolidActionList"/>
    <dgm:cxn modelId="{B83476D5-B0DA-AF44-8D6E-A976137DC3BE}" type="presParOf" srcId="{E14607CC-B3DE-8343-8DA4-D7184B8AE1D2}" destId="{51DD03D5-5825-B940-B202-C30E9CE1827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E7CCC-696F-4774-8F22-44ABB8C8EE57}" type="doc">
      <dgm:prSet loTypeId="urn:microsoft.com/office/officeart/2016/7/layout/RoundedRectangleTimeline" loCatId="process" qsTypeId="urn:microsoft.com/office/officeart/2005/8/quickstyle/simple2" qsCatId="simple" csTypeId="urn:microsoft.com/office/officeart/2005/8/colors/colorful2" csCatId="colorful" phldr="1"/>
      <dgm:spPr/>
      <dgm:t>
        <a:bodyPr/>
        <a:lstStyle/>
        <a:p>
          <a:endParaRPr lang="en-US"/>
        </a:p>
      </dgm:t>
    </dgm:pt>
    <dgm:pt modelId="{1E241E92-0FB0-4426-AF65-1E0465526590}">
      <dgm:prSet/>
      <dgm:spPr/>
      <dgm:t>
        <a:bodyPr/>
        <a:lstStyle/>
        <a:p>
          <a:r>
            <a:rPr lang="en-US"/>
            <a:t>1850</a:t>
          </a:r>
        </a:p>
      </dgm:t>
    </dgm:pt>
    <dgm:pt modelId="{E93DD241-D05D-42EA-AC05-F5FA02BE4D48}" type="parTrans" cxnId="{55378A05-FAE0-43C3-B7B8-AE5155D044A7}">
      <dgm:prSet/>
      <dgm:spPr/>
      <dgm:t>
        <a:bodyPr/>
        <a:lstStyle/>
        <a:p>
          <a:endParaRPr lang="en-US"/>
        </a:p>
      </dgm:t>
    </dgm:pt>
    <dgm:pt modelId="{0C71D3C8-19E1-4ACB-BD6E-799C62957057}" type="sibTrans" cxnId="{55378A05-FAE0-43C3-B7B8-AE5155D044A7}">
      <dgm:prSet/>
      <dgm:spPr/>
      <dgm:t>
        <a:bodyPr/>
        <a:lstStyle/>
        <a:p>
          <a:endParaRPr lang="en-US"/>
        </a:p>
      </dgm:t>
    </dgm:pt>
    <dgm:pt modelId="{397E9AEF-A122-4EB5-8ED7-3157AC043212}">
      <dgm:prSet/>
      <dgm:spPr/>
      <dgm:t>
        <a:bodyPr/>
        <a:lstStyle/>
        <a:p>
          <a:r>
            <a:rPr lang="en-US"/>
            <a:t>Fugitive Slave Law</a:t>
          </a:r>
        </a:p>
      </dgm:t>
    </dgm:pt>
    <dgm:pt modelId="{EEFE1BE5-8D72-456A-B274-D951DCFEFBE0}" type="parTrans" cxnId="{3B3AE85D-9BBD-4005-8DE4-1EB5A44B917C}">
      <dgm:prSet/>
      <dgm:spPr/>
      <dgm:t>
        <a:bodyPr/>
        <a:lstStyle/>
        <a:p>
          <a:endParaRPr lang="en-US"/>
        </a:p>
      </dgm:t>
    </dgm:pt>
    <dgm:pt modelId="{25510D66-906A-4F68-93AD-263DFC942622}" type="sibTrans" cxnId="{3B3AE85D-9BBD-4005-8DE4-1EB5A44B917C}">
      <dgm:prSet/>
      <dgm:spPr/>
      <dgm:t>
        <a:bodyPr/>
        <a:lstStyle/>
        <a:p>
          <a:endParaRPr lang="en-US"/>
        </a:p>
      </dgm:t>
    </dgm:pt>
    <dgm:pt modelId="{99F1FA88-CEEC-4D48-AFAB-DB0F5B7C77A3}">
      <dgm:prSet/>
      <dgm:spPr/>
      <dgm:t>
        <a:bodyPr/>
        <a:lstStyle/>
        <a:p>
          <a:r>
            <a:rPr lang="en-US"/>
            <a:t>1853</a:t>
          </a:r>
        </a:p>
      </dgm:t>
    </dgm:pt>
    <dgm:pt modelId="{E2AEE767-4024-45F5-AADC-2E3BCD340FFB}" type="parTrans" cxnId="{A4085FD8-8B06-48C6-89E1-B1583C277B6F}">
      <dgm:prSet/>
      <dgm:spPr/>
      <dgm:t>
        <a:bodyPr/>
        <a:lstStyle/>
        <a:p>
          <a:endParaRPr lang="en-US"/>
        </a:p>
      </dgm:t>
    </dgm:pt>
    <dgm:pt modelId="{F07BC821-1B98-41D1-ACDE-358DFAB9538C}" type="sibTrans" cxnId="{A4085FD8-8B06-48C6-89E1-B1583C277B6F}">
      <dgm:prSet/>
      <dgm:spPr/>
      <dgm:t>
        <a:bodyPr/>
        <a:lstStyle/>
        <a:p>
          <a:endParaRPr lang="en-US"/>
        </a:p>
      </dgm:t>
    </dgm:pt>
    <dgm:pt modelId="{829F3B2F-3D29-4BD9-A40B-EFF561595D96}">
      <dgm:prSet/>
      <dgm:spPr/>
      <dgm:t>
        <a:bodyPr/>
        <a:lstStyle/>
        <a:p>
          <a:r>
            <a:rPr lang="en-US"/>
            <a:t>Upsurge of political nativism: the Know-Nothings</a:t>
          </a:r>
        </a:p>
      </dgm:t>
    </dgm:pt>
    <dgm:pt modelId="{22DC8B56-9A0C-48F3-9E66-037DF4F4B14C}" type="parTrans" cxnId="{18DC7F6F-3EB8-4A23-9F6E-9D8F3A7E7831}">
      <dgm:prSet/>
      <dgm:spPr/>
      <dgm:t>
        <a:bodyPr/>
        <a:lstStyle/>
        <a:p>
          <a:endParaRPr lang="en-US"/>
        </a:p>
      </dgm:t>
    </dgm:pt>
    <dgm:pt modelId="{7E497495-A18B-400E-8F0B-60E579636573}" type="sibTrans" cxnId="{18DC7F6F-3EB8-4A23-9F6E-9D8F3A7E7831}">
      <dgm:prSet/>
      <dgm:spPr/>
      <dgm:t>
        <a:bodyPr/>
        <a:lstStyle/>
        <a:p>
          <a:endParaRPr lang="en-US"/>
        </a:p>
      </dgm:t>
    </dgm:pt>
    <dgm:pt modelId="{8C3BDE2F-61B9-479D-9519-E19712BAE29E}">
      <dgm:prSet/>
      <dgm:spPr/>
      <dgm:t>
        <a:bodyPr/>
        <a:lstStyle/>
        <a:p>
          <a:r>
            <a:rPr lang="en-US"/>
            <a:t>1860</a:t>
          </a:r>
        </a:p>
      </dgm:t>
    </dgm:pt>
    <dgm:pt modelId="{AF1CB742-119B-4EB0-8845-47328CCC3076}" type="parTrans" cxnId="{E3758AFC-6207-4700-BEE6-AB9F0E4D6840}">
      <dgm:prSet/>
      <dgm:spPr/>
      <dgm:t>
        <a:bodyPr/>
        <a:lstStyle/>
        <a:p>
          <a:endParaRPr lang="en-US"/>
        </a:p>
      </dgm:t>
    </dgm:pt>
    <dgm:pt modelId="{13D2D5CE-2CB4-44B7-9FFD-ED3D87FFD089}" type="sibTrans" cxnId="{E3758AFC-6207-4700-BEE6-AB9F0E4D6840}">
      <dgm:prSet/>
      <dgm:spPr/>
      <dgm:t>
        <a:bodyPr/>
        <a:lstStyle/>
        <a:p>
          <a:endParaRPr lang="en-US"/>
        </a:p>
      </dgm:t>
    </dgm:pt>
    <dgm:pt modelId="{58A054DD-8D62-4081-AE86-6DA9363626BC}">
      <dgm:prSet/>
      <dgm:spPr/>
      <dgm:t>
        <a:bodyPr/>
        <a:lstStyle/>
        <a:p>
          <a:r>
            <a:rPr lang="en-US"/>
            <a:t>Abraham Lincoln elected president</a:t>
          </a:r>
        </a:p>
      </dgm:t>
    </dgm:pt>
    <dgm:pt modelId="{AB85B227-FC71-4FAF-AFED-BA85D00EEB30}" type="parTrans" cxnId="{4977F878-33EB-4FFD-9C97-910E32836E98}">
      <dgm:prSet/>
      <dgm:spPr/>
      <dgm:t>
        <a:bodyPr/>
        <a:lstStyle/>
        <a:p>
          <a:endParaRPr lang="en-US"/>
        </a:p>
      </dgm:t>
    </dgm:pt>
    <dgm:pt modelId="{56EBC594-0732-4105-A960-523E764CD125}" type="sibTrans" cxnId="{4977F878-33EB-4FFD-9C97-910E32836E98}">
      <dgm:prSet/>
      <dgm:spPr/>
      <dgm:t>
        <a:bodyPr/>
        <a:lstStyle/>
        <a:p>
          <a:endParaRPr lang="en-US"/>
        </a:p>
      </dgm:t>
    </dgm:pt>
    <dgm:pt modelId="{EAD3F375-C5D8-4D30-9735-B371DDCF1D93}">
      <dgm:prSet/>
      <dgm:spPr/>
      <dgm:t>
        <a:bodyPr/>
        <a:lstStyle/>
        <a:p>
          <a:r>
            <a:rPr lang="en-US"/>
            <a:t>1861</a:t>
          </a:r>
        </a:p>
      </dgm:t>
    </dgm:pt>
    <dgm:pt modelId="{E370E599-DC58-4431-817B-BDC6827CF488}" type="parTrans" cxnId="{CC360A26-3CDB-4E69-9ECD-0E9D8B7D06E8}">
      <dgm:prSet/>
      <dgm:spPr/>
      <dgm:t>
        <a:bodyPr/>
        <a:lstStyle/>
        <a:p>
          <a:endParaRPr lang="en-US"/>
        </a:p>
      </dgm:t>
    </dgm:pt>
    <dgm:pt modelId="{E3569CD1-8144-40AE-93D6-65F1371F558F}" type="sibTrans" cxnId="{CC360A26-3CDB-4E69-9ECD-0E9D8B7D06E8}">
      <dgm:prSet/>
      <dgm:spPr/>
      <dgm:t>
        <a:bodyPr/>
        <a:lstStyle/>
        <a:p>
          <a:endParaRPr lang="en-US"/>
        </a:p>
      </dgm:t>
    </dgm:pt>
    <dgm:pt modelId="{B12112AA-507E-4620-828E-9212CE6733D4}">
      <dgm:prSet/>
      <dgm:spPr/>
      <dgm:t>
        <a:bodyPr/>
        <a:lstStyle/>
        <a:p>
          <a:r>
            <a:rPr lang="en-US"/>
            <a:t>Mississippi, Florida, Alabama, Georgia, Louisiana, and Texas secede</a:t>
          </a:r>
        </a:p>
      </dgm:t>
    </dgm:pt>
    <dgm:pt modelId="{D23F2E21-A960-46F0-A77B-E6AC3733AA65}" type="parTrans" cxnId="{E69CF628-27C9-42B7-BD69-30132D658077}">
      <dgm:prSet/>
      <dgm:spPr/>
      <dgm:t>
        <a:bodyPr/>
        <a:lstStyle/>
        <a:p>
          <a:endParaRPr lang="en-US"/>
        </a:p>
      </dgm:t>
    </dgm:pt>
    <dgm:pt modelId="{06273F99-ECA1-40AD-BECE-D23F1DC0E524}" type="sibTrans" cxnId="{E69CF628-27C9-42B7-BD69-30132D658077}">
      <dgm:prSet/>
      <dgm:spPr/>
      <dgm:t>
        <a:bodyPr/>
        <a:lstStyle/>
        <a:p>
          <a:endParaRPr lang="en-US"/>
        </a:p>
      </dgm:t>
    </dgm:pt>
    <dgm:pt modelId="{0EDD6766-7E0E-490E-9CC0-49830C506AE0}">
      <dgm:prSet/>
      <dgm:spPr/>
      <dgm:t>
        <a:bodyPr/>
        <a:lstStyle/>
        <a:p>
          <a:r>
            <a:rPr lang="en-US"/>
            <a:t>1861</a:t>
          </a:r>
        </a:p>
      </dgm:t>
    </dgm:pt>
    <dgm:pt modelId="{8FCE46B9-D70F-4585-A6AB-16EEE5863525}" type="parTrans" cxnId="{085B8A5D-C4FA-4BE8-BF2C-4545E447A68C}">
      <dgm:prSet/>
      <dgm:spPr/>
      <dgm:t>
        <a:bodyPr/>
        <a:lstStyle/>
        <a:p>
          <a:endParaRPr lang="en-US"/>
        </a:p>
      </dgm:t>
    </dgm:pt>
    <dgm:pt modelId="{3B1AAB99-FF74-41EA-AF4C-CA5A22D718F3}" type="sibTrans" cxnId="{085B8A5D-C4FA-4BE8-BF2C-4545E447A68C}">
      <dgm:prSet/>
      <dgm:spPr/>
      <dgm:t>
        <a:bodyPr/>
        <a:lstStyle/>
        <a:p>
          <a:endParaRPr lang="en-US"/>
        </a:p>
      </dgm:t>
    </dgm:pt>
    <dgm:pt modelId="{DB41EE25-F4BB-4819-A1EF-326139AFE2BE}">
      <dgm:prSet/>
      <dgm:spPr/>
      <dgm:t>
        <a:bodyPr/>
        <a:lstStyle/>
        <a:p>
          <a:r>
            <a:rPr lang="en-US"/>
            <a:t>Jefferson Davis becomes the president of the Confederate States of America</a:t>
          </a:r>
        </a:p>
      </dgm:t>
    </dgm:pt>
    <dgm:pt modelId="{EC10B135-B96F-46BE-A690-683FF132EDC5}" type="parTrans" cxnId="{9A93D493-BE77-4F6C-82DE-08579B8A34DB}">
      <dgm:prSet/>
      <dgm:spPr/>
      <dgm:t>
        <a:bodyPr/>
        <a:lstStyle/>
        <a:p>
          <a:endParaRPr lang="en-US"/>
        </a:p>
      </dgm:t>
    </dgm:pt>
    <dgm:pt modelId="{FA9229AF-DB7E-4980-AD2C-C55151C82958}" type="sibTrans" cxnId="{9A93D493-BE77-4F6C-82DE-08579B8A34DB}">
      <dgm:prSet/>
      <dgm:spPr/>
      <dgm:t>
        <a:bodyPr/>
        <a:lstStyle/>
        <a:p>
          <a:endParaRPr lang="en-US"/>
        </a:p>
      </dgm:t>
    </dgm:pt>
    <dgm:pt modelId="{F62D6BC8-B527-4CD1-8E89-EBB62D3ABE5D}">
      <dgm:prSet/>
      <dgm:spPr/>
      <dgm:t>
        <a:bodyPr/>
        <a:lstStyle/>
        <a:p>
          <a:r>
            <a:rPr lang="en-US"/>
            <a:t>1861</a:t>
          </a:r>
        </a:p>
      </dgm:t>
    </dgm:pt>
    <dgm:pt modelId="{768568C2-E536-440B-8165-2845901479BA}" type="parTrans" cxnId="{E770C84B-1678-4B06-A199-B19B3CA4DB7B}">
      <dgm:prSet/>
      <dgm:spPr/>
      <dgm:t>
        <a:bodyPr/>
        <a:lstStyle/>
        <a:p>
          <a:endParaRPr lang="en-US"/>
        </a:p>
      </dgm:t>
    </dgm:pt>
    <dgm:pt modelId="{751A7D46-8EE7-48AF-B215-86E666B68980}" type="sibTrans" cxnId="{E770C84B-1678-4B06-A199-B19B3CA4DB7B}">
      <dgm:prSet/>
      <dgm:spPr/>
      <dgm:t>
        <a:bodyPr/>
        <a:lstStyle/>
        <a:p>
          <a:endParaRPr lang="en-US"/>
        </a:p>
      </dgm:t>
    </dgm:pt>
    <dgm:pt modelId="{0E479BC2-C4C8-4A34-B43C-FF3981931386}">
      <dgm:prSet/>
      <dgm:spPr/>
      <dgm:t>
        <a:bodyPr/>
        <a:lstStyle/>
        <a:p>
          <a:r>
            <a:rPr lang="en-US"/>
            <a:t>Inauguration of Lincoln</a:t>
          </a:r>
        </a:p>
      </dgm:t>
    </dgm:pt>
    <dgm:pt modelId="{C9587876-F667-459E-8638-E02BAEBA751D}" type="parTrans" cxnId="{D2F65DBE-4537-45F6-97D8-2029D05FA306}">
      <dgm:prSet/>
      <dgm:spPr/>
      <dgm:t>
        <a:bodyPr/>
        <a:lstStyle/>
        <a:p>
          <a:endParaRPr lang="en-US"/>
        </a:p>
      </dgm:t>
    </dgm:pt>
    <dgm:pt modelId="{E5D22131-E867-4078-AD51-3FC4CA429172}" type="sibTrans" cxnId="{D2F65DBE-4537-45F6-97D8-2029D05FA306}">
      <dgm:prSet/>
      <dgm:spPr/>
      <dgm:t>
        <a:bodyPr/>
        <a:lstStyle/>
        <a:p>
          <a:endParaRPr lang="en-US"/>
        </a:p>
      </dgm:t>
    </dgm:pt>
    <dgm:pt modelId="{B304AEAE-C847-4B46-9D2D-B0189A942CF9}">
      <dgm:prSet/>
      <dgm:spPr/>
      <dgm:t>
        <a:bodyPr/>
        <a:lstStyle/>
        <a:p>
          <a:r>
            <a:rPr lang="en-US"/>
            <a:t>1861</a:t>
          </a:r>
        </a:p>
      </dgm:t>
    </dgm:pt>
    <dgm:pt modelId="{0D2A994C-E9C2-4A74-92C3-5E3CCC8B6F3B}" type="parTrans" cxnId="{68A38DD4-2FF0-487F-AA6B-FBDE53C29BC7}">
      <dgm:prSet/>
      <dgm:spPr/>
      <dgm:t>
        <a:bodyPr/>
        <a:lstStyle/>
        <a:p>
          <a:endParaRPr lang="en-US"/>
        </a:p>
      </dgm:t>
    </dgm:pt>
    <dgm:pt modelId="{9EDD1267-0D11-4993-A3ED-8D02B50A5AD0}" type="sibTrans" cxnId="{68A38DD4-2FF0-487F-AA6B-FBDE53C29BC7}">
      <dgm:prSet/>
      <dgm:spPr/>
      <dgm:t>
        <a:bodyPr/>
        <a:lstStyle/>
        <a:p>
          <a:endParaRPr lang="en-US"/>
        </a:p>
      </dgm:t>
    </dgm:pt>
    <dgm:pt modelId="{600D271B-6A29-41B3-A566-5B4BBE658F99}">
      <dgm:prSet/>
      <dgm:spPr/>
      <dgm:t>
        <a:bodyPr/>
        <a:lstStyle/>
        <a:p>
          <a:r>
            <a:rPr lang="en-US"/>
            <a:t>Fort Summer and the beginning of the war</a:t>
          </a:r>
        </a:p>
      </dgm:t>
    </dgm:pt>
    <dgm:pt modelId="{CA1859B5-10E0-47E8-9AC4-1899107D260A}" type="parTrans" cxnId="{7F45551D-9017-47C3-95E7-6B75961E448C}">
      <dgm:prSet/>
      <dgm:spPr/>
      <dgm:t>
        <a:bodyPr/>
        <a:lstStyle/>
        <a:p>
          <a:endParaRPr lang="en-US"/>
        </a:p>
      </dgm:t>
    </dgm:pt>
    <dgm:pt modelId="{19398F8E-D86E-4CD4-B593-AAC958F89C36}" type="sibTrans" cxnId="{7F45551D-9017-47C3-95E7-6B75961E448C}">
      <dgm:prSet/>
      <dgm:spPr/>
      <dgm:t>
        <a:bodyPr/>
        <a:lstStyle/>
        <a:p>
          <a:endParaRPr lang="en-US"/>
        </a:p>
      </dgm:t>
    </dgm:pt>
    <dgm:pt modelId="{74CC8BCD-37B4-49BA-A890-A2B91F2DCAE0}">
      <dgm:prSet/>
      <dgm:spPr/>
      <dgm:t>
        <a:bodyPr/>
        <a:lstStyle/>
        <a:p>
          <a:r>
            <a:rPr lang="en-US"/>
            <a:t>1861</a:t>
          </a:r>
        </a:p>
      </dgm:t>
    </dgm:pt>
    <dgm:pt modelId="{6E01F141-3E7E-4DAF-B620-E6786103DE12}" type="parTrans" cxnId="{AE6C00D9-6DB8-4034-B7B0-CBF969EA45CA}">
      <dgm:prSet/>
      <dgm:spPr/>
      <dgm:t>
        <a:bodyPr/>
        <a:lstStyle/>
        <a:p>
          <a:endParaRPr lang="en-US"/>
        </a:p>
      </dgm:t>
    </dgm:pt>
    <dgm:pt modelId="{99D5C3A2-04CF-4B1F-9D4C-E07229CB87BE}" type="sibTrans" cxnId="{AE6C00D9-6DB8-4034-B7B0-CBF969EA45CA}">
      <dgm:prSet/>
      <dgm:spPr/>
      <dgm:t>
        <a:bodyPr/>
        <a:lstStyle/>
        <a:p>
          <a:endParaRPr lang="en-US"/>
        </a:p>
      </dgm:t>
    </dgm:pt>
    <dgm:pt modelId="{81AD7864-CF90-4A2F-B8CA-F16C41FD5836}">
      <dgm:prSet/>
      <dgm:spPr/>
      <dgm:t>
        <a:bodyPr/>
        <a:lstStyle/>
        <a:p>
          <a:r>
            <a:rPr lang="en-US"/>
            <a:t>Virginia, North Carolina, Tennessee and Arkansas secede</a:t>
          </a:r>
        </a:p>
      </dgm:t>
    </dgm:pt>
    <dgm:pt modelId="{AEF98D80-4F2A-4E30-8940-EA62D534B10E}" type="parTrans" cxnId="{155C469D-885A-411F-B782-5790FA12B243}">
      <dgm:prSet/>
      <dgm:spPr/>
      <dgm:t>
        <a:bodyPr/>
        <a:lstStyle/>
        <a:p>
          <a:endParaRPr lang="en-US"/>
        </a:p>
      </dgm:t>
    </dgm:pt>
    <dgm:pt modelId="{AA078C6E-4D11-4A76-A12D-D1E86F375FF9}" type="sibTrans" cxnId="{155C469D-885A-411F-B782-5790FA12B243}">
      <dgm:prSet/>
      <dgm:spPr/>
      <dgm:t>
        <a:bodyPr/>
        <a:lstStyle/>
        <a:p>
          <a:endParaRPr lang="en-US"/>
        </a:p>
      </dgm:t>
    </dgm:pt>
    <dgm:pt modelId="{ABF98272-CFC3-4EBA-A5D8-1A9FE863943C}">
      <dgm:prSet/>
      <dgm:spPr/>
      <dgm:t>
        <a:bodyPr/>
        <a:lstStyle/>
        <a:p>
          <a:r>
            <a:rPr lang="en-US"/>
            <a:t>1862</a:t>
          </a:r>
        </a:p>
      </dgm:t>
    </dgm:pt>
    <dgm:pt modelId="{3EB23CCB-0BBF-4EF6-AE2B-690C9208B2CB}" type="parTrans" cxnId="{A43DBF81-54A5-451E-8612-765B5A50AF9C}">
      <dgm:prSet/>
      <dgm:spPr/>
      <dgm:t>
        <a:bodyPr/>
        <a:lstStyle/>
        <a:p>
          <a:endParaRPr lang="en-US"/>
        </a:p>
      </dgm:t>
    </dgm:pt>
    <dgm:pt modelId="{E9342670-DC95-4089-BB98-FCA8A9A2F700}" type="sibTrans" cxnId="{A43DBF81-54A5-451E-8612-765B5A50AF9C}">
      <dgm:prSet/>
      <dgm:spPr/>
      <dgm:t>
        <a:bodyPr/>
        <a:lstStyle/>
        <a:p>
          <a:endParaRPr lang="en-US"/>
        </a:p>
      </dgm:t>
    </dgm:pt>
    <dgm:pt modelId="{54BC3684-3DDC-4D8F-8B50-B5218A86C708}">
      <dgm:prSet/>
      <dgm:spPr/>
      <dgm:t>
        <a:bodyPr/>
        <a:lstStyle/>
        <a:p>
          <a:r>
            <a:rPr lang="en-US"/>
            <a:t>Lincoln issues preliminary Emancipation Proclamation</a:t>
          </a:r>
        </a:p>
      </dgm:t>
    </dgm:pt>
    <dgm:pt modelId="{1A1C8911-3388-4E46-9780-C8FEBAED0E58}" type="parTrans" cxnId="{5DDCB39F-D664-40FD-884F-ACD13AAF25C9}">
      <dgm:prSet/>
      <dgm:spPr/>
      <dgm:t>
        <a:bodyPr/>
        <a:lstStyle/>
        <a:p>
          <a:endParaRPr lang="en-US"/>
        </a:p>
      </dgm:t>
    </dgm:pt>
    <dgm:pt modelId="{89ADE7E0-D2DE-4387-B491-27F195F58C46}" type="sibTrans" cxnId="{5DDCB39F-D664-40FD-884F-ACD13AAF25C9}">
      <dgm:prSet/>
      <dgm:spPr/>
      <dgm:t>
        <a:bodyPr/>
        <a:lstStyle/>
        <a:p>
          <a:endParaRPr lang="en-US"/>
        </a:p>
      </dgm:t>
    </dgm:pt>
    <dgm:pt modelId="{87D206FD-6546-FD48-80C7-110E1A9A73F0}" type="pres">
      <dgm:prSet presAssocID="{AC8E7CCC-696F-4774-8F22-44ABB8C8EE57}" presName="Name0" presStyleCnt="0">
        <dgm:presLayoutVars>
          <dgm:chMax/>
          <dgm:chPref/>
          <dgm:animLvl val="lvl"/>
        </dgm:presLayoutVars>
      </dgm:prSet>
      <dgm:spPr/>
    </dgm:pt>
    <dgm:pt modelId="{C584CF85-4D8D-8941-8634-B75DA8AF65BC}" type="pres">
      <dgm:prSet presAssocID="{1E241E92-0FB0-4426-AF65-1E0465526590}" presName="composite1" presStyleCnt="0"/>
      <dgm:spPr/>
    </dgm:pt>
    <dgm:pt modelId="{0D595C82-3783-4A49-959E-F2197E1A94CB}" type="pres">
      <dgm:prSet presAssocID="{1E241E92-0FB0-4426-AF65-1E0465526590}" presName="parent1" presStyleLbl="alignNode1" presStyleIdx="0" presStyleCnt="9">
        <dgm:presLayoutVars>
          <dgm:chMax val="1"/>
          <dgm:chPref val="1"/>
          <dgm:bulletEnabled val="1"/>
        </dgm:presLayoutVars>
      </dgm:prSet>
      <dgm:spPr/>
    </dgm:pt>
    <dgm:pt modelId="{E204D165-8B0D-E341-B5B5-736C7DC55510}" type="pres">
      <dgm:prSet presAssocID="{1E241E92-0FB0-4426-AF65-1E0465526590}" presName="Childtext1" presStyleLbl="revTx" presStyleIdx="0" presStyleCnt="9">
        <dgm:presLayoutVars>
          <dgm:bulletEnabled val="1"/>
        </dgm:presLayoutVars>
      </dgm:prSet>
      <dgm:spPr/>
    </dgm:pt>
    <dgm:pt modelId="{4E4ABD66-8011-2648-A48D-E267AD794EB8}" type="pres">
      <dgm:prSet presAssocID="{1E241E92-0FB0-4426-AF65-1E0465526590}" presName="ConnectLine1" presStyleLbl="sibTrans1D1" presStyleIdx="0" presStyleCnt="9"/>
      <dgm:spPr>
        <a:noFill/>
        <a:ln w="6350" cap="flat" cmpd="sng" algn="ctr">
          <a:solidFill>
            <a:schemeClr val="accent2">
              <a:hueOff val="0"/>
              <a:satOff val="0"/>
              <a:lumOff val="0"/>
              <a:alphaOff val="0"/>
            </a:schemeClr>
          </a:solidFill>
          <a:prstDash val="dash"/>
          <a:miter lim="800000"/>
        </a:ln>
        <a:effectLst/>
      </dgm:spPr>
    </dgm:pt>
    <dgm:pt modelId="{B97116BD-E09D-5941-BF97-24830612DA76}" type="pres">
      <dgm:prSet presAssocID="{1E241E92-0FB0-4426-AF65-1E0465526590}" presName="ConnectLineEnd1" presStyleLbl="lnNode1" presStyleIdx="0" presStyleCnt="9"/>
      <dgm:spPr/>
    </dgm:pt>
    <dgm:pt modelId="{70EE5C19-4BA9-EB45-AD37-4188053B3E1E}" type="pres">
      <dgm:prSet presAssocID="{1E241E92-0FB0-4426-AF65-1E0465526590}" presName="EmptyPane1" presStyleCnt="0"/>
      <dgm:spPr/>
    </dgm:pt>
    <dgm:pt modelId="{DB14DAAD-3F92-BA47-9978-77A497419C14}" type="pres">
      <dgm:prSet presAssocID="{0C71D3C8-19E1-4ACB-BD6E-799C62957057}" presName="spaceBetweenRectangles1" presStyleCnt="0"/>
      <dgm:spPr/>
    </dgm:pt>
    <dgm:pt modelId="{646CE9CF-B461-8E48-8ED0-E37B5AEBE2E1}" type="pres">
      <dgm:prSet presAssocID="{99F1FA88-CEEC-4D48-AFAB-DB0F5B7C77A3}" presName="composite1" presStyleCnt="0"/>
      <dgm:spPr/>
    </dgm:pt>
    <dgm:pt modelId="{4286B126-D059-CA4F-9C9A-4C1DC0865776}" type="pres">
      <dgm:prSet presAssocID="{99F1FA88-CEEC-4D48-AFAB-DB0F5B7C77A3}" presName="parent1" presStyleLbl="alignNode1" presStyleIdx="1" presStyleCnt="9">
        <dgm:presLayoutVars>
          <dgm:chMax val="1"/>
          <dgm:chPref val="1"/>
          <dgm:bulletEnabled val="1"/>
        </dgm:presLayoutVars>
      </dgm:prSet>
      <dgm:spPr/>
    </dgm:pt>
    <dgm:pt modelId="{DF3E10AD-E600-BD44-B3D1-BED1E19E459F}" type="pres">
      <dgm:prSet presAssocID="{99F1FA88-CEEC-4D48-AFAB-DB0F5B7C77A3}" presName="Childtext1" presStyleLbl="revTx" presStyleIdx="1" presStyleCnt="9">
        <dgm:presLayoutVars>
          <dgm:bulletEnabled val="1"/>
        </dgm:presLayoutVars>
      </dgm:prSet>
      <dgm:spPr/>
    </dgm:pt>
    <dgm:pt modelId="{F0EC498B-03DE-5D4D-9EF7-2CA5033263EE}" type="pres">
      <dgm:prSet presAssocID="{99F1FA88-CEEC-4D48-AFAB-DB0F5B7C77A3}" presName="ConnectLine1" presStyleLbl="sibTrans1D1" presStyleIdx="1" presStyleCnt="9"/>
      <dgm:spPr>
        <a:noFill/>
        <a:ln w="6350" cap="flat" cmpd="sng" algn="ctr">
          <a:solidFill>
            <a:schemeClr val="accent2">
              <a:hueOff val="-181920"/>
              <a:satOff val="-10491"/>
              <a:lumOff val="1078"/>
              <a:alphaOff val="0"/>
            </a:schemeClr>
          </a:solidFill>
          <a:prstDash val="dash"/>
          <a:miter lim="800000"/>
        </a:ln>
        <a:effectLst/>
      </dgm:spPr>
    </dgm:pt>
    <dgm:pt modelId="{17502E53-565F-BE46-9BB8-6F4F6158DA5D}" type="pres">
      <dgm:prSet presAssocID="{99F1FA88-CEEC-4D48-AFAB-DB0F5B7C77A3}" presName="ConnectLineEnd1" presStyleLbl="lnNode1" presStyleIdx="1" presStyleCnt="9"/>
      <dgm:spPr/>
    </dgm:pt>
    <dgm:pt modelId="{F3A60F05-D136-8F4C-86BD-2B5FD787E63B}" type="pres">
      <dgm:prSet presAssocID="{99F1FA88-CEEC-4D48-AFAB-DB0F5B7C77A3}" presName="EmptyPane1" presStyleCnt="0"/>
      <dgm:spPr/>
    </dgm:pt>
    <dgm:pt modelId="{A626D3F0-5A3F-6547-A8BF-988A33E1B7B9}" type="pres">
      <dgm:prSet presAssocID="{F07BC821-1B98-41D1-ACDE-358DFAB9538C}" presName="spaceBetweenRectangles1" presStyleCnt="0"/>
      <dgm:spPr/>
    </dgm:pt>
    <dgm:pt modelId="{2045BE40-19FE-4D42-A49C-6B81FDACF580}" type="pres">
      <dgm:prSet presAssocID="{8C3BDE2F-61B9-479D-9519-E19712BAE29E}" presName="composite1" presStyleCnt="0"/>
      <dgm:spPr/>
    </dgm:pt>
    <dgm:pt modelId="{2A512163-618E-794A-8C83-299408AA4507}" type="pres">
      <dgm:prSet presAssocID="{8C3BDE2F-61B9-479D-9519-E19712BAE29E}" presName="parent1" presStyleLbl="alignNode1" presStyleIdx="2" presStyleCnt="9">
        <dgm:presLayoutVars>
          <dgm:chMax val="1"/>
          <dgm:chPref val="1"/>
          <dgm:bulletEnabled val="1"/>
        </dgm:presLayoutVars>
      </dgm:prSet>
      <dgm:spPr/>
    </dgm:pt>
    <dgm:pt modelId="{1D13F2DD-A2D6-6345-80D0-6F7E47AB2368}" type="pres">
      <dgm:prSet presAssocID="{8C3BDE2F-61B9-479D-9519-E19712BAE29E}" presName="Childtext1" presStyleLbl="revTx" presStyleIdx="2" presStyleCnt="9">
        <dgm:presLayoutVars>
          <dgm:bulletEnabled val="1"/>
        </dgm:presLayoutVars>
      </dgm:prSet>
      <dgm:spPr/>
    </dgm:pt>
    <dgm:pt modelId="{5D468350-6CEF-314B-8307-0DABF136AF4A}" type="pres">
      <dgm:prSet presAssocID="{8C3BDE2F-61B9-479D-9519-E19712BAE29E}" presName="ConnectLine1" presStyleLbl="sibTrans1D1" presStyleIdx="2" presStyleCnt="9"/>
      <dgm:spPr>
        <a:noFill/>
        <a:ln w="6350" cap="flat" cmpd="sng" algn="ctr">
          <a:solidFill>
            <a:schemeClr val="accent2">
              <a:hueOff val="-363841"/>
              <a:satOff val="-20982"/>
              <a:lumOff val="2157"/>
              <a:alphaOff val="0"/>
            </a:schemeClr>
          </a:solidFill>
          <a:prstDash val="dash"/>
          <a:miter lim="800000"/>
        </a:ln>
        <a:effectLst/>
      </dgm:spPr>
    </dgm:pt>
    <dgm:pt modelId="{3BFB02FB-509D-F04E-B42D-CDAD8904E4D1}" type="pres">
      <dgm:prSet presAssocID="{8C3BDE2F-61B9-479D-9519-E19712BAE29E}" presName="ConnectLineEnd1" presStyleLbl="lnNode1" presStyleIdx="2" presStyleCnt="9"/>
      <dgm:spPr/>
    </dgm:pt>
    <dgm:pt modelId="{4E4EE492-F45E-0045-8EFF-9B40CBB60850}" type="pres">
      <dgm:prSet presAssocID="{8C3BDE2F-61B9-479D-9519-E19712BAE29E}" presName="EmptyPane1" presStyleCnt="0"/>
      <dgm:spPr/>
    </dgm:pt>
    <dgm:pt modelId="{F8B62FCF-F5A5-8948-A64E-60533A498AA0}" type="pres">
      <dgm:prSet presAssocID="{13D2D5CE-2CB4-44B7-9FFD-ED3D87FFD089}" presName="spaceBetweenRectangles1" presStyleCnt="0"/>
      <dgm:spPr/>
    </dgm:pt>
    <dgm:pt modelId="{6C49F066-B0D7-6A4B-BD4A-84EBE4B45E02}" type="pres">
      <dgm:prSet presAssocID="{EAD3F375-C5D8-4D30-9735-B371DDCF1D93}" presName="composite1" presStyleCnt="0"/>
      <dgm:spPr/>
    </dgm:pt>
    <dgm:pt modelId="{CCF261C3-8A34-B742-A5E4-80BC213DF9D5}" type="pres">
      <dgm:prSet presAssocID="{EAD3F375-C5D8-4D30-9735-B371DDCF1D93}" presName="parent1" presStyleLbl="alignNode1" presStyleIdx="3" presStyleCnt="9">
        <dgm:presLayoutVars>
          <dgm:chMax val="1"/>
          <dgm:chPref val="1"/>
          <dgm:bulletEnabled val="1"/>
        </dgm:presLayoutVars>
      </dgm:prSet>
      <dgm:spPr/>
    </dgm:pt>
    <dgm:pt modelId="{A3F7FC3E-830F-6747-AE25-74080F928D32}" type="pres">
      <dgm:prSet presAssocID="{EAD3F375-C5D8-4D30-9735-B371DDCF1D93}" presName="Childtext1" presStyleLbl="revTx" presStyleIdx="3" presStyleCnt="9">
        <dgm:presLayoutVars>
          <dgm:bulletEnabled val="1"/>
        </dgm:presLayoutVars>
      </dgm:prSet>
      <dgm:spPr/>
    </dgm:pt>
    <dgm:pt modelId="{4520ACA9-DF45-6C4C-B870-A7717FCDBE9F}" type="pres">
      <dgm:prSet presAssocID="{EAD3F375-C5D8-4D30-9735-B371DDCF1D93}" presName="ConnectLine1" presStyleLbl="sibTrans1D1" presStyleIdx="3" presStyleCnt="9"/>
      <dgm:spPr>
        <a:noFill/>
        <a:ln w="6350" cap="flat" cmpd="sng" algn="ctr">
          <a:solidFill>
            <a:schemeClr val="accent2">
              <a:hueOff val="-545761"/>
              <a:satOff val="-31473"/>
              <a:lumOff val="3235"/>
              <a:alphaOff val="0"/>
            </a:schemeClr>
          </a:solidFill>
          <a:prstDash val="dash"/>
          <a:miter lim="800000"/>
        </a:ln>
        <a:effectLst/>
      </dgm:spPr>
    </dgm:pt>
    <dgm:pt modelId="{D1EDD36D-185C-144E-B064-C5FC6B1B7F78}" type="pres">
      <dgm:prSet presAssocID="{EAD3F375-C5D8-4D30-9735-B371DDCF1D93}" presName="ConnectLineEnd1" presStyleLbl="lnNode1" presStyleIdx="3" presStyleCnt="9"/>
      <dgm:spPr/>
    </dgm:pt>
    <dgm:pt modelId="{51D096B4-671F-E248-B57D-FD23CFBE1279}" type="pres">
      <dgm:prSet presAssocID="{EAD3F375-C5D8-4D30-9735-B371DDCF1D93}" presName="EmptyPane1" presStyleCnt="0"/>
      <dgm:spPr/>
    </dgm:pt>
    <dgm:pt modelId="{BCACE20E-ED59-5342-9A8B-695C93B79A42}" type="pres">
      <dgm:prSet presAssocID="{E3569CD1-8144-40AE-93D6-65F1371F558F}" presName="spaceBetweenRectangles1" presStyleCnt="0"/>
      <dgm:spPr/>
    </dgm:pt>
    <dgm:pt modelId="{4F5B0C09-166C-5F49-8D6F-C95B39B3BBA2}" type="pres">
      <dgm:prSet presAssocID="{0EDD6766-7E0E-490E-9CC0-49830C506AE0}" presName="composite1" presStyleCnt="0"/>
      <dgm:spPr/>
    </dgm:pt>
    <dgm:pt modelId="{CC216E78-0CF4-BF4B-B4F9-7D95E5F2D645}" type="pres">
      <dgm:prSet presAssocID="{0EDD6766-7E0E-490E-9CC0-49830C506AE0}" presName="parent1" presStyleLbl="alignNode1" presStyleIdx="4" presStyleCnt="9">
        <dgm:presLayoutVars>
          <dgm:chMax val="1"/>
          <dgm:chPref val="1"/>
          <dgm:bulletEnabled val="1"/>
        </dgm:presLayoutVars>
      </dgm:prSet>
      <dgm:spPr/>
    </dgm:pt>
    <dgm:pt modelId="{E0780E11-A668-2540-AE4A-8FABC7C2A8A4}" type="pres">
      <dgm:prSet presAssocID="{0EDD6766-7E0E-490E-9CC0-49830C506AE0}" presName="Childtext1" presStyleLbl="revTx" presStyleIdx="4" presStyleCnt="9">
        <dgm:presLayoutVars>
          <dgm:bulletEnabled val="1"/>
        </dgm:presLayoutVars>
      </dgm:prSet>
      <dgm:spPr/>
    </dgm:pt>
    <dgm:pt modelId="{07039D1C-F59F-E04B-8678-F5CE6CDE7B5D}" type="pres">
      <dgm:prSet presAssocID="{0EDD6766-7E0E-490E-9CC0-49830C506AE0}" presName="ConnectLine1" presStyleLbl="sibTrans1D1" presStyleIdx="4" presStyleCnt="9"/>
      <dgm:spPr>
        <a:noFill/>
        <a:ln w="6350" cap="flat" cmpd="sng" algn="ctr">
          <a:solidFill>
            <a:schemeClr val="accent2">
              <a:hueOff val="-727682"/>
              <a:satOff val="-41964"/>
              <a:lumOff val="4314"/>
              <a:alphaOff val="0"/>
            </a:schemeClr>
          </a:solidFill>
          <a:prstDash val="dash"/>
          <a:miter lim="800000"/>
        </a:ln>
        <a:effectLst/>
      </dgm:spPr>
    </dgm:pt>
    <dgm:pt modelId="{0E741149-E450-B84B-913D-007943CF36FC}" type="pres">
      <dgm:prSet presAssocID="{0EDD6766-7E0E-490E-9CC0-49830C506AE0}" presName="ConnectLineEnd1" presStyleLbl="lnNode1" presStyleIdx="4" presStyleCnt="9"/>
      <dgm:spPr/>
    </dgm:pt>
    <dgm:pt modelId="{378E13B7-FED8-2B46-B995-5A62B9A6209F}" type="pres">
      <dgm:prSet presAssocID="{0EDD6766-7E0E-490E-9CC0-49830C506AE0}" presName="EmptyPane1" presStyleCnt="0"/>
      <dgm:spPr/>
    </dgm:pt>
    <dgm:pt modelId="{3813AE16-765B-2A42-9C9A-1E02CFE5115E}" type="pres">
      <dgm:prSet presAssocID="{3B1AAB99-FF74-41EA-AF4C-CA5A22D718F3}" presName="spaceBetweenRectangles1" presStyleCnt="0"/>
      <dgm:spPr/>
    </dgm:pt>
    <dgm:pt modelId="{883459C7-426D-3D44-B648-BAE9576552A6}" type="pres">
      <dgm:prSet presAssocID="{F62D6BC8-B527-4CD1-8E89-EBB62D3ABE5D}" presName="composite1" presStyleCnt="0"/>
      <dgm:spPr/>
    </dgm:pt>
    <dgm:pt modelId="{6B59D63E-6C13-E144-858C-9E4A57EF9DC7}" type="pres">
      <dgm:prSet presAssocID="{F62D6BC8-B527-4CD1-8E89-EBB62D3ABE5D}" presName="parent1" presStyleLbl="alignNode1" presStyleIdx="5" presStyleCnt="9">
        <dgm:presLayoutVars>
          <dgm:chMax val="1"/>
          <dgm:chPref val="1"/>
          <dgm:bulletEnabled val="1"/>
        </dgm:presLayoutVars>
      </dgm:prSet>
      <dgm:spPr/>
    </dgm:pt>
    <dgm:pt modelId="{BAF9EED5-8501-B84D-BBB1-83FCC7D1EFDE}" type="pres">
      <dgm:prSet presAssocID="{F62D6BC8-B527-4CD1-8E89-EBB62D3ABE5D}" presName="Childtext1" presStyleLbl="revTx" presStyleIdx="5" presStyleCnt="9">
        <dgm:presLayoutVars>
          <dgm:bulletEnabled val="1"/>
        </dgm:presLayoutVars>
      </dgm:prSet>
      <dgm:spPr/>
    </dgm:pt>
    <dgm:pt modelId="{6402CD03-1A91-3F40-8E36-8321C1DD7F3C}" type="pres">
      <dgm:prSet presAssocID="{F62D6BC8-B527-4CD1-8E89-EBB62D3ABE5D}" presName="ConnectLine1" presStyleLbl="sibTrans1D1" presStyleIdx="5" presStyleCnt="9"/>
      <dgm:spPr>
        <a:noFill/>
        <a:ln w="6350" cap="flat" cmpd="sng" algn="ctr">
          <a:solidFill>
            <a:schemeClr val="accent2">
              <a:hueOff val="-909602"/>
              <a:satOff val="-52455"/>
              <a:lumOff val="5392"/>
              <a:alphaOff val="0"/>
            </a:schemeClr>
          </a:solidFill>
          <a:prstDash val="dash"/>
          <a:miter lim="800000"/>
        </a:ln>
        <a:effectLst/>
      </dgm:spPr>
    </dgm:pt>
    <dgm:pt modelId="{D71141E7-0F8C-D94F-A839-12F3496819C9}" type="pres">
      <dgm:prSet presAssocID="{F62D6BC8-B527-4CD1-8E89-EBB62D3ABE5D}" presName="ConnectLineEnd1" presStyleLbl="lnNode1" presStyleIdx="5" presStyleCnt="9"/>
      <dgm:spPr/>
    </dgm:pt>
    <dgm:pt modelId="{70FDAC62-1715-6D4E-AB08-5CE21F240735}" type="pres">
      <dgm:prSet presAssocID="{F62D6BC8-B527-4CD1-8E89-EBB62D3ABE5D}" presName="EmptyPane1" presStyleCnt="0"/>
      <dgm:spPr/>
    </dgm:pt>
    <dgm:pt modelId="{8B81F9B6-8D17-F042-A33C-DB6EDA63F7EB}" type="pres">
      <dgm:prSet presAssocID="{751A7D46-8EE7-48AF-B215-86E666B68980}" presName="spaceBetweenRectangles1" presStyleCnt="0"/>
      <dgm:spPr/>
    </dgm:pt>
    <dgm:pt modelId="{3608A969-3A2A-DE4C-9C40-90D91413D4A9}" type="pres">
      <dgm:prSet presAssocID="{B304AEAE-C847-4B46-9D2D-B0189A942CF9}" presName="composite1" presStyleCnt="0"/>
      <dgm:spPr/>
    </dgm:pt>
    <dgm:pt modelId="{BD92005D-DEF7-1941-8289-AAC144AD1DE6}" type="pres">
      <dgm:prSet presAssocID="{B304AEAE-C847-4B46-9D2D-B0189A942CF9}" presName="parent1" presStyleLbl="alignNode1" presStyleIdx="6" presStyleCnt="9">
        <dgm:presLayoutVars>
          <dgm:chMax val="1"/>
          <dgm:chPref val="1"/>
          <dgm:bulletEnabled val="1"/>
        </dgm:presLayoutVars>
      </dgm:prSet>
      <dgm:spPr/>
    </dgm:pt>
    <dgm:pt modelId="{4AFF7292-1BE1-384B-B226-102796652878}" type="pres">
      <dgm:prSet presAssocID="{B304AEAE-C847-4B46-9D2D-B0189A942CF9}" presName="Childtext1" presStyleLbl="revTx" presStyleIdx="6" presStyleCnt="9">
        <dgm:presLayoutVars>
          <dgm:bulletEnabled val="1"/>
        </dgm:presLayoutVars>
      </dgm:prSet>
      <dgm:spPr/>
    </dgm:pt>
    <dgm:pt modelId="{0EE3C45E-2C88-EF42-8886-5947FD56241C}" type="pres">
      <dgm:prSet presAssocID="{B304AEAE-C847-4B46-9D2D-B0189A942CF9}" presName="ConnectLine1" presStyleLbl="sibTrans1D1" presStyleIdx="6" presStyleCnt="9"/>
      <dgm:spPr>
        <a:noFill/>
        <a:ln w="6350" cap="flat" cmpd="sng" algn="ctr">
          <a:solidFill>
            <a:schemeClr val="accent2">
              <a:hueOff val="-1091522"/>
              <a:satOff val="-62946"/>
              <a:lumOff val="6471"/>
              <a:alphaOff val="0"/>
            </a:schemeClr>
          </a:solidFill>
          <a:prstDash val="dash"/>
          <a:miter lim="800000"/>
        </a:ln>
        <a:effectLst/>
      </dgm:spPr>
    </dgm:pt>
    <dgm:pt modelId="{FA4D6357-AE98-7446-B58D-A1DB39413E8F}" type="pres">
      <dgm:prSet presAssocID="{B304AEAE-C847-4B46-9D2D-B0189A942CF9}" presName="ConnectLineEnd1" presStyleLbl="lnNode1" presStyleIdx="6" presStyleCnt="9"/>
      <dgm:spPr/>
    </dgm:pt>
    <dgm:pt modelId="{DB9B0502-E397-934F-9D64-6BDFD770D61D}" type="pres">
      <dgm:prSet presAssocID="{B304AEAE-C847-4B46-9D2D-B0189A942CF9}" presName="EmptyPane1" presStyleCnt="0"/>
      <dgm:spPr/>
    </dgm:pt>
    <dgm:pt modelId="{ED1822A2-7FA7-D746-8D2C-5A8052AD7698}" type="pres">
      <dgm:prSet presAssocID="{9EDD1267-0D11-4993-A3ED-8D02B50A5AD0}" presName="spaceBetweenRectangles1" presStyleCnt="0"/>
      <dgm:spPr/>
    </dgm:pt>
    <dgm:pt modelId="{7EFE0F5E-3E0B-944C-BB1C-8B525C70C981}" type="pres">
      <dgm:prSet presAssocID="{74CC8BCD-37B4-49BA-A890-A2B91F2DCAE0}" presName="composite1" presStyleCnt="0"/>
      <dgm:spPr/>
    </dgm:pt>
    <dgm:pt modelId="{4A8A1867-D09B-294B-91AB-7B495F8D0F3E}" type="pres">
      <dgm:prSet presAssocID="{74CC8BCD-37B4-49BA-A890-A2B91F2DCAE0}" presName="parent1" presStyleLbl="alignNode1" presStyleIdx="7" presStyleCnt="9">
        <dgm:presLayoutVars>
          <dgm:chMax val="1"/>
          <dgm:chPref val="1"/>
          <dgm:bulletEnabled val="1"/>
        </dgm:presLayoutVars>
      </dgm:prSet>
      <dgm:spPr/>
    </dgm:pt>
    <dgm:pt modelId="{4973B993-717B-BC4C-91AA-394B6BF24C9E}" type="pres">
      <dgm:prSet presAssocID="{74CC8BCD-37B4-49BA-A890-A2B91F2DCAE0}" presName="Childtext1" presStyleLbl="revTx" presStyleIdx="7" presStyleCnt="9">
        <dgm:presLayoutVars>
          <dgm:bulletEnabled val="1"/>
        </dgm:presLayoutVars>
      </dgm:prSet>
      <dgm:spPr/>
    </dgm:pt>
    <dgm:pt modelId="{3498E0EA-895E-5048-BF43-441A8DED688D}" type="pres">
      <dgm:prSet presAssocID="{74CC8BCD-37B4-49BA-A890-A2B91F2DCAE0}" presName="ConnectLine1" presStyleLbl="sibTrans1D1" presStyleIdx="7" presStyleCnt="9"/>
      <dgm:spPr>
        <a:noFill/>
        <a:ln w="6350" cap="flat" cmpd="sng" algn="ctr">
          <a:solidFill>
            <a:schemeClr val="accent2">
              <a:hueOff val="-1273443"/>
              <a:satOff val="-73437"/>
              <a:lumOff val="7549"/>
              <a:alphaOff val="0"/>
            </a:schemeClr>
          </a:solidFill>
          <a:prstDash val="dash"/>
          <a:miter lim="800000"/>
        </a:ln>
        <a:effectLst/>
      </dgm:spPr>
    </dgm:pt>
    <dgm:pt modelId="{6C1EC633-EA0C-2644-99BD-40C71F197B3A}" type="pres">
      <dgm:prSet presAssocID="{74CC8BCD-37B4-49BA-A890-A2B91F2DCAE0}" presName="ConnectLineEnd1" presStyleLbl="lnNode1" presStyleIdx="7" presStyleCnt="9"/>
      <dgm:spPr/>
    </dgm:pt>
    <dgm:pt modelId="{1A23F6E2-A820-5F4E-A6CA-36715C4A8818}" type="pres">
      <dgm:prSet presAssocID="{74CC8BCD-37B4-49BA-A890-A2B91F2DCAE0}" presName="EmptyPane1" presStyleCnt="0"/>
      <dgm:spPr/>
    </dgm:pt>
    <dgm:pt modelId="{CF3953DE-4142-A042-B6EC-F9EE2BE312BB}" type="pres">
      <dgm:prSet presAssocID="{99D5C3A2-04CF-4B1F-9D4C-E07229CB87BE}" presName="spaceBetweenRectangles1" presStyleCnt="0"/>
      <dgm:spPr/>
    </dgm:pt>
    <dgm:pt modelId="{BB82FED5-09FE-2D42-AA13-F280688141AA}" type="pres">
      <dgm:prSet presAssocID="{ABF98272-CFC3-4EBA-A5D8-1A9FE863943C}" presName="composite1" presStyleCnt="0"/>
      <dgm:spPr/>
    </dgm:pt>
    <dgm:pt modelId="{2451BBE3-E63C-B741-BBA1-E2F5ACD59B5F}" type="pres">
      <dgm:prSet presAssocID="{ABF98272-CFC3-4EBA-A5D8-1A9FE863943C}" presName="parent1" presStyleLbl="alignNode1" presStyleIdx="8" presStyleCnt="9">
        <dgm:presLayoutVars>
          <dgm:chMax val="1"/>
          <dgm:chPref val="1"/>
          <dgm:bulletEnabled val="1"/>
        </dgm:presLayoutVars>
      </dgm:prSet>
      <dgm:spPr/>
    </dgm:pt>
    <dgm:pt modelId="{7B98C494-FE3D-074C-BC45-97E5315D7601}" type="pres">
      <dgm:prSet presAssocID="{ABF98272-CFC3-4EBA-A5D8-1A9FE863943C}" presName="Childtext1" presStyleLbl="revTx" presStyleIdx="8" presStyleCnt="9">
        <dgm:presLayoutVars>
          <dgm:bulletEnabled val="1"/>
        </dgm:presLayoutVars>
      </dgm:prSet>
      <dgm:spPr/>
    </dgm:pt>
    <dgm:pt modelId="{BFF80BA3-4F46-D148-844E-93EA082F3862}" type="pres">
      <dgm:prSet presAssocID="{ABF98272-CFC3-4EBA-A5D8-1A9FE863943C}" presName="ConnectLine1" presStyleLbl="sibTrans1D1" presStyleIdx="8" presStyleCnt="9"/>
      <dgm:spPr>
        <a:noFill/>
        <a:ln w="6350" cap="flat" cmpd="sng" algn="ctr">
          <a:solidFill>
            <a:schemeClr val="accent2">
              <a:hueOff val="-1455363"/>
              <a:satOff val="-83928"/>
              <a:lumOff val="8628"/>
              <a:alphaOff val="0"/>
            </a:schemeClr>
          </a:solidFill>
          <a:prstDash val="dash"/>
          <a:miter lim="800000"/>
        </a:ln>
        <a:effectLst/>
      </dgm:spPr>
    </dgm:pt>
    <dgm:pt modelId="{67A8F3D1-48B7-1148-9850-CCEBF9010F69}" type="pres">
      <dgm:prSet presAssocID="{ABF98272-CFC3-4EBA-A5D8-1A9FE863943C}" presName="ConnectLineEnd1" presStyleLbl="lnNode1" presStyleIdx="8" presStyleCnt="9"/>
      <dgm:spPr/>
    </dgm:pt>
    <dgm:pt modelId="{F9D4B0A9-7EBF-4D44-9520-66C72611596D}" type="pres">
      <dgm:prSet presAssocID="{ABF98272-CFC3-4EBA-A5D8-1A9FE863943C}" presName="EmptyPane1" presStyleCnt="0"/>
      <dgm:spPr/>
    </dgm:pt>
  </dgm:ptLst>
  <dgm:cxnLst>
    <dgm:cxn modelId="{55378A05-FAE0-43C3-B7B8-AE5155D044A7}" srcId="{AC8E7CCC-696F-4774-8F22-44ABB8C8EE57}" destId="{1E241E92-0FB0-4426-AF65-1E0465526590}" srcOrd="0" destOrd="0" parTransId="{E93DD241-D05D-42EA-AC05-F5FA02BE4D48}" sibTransId="{0C71D3C8-19E1-4ACB-BD6E-799C62957057}"/>
    <dgm:cxn modelId="{5B9E7009-C563-8A47-9F77-0E7B2B0329DC}" type="presOf" srcId="{AC8E7CCC-696F-4774-8F22-44ABB8C8EE57}" destId="{87D206FD-6546-FD48-80C7-110E1A9A73F0}" srcOrd="0" destOrd="0" presId="urn:microsoft.com/office/officeart/2016/7/layout/RoundedRectangleTimeline"/>
    <dgm:cxn modelId="{7F45551D-9017-47C3-95E7-6B75961E448C}" srcId="{B304AEAE-C847-4B46-9D2D-B0189A942CF9}" destId="{600D271B-6A29-41B3-A566-5B4BBE658F99}" srcOrd="0" destOrd="0" parTransId="{CA1859B5-10E0-47E8-9AC4-1899107D260A}" sibTransId="{19398F8E-D86E-4CD4-B593-AAC958F89C36}"/>
    <dgm:cxn modelId="{CC360A26-3CDB-4E69-9ECD-0E9D8B7D06E8}" srcId="{AC8E7CCC-696F-4774-8F22-44ABB8C8EE57}" destId="{EAD3F375-C5D8-4D30-9735-B371DDCF1D93}" srcOrd="3" destOrd="0" parTransId="{E370E599-DC58-4431-817B-BDC6827CF488}" sibTransId="{E3569CD1-8144-40AE-93D6-65F1371F558F}"/>
    <dgm:cxn modelId="{C670B226-0E7C-3346-8EBF-62A2F2EB6505}" type="presOf" srcId="{ABF98272-CFC3-4EBA-A5D8-1A9FE863943C}" destId="{2451BBE3-E63C-B741-BBA1-E2F5ACD59B5F}" srcOrd="0" destOrd="0" presId="urn:microsoft.com/office/officeart/2016/7/layout/RoundedRectangleTimeline"/>
    <dgm:cxn modelId="{E69CF628-27C9-42B7-BD69-30132D658077}" srcId="{EAD3F375-C5D8-4D30-9735-B371DDCF1D93}" destId="{B12112AA-507E-4620-828E-9212CE6733D4}" srcOrd="0" destOrd="0" parTransId="{D23F2E21-A960-46F0-A77B-E6AC3733AA65}" sibTransId="{06273F99-ECA1-40AD-BECE-D23F1DC0E524}"/>
    <dgm:cxn modelId="{1881623C-2A65-E047-AF14-FFDEC349756A}" type="presOf" srcId="{600D271B-6A29-41B3-A566-5B4BBE658F99}" destId="{4AFF7292-1BE1-384B-B226-102796652878}" srcOrd="0" destOrd="0" presId="urn:microsoft.com/office/officeart/2016/7/layout/RoundedRectangleTimeline"/>
    <dgm:cxn modelId="{3C6B1E3F-C85A-0A41-A623-0B009A65EAFE}" type="presOf" srcId="{58A054DD-8D62-4081-AE86-6DA9363626BC}" destId="{1D13F2DD-A2D6-6345-80D0-6F7E47AB2368}" srcOrd="0" destOrd="0" presId="urn:microsoft.com/office/officeart/2016/7/layout/RoundedRectangleTimeline"/>
    <dgm:cxn modelId="{E770C84B-1678-4B06-A199-B19B3CA4DB7B}" srcId="{AC8E7CCC-696F-4774-8F22-44ABB8C8EE57}" destId="{F62D6BC8-B527-4CD1-8E89-EBB62D3ABE5D}" srcOrd="5" destOrd="0" parTransId="{768568C2-E536-440B-8165-2845901479BA}" sibTransId="{751A7D46-8EE7-48AF-B215-86E666B68980}"/>
    <dgm:cxn modelId="{54589B57-69B0-DB44-A0DA-5F4A86D5B85D}" type="presOf" srcId="{DB41EE25-F4BB-4819-A1EF-326139AFE2BE}" destId="{E0780E11-A668-2540-AE4A-8FABC7C2A8A4}" srcOrd="0" destOrd="0" presId="urn:microsoft.com/office/officeart/2016/7/layout/RoundedRectangleTimeline"/>
    <dgm:cxn modelId="{085B8A5D-C4FA-4BE8-BF2C-4545E447A68C}" srcId="{AC8E7CCC-696F-4774-8F22-44ABB8C8EE57}" destId="{0EDD6766-7E0E-490E-9CC0-49830C506AE0}" srcOrd="4" destOrd="0" parTransId="{8FCE46B9-D70F-4585-A6AB-16EEE5863525}" sibTransId="{3B1AAB99-FF74-41EA-AF4C-CA5A22D718F3}"/>
    <dgm:cxn modelId="{3B3AE85D-9BBD-4005-8DE4-1EB5A44B917C}" srcId="{1E241E92-0FB0-4426-AF65-1E0465526590}" destId="{397E9AEF-A122-4EB5-8ED7-3157AC043212}" srcOrd="0" destOrd="0" parTransId="{EEFE1BE5-8D72-456A-B274-D951DCFEFBE0}" sibTransId="{25510D66-906A-4F68-93AD-263DFC942622}"/>
    <dgm:cxn modelId="{18DC7F6F-3EB8-4A23-9F6E-9D8F3A7E7831}" srcId="{99F1FA88-CEEC-4D48-AFAB-DB0F5B7C77A3}" destId="{829F3B2F-3D29-4BD9-A40B-EFF561595D96}" srcOrd="0" destOrd="0" parTransId="{22DC8B56-9A0C-48F3-9E66-037DF4F4B14C}" sibTransId="{7E497495-A18B-400E-8F0B-60E579636573}"/>
    <dgm:cxn modelId="{61312C71-D8FF-1348-8CA9-03306BE30F15}" type="presOf" srcId="{397E9AEF-A122-4EB5-8ED7-3157AC043212}" destId="{E204D165-8B0D-E341-B5B5-736C7DC55510}" srcOrd="0" destOrd="0" presId="urn:microsoft.com/office/officeart/2016/7/layout/RoundedRectangleTimeline"/>
    <dgm:cxn modelId="{6D6C5A73-3B4B-4E4E-AC63-65EEC114A6B1}" type="presOf" srcId="{81AD7864-CF90-4A2F-B8CA-F16C41FD5836}" destId="{4973B993-717B-BC4C-91AA-394B6BF24C9E}" srcOrd="0" destOrd="0" presId="urn:microsoft.com/office/officeart/2016/7/layout/RoundedRectangleTimeline"/>
    <dgm:cxn modelId="{C46D7D76-BF7E-E846-ABE7-CEFD2B7FE36B}" type="presOf" srcId="{829F3B2F-3D29-4BD9-A40B-EFF561595D96}" destId="{DF3E10AD-E600-BD44-B3D1-BED1E19E459F}" srcOrd="0" destOrd="0" presId="urn:microsoft.com/office/officeart/2016/7/layout/RoundedRectangleTimeline"/>
    <dgm:cxn modelId="{4977F878-33EB-4FFD-9C97-910E32836E98}" srcId="{8C3BDE2F-61B9-479D-9519-E19712BAE29E}" destId="{58A054DD-8D62-4081-AE86-6DA9363626BC}" srcOrd="0" destOrd="0" parTransId="{AB85B227-FC71-4FAF-AFED-BA85D00EEB30}" sibTransId="{56EBC594-0732-4105-A960-523E764CD125}"/>
    <dgm:cxn modelId="{7C41237E-1762-874A-BE9A-DBBD6336EBB3}" type="presOf" srcId="{0EDD6766-7E0E-490E-9CC0-49830C506AE0}" destId="{CC216E78-0CF4-BF4B-B4F9-7D95E5F2D645}" srcOrd="0" destOrd="0" presId="urn:microsoft.com/office/officeart/2016/7/layout/RoundedRectangleTimeline"/>
    <dgm:cxn modelId="{A43DBF81-54A5-451E-8612-765B5A50AF9C}" srcId="{AC8E7CCC-696F-4774-8F22-44ABB8C8EE57}" destId="{ABF98272-CFC3-4EBA-A5D8-1A9FE863943C}" srcOrd="8" destOrd="0" parTransId="{3EB23CCB-0BBF-4EF6-AE2B-690C9208B2CB}" sibTransId="{E9342670-DC95-4089-BB98-FCA8A9A2F700}"/>
    <dgm:cxn modelId="{5295EB86-22C9-F640-98E1-D11251E66F0A}" type="presOf" srcId="{8C3BDE2F-61B9-479D-9519-E19712BAE29E}" destId="{2A512163-618E-794A-8C83-299408AA4507}" srcOrd="0" destOrd="0" presId="urn:microsoft.com/office/officeart/2016/7/layout/RoundedRectangleTimeline"/>
    <dgm:cxn modelId="{9A93D493-BE77-4F6C-82DE-08579B8A34DB}" srcId="{0EDD6766-7E0E-490E-9CC0-49830C506AE0}" destId="{DB41EE25-F4BB-4819-A1EF-326139AFE2BE}" srcOrd="0" destOrd="0" parTransId="{EC10B135-B96F-46BE-A690-683FF132EDC5}" sibTransId="{FA9229AF-DB7E-4980-AD2C-C55151C82958}"/>
    <dgm:cxn modelId="{2326FB96-7EB7-5944-8630-F834C40BF7AD}" type="presOf" srcId="{1E241E92-0FB0-4426-AF65-1E0465526590}" destId="{0D595C82-3783-4A49-959E-F2197E1A94CB}" srcOrd="0" destOrd="0" presId="urn:microsoft.com/office/officeart/2016/7/layout/RoundedRectangleTimeline"/>
    <dgm:cxn modelId="{DFF62497-2145-B94F-95BE-E2AB685A5DB0}" type="presOf" srcId="{F62D6BC8-B527-4CD1-8E89-EBB62D3ABE5D}" destId="{6B59D63E-6C13-E144-858C-9E4A57EF9DC7}" srcOrd="0" destOrd="0" presId="urn:microsoft.com/office/officeart/2016/7/layout/RoundedRectangleTimeline"/>
    <dgm:cxn modelId="{155C469D-885A-411F-B782-5790FA12B243}" srcId="{74CC8BCD-37B4-49BA-A890-A2B91F2DCAE0}" destId="{81AD7864-CF90-4A2F-B8CA-F16C41FD5836}" srcOrd="0" destOrd="0" parTransId="{AEF98D80-4F2A-4E30-8940-EA62D534B10E}" sibTransId="{AA078C6E-4D11-4A76-A12D-D1E86F375FF9}"/>
    <dgm:cxn modelId="{AD37669D-A3F1-844B-91B9-0EB73B1F5977}" type="presOf" srcId="{B304AEAE-C847-4B46-9D2D-B0189A942CF9}" destId="{BD92005D-DEF7-1941-8289-AAC144AD1DE6}" srcOrd="0" destOrd="0" presId="urn:microsoft.com/office/officeart/2016/7/layout/RoundedRectangleTimeline"/>
    <dgm:cxn modelId="{5DDCB39F-D664-40FD-884F-ACD13AAF25C9}" srcId="{ABF98272-CFC3-4EBA-A5D8-1A9FE863943C}" destId="{54BC3684-3DDC-4D8F-8B50-B5218A86C708}" srcOrd="0" destOrd="0" parTransId="{1A1C8911-3388-4E46-9780-C8FEBAED0E58}" sibTransId="{89ADE7E0-D2DE-4387-B491-27F195F58C46}"/>
    <dgm:cxn modelId="{B9DC13B5-1468-BB48-A53E-9AF48EC03F1E}" type="presOf" srcId="{54BC3684-3DDC-4D8F-8B50-B5218A86C708}" destId="{7B98C494-FE3D-074C-BC45-97E5315D7601}" srcOrd="0" destOrd="0" presId="urn:microsoft.com/office/officeart/2016/7/layout/RoundedRectangleTimeline"/>
    <dgm:cxn modelId="{D38C4AB9-1351-CC48-A595-C88EC5657137}" type="presOf" srcId="{99F1FA88-CEEC-4D48-AFAB-DB0F5B7C77A3}" destId="{4286B126-D059-CA4F-9C9A-4C1DC0865776}" srcOrd="0" destOrd="0" presId="urn:microsoft.com/office/officeart/2016/7/layout/RoundedRectangleTimeline"/>
    <dgm:cxn modelId="{235754B9-9C6A-084F-9036-95B1903ECD63}" type="presOf" srcId="{B12112AA-507E-4620-828E-9212CE6733D4}" destId="{A3F7FC3E-830F-6747-AE25-74080F928D32}" srcOrd="0" destOrd="0" presId="urn:microsoft.com/office/officeart/2016/7/layout/RoundedRectangleTimeline"/>
    <dgm:cxn modelId="{D2F65DBE-4537-45F6-97D8-2029D05FA306}" srcId="{F62D6BC8-B527-4CD1-8E89-EBB62D3ABE5D}" destId="{0E479BC2-C4C8-4A34-B43C-FF3981931386}" srcOrd="0" destOrd="0" parTransId="{C9587876-F667-459E-8638-E02BAEBA751D}" sibTransId="{E5D22131-E867-4078-AD51-3FC4CA429172}"/>
    <dgm:cxn modelId="{A96FA1C7-4B67-5D46-BDA1-010D9E4CA377}" type="presOf" srcId="{0E479BC2-C4C8-4A34-B43C-FF3981931386}" destId="{BAF9EED5-8501-B84D-BBB1-83FCC7D1EFDE}" srcOrd="0" destOrd="0" presId="urn:microsoft.com/office/officeart/2016/7/layout/RoundedRectangleTimeline"/>
    <dgm:cxn modelId="{68A38DD4-2FF0-487F-AA6B-FBDE53C29BC7}" srcId="{AC8E7CCC-696F-4774-8F22-44ABB8C8EE57}" destId="{B304AEAE-C847-4B46-9D2D-B0189A942CF9}" srcOrd="6" destOrd="0" parTransId="{0D2A994C-E9C2-4A74-92C3-5E3CCC8B6F3B}" sibTransId="{9EDD1267-0D11-4993-A3ED-8D02B50A5AD0}"/>
    <dgm:cxn modelId="{A4085FD8-8B06-48C6-89E1-B1583C277B6F}" srcId="{AC8E7CCC-696F-4774-8F22-44ABB8C8EE57}" destId="{99F1FA88-CEEC-4D48-AFAB-DB0F5B7C77A3}" srcOrd="1" destOrd="0" parTransId="{E2AEE767-4024-45F5-AADC-2E3BCD340FFB}" sibTransId="{F07BC821-1B98-41D1-ACDE-358DFAB9538C}"/>
    <dgm:cxn modelId="{AE6C00D9-6DB8-4034-B7B0-CBF969EA45CA}" srcId="{AC8E7CCC-696F-4774-8F22-44ABB8C8EE57}" destId="{74CC8BCD-37B4-49BA-A890-A2B91F2DCAE0}" srcOrd="7" destOrd="0" parTransId="{6E01F141-3E7E-4DAF-B620-E6786103DE12}" sibTransId="{99D5C3A2-04CF-4B1F-9D4C-E07229CB87BE}"/>
    <dgm:cxn modelId="{67BA38E7-6F95-654C-B53E-9B7C8A09A557}" type="presOf" srcId="{74CC8BCD-37B4-49BA-A890-A2B91F2DCAE0}" destId="{4A8A1867-D09B-294B-91AB-7B495F8D0F3E}" srcOrd="0" destOrd="0" presId="urn:microsoft.com/office/officeart/2016/7/layout/RoundedRectangleTimeline"/>
    <dgm:cxn modelId="{E3758AFC-6207-4700-BEE6-AB9F0E4D6840}" srcId="{AC8E7CCC-696F-4774-8F22-44ABB8C8EE57}" destId="{8C3BDE2F-61B9-479D-9519-E19712BAE29E}" srcOrd="2" destOrd="0" parTransId="{AF1CB742-119B-4EB0-8845-47328CCC3076}" sibTransId="{13D2D5CE-2CB4-44B7-9FFD-ED3D87FFD089}"/>
    <dgm:cxn modelId="{52BC4FFF-7F9D-CA46-A2E7-A0D215806F74}" type="presOf" srcId="{EAD3F375-C5D8-4D30-9735-B371DDCF1D93}" destId="{CCF261C3-8A34-B742-A5E4-80BC213DF9D5}" srcOrd="0" destOrd="0" presId="urn:microsoft.com/office/officeart/2016/7/layout/RoundedRectangleTimeline"/>
    <dgm:cxn modelId="{D65C32EE-250A-0B4F-911D-2571778C5D76}" type="presParOf" srcId="{87D206FD-6546-FD48-80C7-110E1A9A73F0}" destId="{C584CF85-4D8D-8941-8634-B75DA8AF65BC}" srcOrd="0" destOrd="0" presId="urn:microsoft.com/office/officeart/2016/7/layout/RoundedRectangleTimeline"/>
    <dgm:cxn modelId="{5BD58D12-A580-2C47-8ABB-2060A50811B8}" type="presParOf" srcId="{C584CF85-4D8D-8941-8634-B75DA8AF65BC}" destId="{0D595C82-3783-4A49-959E-F2197E1A94CB}" srcOrd="0" destOrd="0" presId="urn:microsoft.com/office/officeart/2016/7/layout/RoundedRectangleTimeline"/>
    <dgm:cxn modelId="{DBFEB9FA-DF02-D94C-AB0C-15DBB29C5A8B}" type="presParOf" srcId="{C584CF85-4D8D-8941-8634-B75DA8AF65BC}" destId="{E204D165-8B0D-E341-B5B5-736C7DC55510}" srcOrd="1" destOrd="0" presId="urn:microsoft.com/office/officeart/2016/7/layout/RoundedRectangleTimeline"/>
    <dgm:cxn modelId="{CDE77C3D-5FD1-6E44-9190-72F0D56A0EA0}" type="presParOf" srcId="{C584CF85-4D8D-8941-8634-B75DA8AF65BC}" destId="{4E4ABD66-8011-2648-A48D-E267AD794EB8}" srcOrd="2" destOrd="0" presId="urn:microsoft.com/office/officeart/2016/7/layout/RoundedRectangleTimeline"/>
    <dgm:cxn modelId="{03067E6E-443D-694B-84D5-C6DD56E23D42}" type="presParOf" srcId="{C584CF85-4D8D-8941-8634-B75DA8AF65BC}" destId="{B97116BD-E09D-5941-BF97-24830612DA76}" srcOrd="3" destOrd="0" presId="urn:microsoft.com/office/officeart/2016/7/layout/RoundedRectangleTimeline"/>
    <dgm:cxn modelId="{403896CE-B8CE-F446-A35F-D88522BCB58A}" type="presParOf" srcId="{C584CF85-4D8D-8941-8634-B75DA8AF65BC}" destId="{70EE5C19-4BA9-EB45-AD37-4188053B3E1E}" srcOrd="4" destOrd="0" presId="urn:microsoft.com/office/officeart/2016/7/layout/RoundedRectangleTimeline"/>
    <dgm:cxn modelId="{75FCFE45-BF69-5B4A-98BE-F864B196A681}" type="presParOf" srcId="{87D206FD-6546-FD48-80C7-110E1A9A73F0}" destId="{DB14DAAD-3F92-BA47-9978-77A497419C14}" srcOrd="1" destOrd="0" presId="urn:microsoft.com/office/officeart/2016/7/layout/RoundedRectangleTimeline"/>
    <dgm:cxn modelId="{D54FFCE1-08F0-DD42-B009-0CCF9CB79E2C}" type="presParOf" srcId="{87D206FD-6546-FD48-80C7-110E1A9A73F0}" destId="{646CE9CF-B461-8E48-8ED0-E37B5AEBE2E1}" srcOrd="2" destOrd="0" presId="urn:microsoft.com/office/officeart/2016/7/layout/RoundedRectangleTimeline"/>
    <dgm:cxn modelId="{D9536EC4-A3D1-9248-ACCD-1C3E5BAA855B}" type="presParOf" srcId="{646CE9CF-B461-8E48-8ED0-E37B5AEBE2E1}" destId="{4286B126-D059-CA4F-9C9A-4C1DC0865776}" srcOrd="0" destOrd="0" presId="urn:microsoft.com/office/officeart/2016/7/layout/RoundedRectangleTimeline"/>
    <dgm:cxn modelId="{64AE982E-1841-3A4B-A3B7-C79EA133D9A5}" type="presParOf" srcId="{646CE9CF-B461-8E48-8ED0-E37B5AEBE2E1}" destId="{DF3E10AD-E600-BD44-B3D1-BED1E19E459F}" srcOrd="1" destOrd="0" presId="urn:microsoft.com/office/officeart/2016/7/layout/RoundedRectangleTimeline"/>
    <dgm:cxn modelId="{17C9140E-F1A2-AB42-A8CF-5B7B696C382B}" type="presParOf" srcId="{646CE9CF-B461-8E48-8ED0-E37B5AEBE2E1}" destId="{F0EC498B-03DE-5D4D-9EF7-2CA5033263EE}" srcOrd="2" destOrd="0" presId="urn:microsoft.com/office/officeart/2016/7/layout/RoundedRectangleTimeline"/>
    <dgm:cxn modelId="{675F7376-3891-5345-B03E-DBF21362AD09}" type="presParOf" srcId="{646CE9CF-B461-8E48-8ED0-E37B5AEBE2E1}" destId="{17502E53-565F-BE46-9BB8-6F4F6158DA5D}" srcOrd="3" destOrd="0" presId="urn:microsoft.com/office/officeart/2016/7/layout/RoundedRectangleTimeline"/>
    <dgm:cxn modelId="{5A54799D-B17D-784C-9C27-921576936299}" type="presParOf" srcId="{646CE9CF-B461-8E48-8ED0-E37B5AEBE2E1}" destId="{F3A60F05-D136-8F4C-86BD-2B5FD787E63B}" srcOrd="4" destOrd="0" presId="urn:microsoft.com/office/officeart/2016/7/layout/RoundedRectangleTimeline"/>
    <dgm:cxn modelId="{5CF4F7CD-1B11-6447-A2C4-11DB73CFEEDE}" type="presParOf" srcId="{87D206FD-6546-FD48-80C7-110E1A9A73F0}" destId="{A626D3F0-5A3F-6547-A8BF-988A33E1B7B9}" srcOrd="3" destOrd="0" presId="urn:microsoft.com/office/officeart/2016/7/layout/RoundedRectangleTimeline"/>
    <dgm:cxn modelId="{2070111F-69FA-A84B-AD81-C96FE94EE4AF}" type="presParOf" srcId="{87D206FD-6546-FD48-80C7-110E1A9A73F0}" destId="{2045BE40-19FE-4D42-A49C-6B81FDACF580}" srcOrd="4" destOrd="0" presId="urn:microsoft.com/office/officeart/2016/7/layout/RoundedRectangleTimeline"/>
    <dgm:cxn modelId="{F9A51872-EC8F-8643-8946-BF3460613084}" type="presParOf" srcId="{2045BE40-19FE-4D42-A49C-6B81FDACF580}" destId="{2A512163-618E-794A-8C83-299408AA4507}" srcOrd="0" destOrd="0" presId="urn:microsoft.com/office/officeart/2016/7/layout/RoundedRectangleTimeline"/>
    <dgm:cxn modelId="{9703B251-5F43-844C-B60A-CB350AD34BA4}" type="presParOf" srcId="{2045BE40-19FE-4D42-A49C-6B81FDACF580}" destId="{1D13F2DD-A2D6-6345-80D0-6F7E47AB2368}" srcOrd="1" destOrd="0" presId="urn:microsoft.com/office/officeart/2016/7/layout/RoundedRectangleTimeline"/>
    <dgm:cxn modelId="{A60657B5-10C2-A641-97A7-C55A621C8DC7}" type="presParOf" srcId="{2045BE40-19FE-4D42-A49C-6B81FDACF580}" destId="{5D468350-6CEF-314B-8307-0DABF136AF4A}" srcOrd="2" destOrd="0" presId="urn:microsoft.com/office/officeart/2016/7/layout/RoundedRectangleTimeline"/>
    <dgm:cxn modelId="{F7889300-FAFC-1A47-A8BA-ED4415B23132}" type="presParOf" srcId="{2045BE40-19FE-4D42-A49C-6B81FDACF580}" destId="{3BFB02FB-509D-F04E-B42D-CDAD8904E4D1}" srcOrd="3" destOrd="0" presId="urn:microsoft.com/office/officeart/2016/7/layout/RoundedRectangleTimeline"/>
    <dgm:cxn modelId="{D657E3DC-8752-D042-A721-2BAE85454521}" type="presParOf" srcId="{2045BE40-19FE-4D42-A49C-6B81FDACF580}" destId="{4E4EE492-F45E-0045-8EFF-9B40CBB60850}" srcOrd="4" destOrd="0" presId="urn:microsoft.com/office/officeart/2016/7/layout/RoundedRectangleTimeline"/>
    <dgm:cxn modelId="{172CB71E-8068-0246-A042-75ADD01FA3AD}" type="presParOf" srcId="{87D206FD-6546-FD48-80C7-110E1A9A73F0}" destId="{F8B62FCF-F5A5-8948-A64E-60533A498AA0}" srcOrd="5" destOrd="0" presId="urn:microsoft.com/office/officeart/2016/7/layout/RoundedRectangleTimeline"/>
    <dgm:cxn modelId="{4AB749DE-D85C-164B-BD79-F24468327AEC}" type="presParOf" srcId="{87D206FD-6546-FD48-80C7-110E1A9A73F0}" destId="{6C49F066-B0D7-6A4B-BD4A-84EBE4B45E02}" srcOrd="6" destOrd="0" presId="urn:microsoft.com/office/officeart/2016/7/layout/RoundedRectangleTimeline"/>
    <dgm:cxn modelId="{161789BF-E8F2-6848-B5CC-2FC560ED075F}" type="presParOf" srcId="{6C49F066-B0D7-6A4B-BD4A-84EBE4B45E02}" destId="{CCF261C3-8A34-B742-A5E4-80BC213DF9D5}" srcOrd="0" destOrd="0" presId="urn:microsoft.com/office/officeart/2016/7/layout/RoundedRectangleTimeline"/>
    <dgm:cxn modelId="{9B3B36B9-33FC-BE43-A942-C4C4DD5D5505}" type="presParOf" srcId="{6C49F066-B0D7-6A4B-BD4A-84EBE4B45E02}" destId="{A3F7FC3E-830F-6747-AE25-74080F928D32}" srcOrd="1" destOrd="0" presId="urn:microsoft.com/office/officeart/2016/7/layout/RoundedRectangleTimeline"/>
    <dgm:cxn modelId="{93CD2655-6F19-5341-AB72-28B0FDA4A2BF}" type="presParOf" srcId="{6C49F066-B0D7-6A4B-BD4A-84EBE4B45E02}" destId="{4520ACA9-DF45-6C4C-B870-A7717FCDBE9F}" srcOrd="2" destOrd="0" presId="urn:microsoft.com/office/officeart/2016/7/layout/RoundedRectangleTimeline"/>
    <dgm:cxn modelId="{D72045E9-6B97-864D-9529-33D7A4773FC8}" type="presParOf" srcId="{6C49F066-B0D7-6A4B-BD4A-84EBE4B45E02}" destId="{D1EDD36D-185C-144E-B064-C5FC6B1B7F78}" srcOrd="3" destOrd="0" presId="urn:microsoft.com/office/officeart/2016/7/layout/RoundedRectangleTimeline"/>
    <dgm:cxn modelId="{569A7BC9-B5BD-9542-A4B1-D429222BF1C4}" type="presParOf" srcId="{6C49F066-B0D7-6A4B-BD4A-84EBE4B45E02}" destId="{51D096B4-671F-E248-B57D-FD23CFBE1279}" srcOrd="4" destOrd="0" presId="urn:microsoft.com/office/officeart/2016/7/layout/RoundedRectangleTimeline"/>
    <dgm:cxn modelId="{DE0E8581-2B50-E249-AC67-5D3E87E7EBA5}" type="presParOf" srcId="{87D206FD-6546-FD48-80C7-110E1A9A73F0}" destId="{BCACE20E-ED59-5342-9A8B-695C93B79A42}" srcOrd="7" destOrd="0" presId="urn:microsoft.com/office/officeart/2016/7/layout/RoundedRectangleTimeline"/>
    <dgm:cxn modelId="{7ADAECDA-3D06-9248-8AD0-5D3DDC79BF8C}" type="presParOf" srcId="{87D206FD-6546-FD48-80C7-110E1A9A73F0}" destId="{4F5B0C09-166C-5F49-8D6F-C95B39B3BBA2}" srcOrd="8" destOrd="0" presId="urn:microsoft.com/office/officeart/2016/7/layout/RoundedRectangleTimeline"/>
    <dgm:cxn modelId="{C8E6DC3F-1ACA-1043-A104-E49EBB4D694C}" type="presParOf" srcId="{4F5B0C09-166C-5F49-8D6F-C95B39B3BBA2}" destId="{CC216E78-0CF4-BF4B-B4F9-7D95E5F2D645}" srcOrd="0" destOrd="0" presId="urn:microsoft.com/office/officeart/2016/7/layout/RoundedRectangleTimeline"/>
    <dgm:cxn modelId="{4D513579-31D8-1743-8D59-EBACFE534A05}" type="presParOf" srcId="{4F5B0C09-166C-5F49-8D6F-C95B39B3BBA2}" destId="{E0780E11-A668-2540-AE4A-8FABC7C2A8A4}" srcOrd="1" destOrd="0" presId="urn:microsoft.com/office/officeart/2016/7/layout/RoundedRectangleTimeline"/>
    <dgm:cxn modelId="{B91867FE-A982-CF4C-950B-CB23F610B063}" type="presParOf" srcId="{4F5B0C09-166C-5F49-8D6F-C95B39B3BBA2}" destId="{07039D1C-F59F-E04B-8678-F5CE6CDE7B5D}" srcOrd="2" destOrd="0" presId="urn:microsoft.com/office/officeart/2016/7/layout/RoundedRectangleTimeline"/>
    <dgm:cxn modelId="{5CEB89D7-2779-6A44-8E8F-AF64FCBFBB38}" type="presParOf" srcId="{4F5B0C09-166C-5F49-8D6F-C95B39B3BBA2}" destId="{0E741149-E450-B84B-913D-007943CF36FC}" srcOrd="3" destOrd="0" presId="urn:microsoft.com/office/officeart/2016/7/layout/RoundedRectangleTimeline"/>
    <dgm:cxn modelId="{C1586768-989A-D341-A574-A9135D77BA1F}" type="presParOf" srcId="{4F5B0C09-166C-5F49-8D6F-C95B39B3BBA2}" destId="{378E13B7-FED8-2B46-B995-5A62B9A6209F}" srcOrd="4" destOrd="0" presId="urn:microsoft.com/office/officeart/2016/7/layout/RoundedRectangleTimeline"/>
    <dgm:cxn modelId="{95857069-E223-3F4F-ABF2-FD17C1D3393E}" type="presParOf" srcId="{87D206FD-6546-FD48-80C7-110E1A9A73F0}" destId="{3813AE16-765B-2A42-9C9A-1E02CFE5115E}" srcOrd="9" destOrd="0" presId="urn:microsoft.com/office/officeart/2016/7/layout/RoundedRectangleTimeline"/>
    <dgm:cxn modelId="{6AD07648-3B8A-794A-BF79-6FE2A4913B6C}" type="presParOf" srcId="{87D206FD-6546-FD48-80C7-110E1A9A73F0}" destId="{883459C7-426D-3D44-B648-BAE9576552A6}" srcOrd="10" destOrd="0" presId="urn:microsoft.com/office/officeart/2016/7/layout/RoundedRectangleTimeline"/>
    <dgm:cxn modelId="{2DA8E86B-853F-5441-9568-B545FB2DEF88}" type="presParOf" srcId="{883459C7-426D-3D44-B648-BAE9576552A6}" destId="{6B59D63E-6C13-E144-858C-9E4A57EF9DC7}" srcOrd="0" destOrd="0" presId="urn:microsoft.com/office/officeart/2016/7/layout/RoundedRectangleTimeline"/>
    <dgm:cxn modelId="{168D6C64-6D2E-314A-857D-5350C8DA4623}" type="presParOf" srcId="{883459C7-426D-3D44-B648-BAE9576552A6}" destId="{BAF9EED5-8501-B84D-BBB1-83FCC7D1EFDE}" srcOrd="1" destOrd="0" presId="urn:microsoft.com/office/officeart/2016/7/layout/RoundedRectangleTimeline"/>
    <dgm:cxn modelId="{9006B405-7357-A24F-AACA-8A6EF16C6FA9}" type="presParOf" srcId="{883459C7-426D-3D44-B648-BAE9576552A6}" destId="{6402CD03-1A91-3F40-8E36-8321C1DD7F3C}" srcOrd="2" destOrd="0" presId="urn:microsoft.com/office/officeart/2016/7/layout/RoundedRectangleTimeline"/>
    <dgm:cxn modelId="{3018870D-F752-2C44-BD4C-6A3A7FF77A35}" type="presParOf" srcId="{883459C7-426D-3D44-B648-BAE9576552A6}" destId="{D71141E7-0F8C-D94F-A839-12F3496819C9}" srcOrd="3" destOrd="0" presId="urn:microsoft.com/office/officeart/2016/7/layout/RoundedRectangleTimeline"/>
    <dgm:cxn modelId="{A2E454ED-4CEE-E547-9C4B-DD767297BE40}" type="presParOf" srcId="{883459C7-426D-3D44-B648-BAE9576552A6}" destId="{70FDAC62-1715-6D4E-AB08-5CE21F240735}" srcOrd="4" destOrd="0" presId="urn:microsoft.com/office/officeart/2016/7/layout/RoundedRectangleTimeline"/>
    <dgm:cxn modelId="{664FED41-64D3-9F47-8B98-D7126FA42CF1}" type="presParOf" srcId="{87D206FD-6546-FD48-80C7-110E1A9A73F0}" destId="{8B81F9B6-8D17-F042-A33C-DB6EDA63F7EB}" srcOrd="11" destOrd="0" presId="urn:microsoft.com/office/officeart/2016/7/layout/RoundedRectangleTimeline"/>
    <dgm:cxn modelId="{D0BB3004-CC7C-8F4B-868D-CC57DFE41BAA}" type="presParOf" srcId="{87D206FD-6546-FD48-80C7-110E1A9A73F0}" destId="{3608A969-3A2A-DE4C-9C40-90D91413D4A9}" srcOrd="12" destOrd="0" presId="urn:microsoft.com/office/officeart/2016/7/layout/RoundedRectangleTimeline"/>
    <dgm:cxn modelId="{27DD034A-6041-E945-A794-037DE8649777}" type="presParOf" srcId="{3608A969-3A2A-DE4C-9C40-90D91413D4A9}" destId="{BD92005D-DEF7-1941-8289-AAC144AD1DE6}" srcOrd="0" destOrd="0" presId="urn:microsoft.com/office/officeart/2016/7/layout/RoundedRectangleTimeline"/>
    <dgm:cxn modelId="{86710A16-B623-2A4D-9790-70EFF92C3195}" type="presParOf" srcId="{3608A969-3A2A-DE4C-9C40-90D91413D4A9}" destId="{4AFF7292-1BE1-384B-B226-102796652878}" srcOrd="1" destOrd="0" presId="urn:microsoft.com/office/officeart/2016/7/layout/RoundedRectangleTimeline"/>
    <dgm:cxn modelId="{3B87E9BF-2FFB-FC47-9D31-1D94180BEFE0}" type="presParOf" srcId="{3608A969-3A2A-DE4C-9C40-90D91413D4A9}" destId="{0EE3C45E-2C88-EF42-8886-5947FD56241C}" srcOrd="2" destOrd="0" presId="urn:microsoft.com/office/officeart/2016/7/layout/RoundedRectangleTimeline"/>
    <dgm:cxn modelId="{C24C1DE7-E6E7-E143-9F59-651B0CC78E7B}" type="presParOf" srcId="{3608A969-3A2A-DE4C-9C40-90D91413D4A9}" destId="{FA4D6357-AE98-7446-B58D-A1DB39413E8F}" srcOrd="3" destOrd="0" presId="urn:microsoft.com/office/officeart/2016/7/layout/RoundedRectangleTimeline"/>
    <dgm:cxn modelId="{2EEDBFD5-DA3F-6143-B744-F28CE652ED96}" type="presParOf" srcId="{3608A969-3A2A-DE4C-9C40-90D91413D4A9}" destId="{DB9B0502-E397-934F-9D64-6BDFD770D61D}" srcOrd="4" destOrd="0" presId="urn:microsoft.com/office/officeart/2016/7/layout/RoundedRectangleTimeline"/>
    <dgm:cxn modelId="{CAF9E69E-53CB-5347-837E-195C1A011B7B}" type="presParOf" srcId="{87D206FD-6546-FD48-80C7-110E1A9A73F0}" destId="{ED1822A2-7FA7-D746-8D2C-5A8052AD7698}" srcOrd="13" destOrd="0" presId="urn:microsoft.com/office/officeart/2016/7/layout/RoundedRectangleTimeline"/>
    <dgm:cxn modelId="{E65F82B9-218C-274B-89DD-8C9530C02B13}" type="presParOf" srcId="{87D206FD-6546-FD48-80C7-110E1A9A73F0}" destId="{7EFE0F5E-3E0B-944C-BB1C-8B525C70C981}" srcOrd="14" destOrd="0" presId="urn:microsoft.com/office/officeart/2016/7/layout/RoundedRectangleTimeline"/>
    <dgm:cxn modelId="{4B222D59-B33D-774D-AF8D-AE1B22609B9E}" type="presParOf" srcId="{7EFE0F5E-3E0B-944C-BB1C-8B525C70C981}" destId="{4A8A1867-D09B-294B-91AB-7B495F8D0F3E}" srcOrd="0" destOrd="0" presId="urn:microsoft.com/office/officeart/2016/7/layout/RoundedRectangleTimeline"/>
    <dgm:cxn modelId="{CFE416E2-79C2-9B42-B8AA-45FD0C45740D}" type="presParOf" srcId="{7EFE0F5E-3E0B-944C-BB1C-8B525C70C981}" destId="{4973B993-717B-BC4C-91AA-394B6BF24C9E}" srcOrd="1" destOrd="0" presId="urn:microsoft.com/office/officeart/2016/7/layout/RoundedRectangleTimeline"/>
    <dgm:cxn modelId="{6ABEB92A-6FA6-FA49-9E7B-7982975EE6E1}" type="presParOf" srcId="{7EFE0F5E-3E0B-944C-BB1C-8B525C70C981}" destId="{3498E0EA-895E-5048-BF43-441A8DED688D}" srcOrd="2" destOrd="0" presId="urn:microsoft.com/office/officeart/2016/7/layout/RoundedRectangleTimeline"/>
    <dgm:cxn modelId="{4E48BC6F-436B-4E4F-BCAD-3D7F8752D677}" type="presParOf" srcId="{7EFE0F5E-3E0B-944C-BB1C-8B525C70C981}" destId="{6C1EC633-EA0C-2644-99BD-40C71F197B3A}" srcOrd="3" destOrd="0" presId="urn:microsoft.com/office/officeart/2016/7/layout/RoundedRectangleTimeline"/>
    <dgm:cxn modelId="{4CABB93B-FE25-784C-A427-970F6FFCEC62}" type="presParOf" srcId="{7EFE0F5E-3E0B-944C-BB1C-8B525C70C981}" destId="{1A23F6E2-A820-5F4E-A6CA-36715C4A8818}" srcOrd="4" destOrd="0" presId="urn:microsoft.com/office/officeart/2016/7/layout/RoundedRectangleTimeline"/>
    <dgm:cxn modelId="{3FA6160C-FFEB-EE4A-8947-E667FE8F71B8}" type="presParOf" srcId="{87D206FD-6546-FD48-80C7-110E1A9A73F0}" destId="{CF3953DE-4142-A042-B6EC-F9EE2BE312BB}" srcOrd="15" destOrd="0" presId="urn:microsoft.com/office/officeart/2016/7/layout/RoundedRectangleTimeline"/>
    <dgm:cxn modelId="{28D0D71B-F0EA-E94A-AC78-996C69DA75A1}" type="presParOf" srcId="{87D206FD-6546-FD48-80C7-110E1A9A73F0}" destId="{BB82FED5-09FE-2D42-AA13-F280688141AA}" srcOrd="16" destOrd="0" presId="urn:microsoft.com/office/officeart/2016/7/layout/RoundedRectangleTimeline"/>
    <dgm:cxn modelId="{E85FF9FA-B02D-1143-850F-062F05592E80}" type="presParOf" srcId="{BB82FED5-09FE-2D42-AA13-F280688141AA}" destId="{2451BBE3-E63C-B741-BBA1-E2F5ACD59B5F}" srcOrd="0" destOrd="0" presId="urn:microsoft.com/office/officeart/2016/7/layout/RoundedRectangleTimeline"/>
    <dgm:cxn modelId="{367ACAE4-C50B-9849-99C1-B8E82D8D75F6}" type="presParOf" srcId="{BB82FED5-09FE-2D42-AA13-F280688141AA}" destId="{7B98C494-FE3D-074C-BC45-97E5315D7601}" srcOrd="1" destOrd="0" presId="urn:microsoft.com/office/officeart/2016/7/layout/RoundedRectangleTimeline"/>
    <dgm:cxn modelId="{38F7B238-9B4C-024A-8227-85625B8CF8E2}" type="presParOf" srcId="{BB82FED5-09FE-2D42-AA13-F280688141AA}" destId="{BFF80BA3-4F46-D148-844E-93EA082F3862}" srcOrd="2" destOrd="0" presId="urn:microsoft.com/office/officeart/2016/7/layout/RoundedRectangleTimeline"/>
    <dgm:cxn modelId="{B213161C-7E06-F042-83E7-7D76CE1BCFC2}" type="presParOf" srcId="{BB82FED5-09FE-2D42-AA13-F280688141AA}" destId="{67A8F3D1-48B7-1148-9850-CCEBF9010F69}" srcOrd="3" destOrd="0" presId="urn:microsoft.com/office/officeart/2016/7/layout/RoundedRectangleTimeline"/>
    <dgm:cxn modelId="{259E7A4E-8E16-7345-9B7A-309A80325ED9}" type="presParOf" srcId="{BB82FED5-09FE-2D42-AA13-F280688141AA}" destId="{F9D4B0A9-7EBF-4D44-9520-66C72611596D}"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1CDA4-C96A-A743-A3BD-98205C6D3FC2}">
      <dsp:nvSpPr>
        <dsp:cNvPr id="0" name=""/>
        <dsp:cNvSpPr/>
      </dsp:nvSpPr>
      <dsp:spPr>
        <a:xfrm>
          <a:off x="0" y="924037"/>
          <a:ext cx="5744684"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34BD33-A0A5-764E-9A46-93EEEB4586E9}">
      <dsp:nvSpPr>
        <dsp:cNvPr id="0" name=""/>
        <dsp:cNvSpPr/>
      </dsp:nvSpPr>
      <dsp:spPr>
        <a:xfrm>
          <a:off x="287234" y="702637"/>
          <a:ext cx="4021279"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100000"/>
            </a:lnSpc>
            <a:spcBef>
              <a:spcPct val="0"/>
            </a:spcBef>
            <a:spcAft>
              <a:spcPct val="35000"/>
            </a:spcAft>
            <a:buNone/>
            <a:defRPr cap="all"/>
          </a:pPr>
          <a:r>
            <a:rPr lang="en-US" sz="1500" kern="1200"/>
            <a:t>Population was almost doubled</a:t>
          </a:r>
        </a:p>
      </dsp:txBody>
      <dsp:txXfrm>
        <a:off x="308850" y="724253"/>
        <a:ext cx="3978047" cy="399568"/>
      </dsp:txXfrm>
    </dsp:sp>
    <dsp:sp modelId="{1C778A10-5298-C74B-AD7B-1FE2806F941E}">
      <dsp:nvSpPr>
        <dsp:cNvPr id="0" name=""/>
        <dsp:cNvSpPr/>
      </dsp:nvSpPr>
      <dsp:spPr>
        <a:xfrm>
          <a:off x="0" y="1604437"/>
          <a:ext cx="5744684" cy="3780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EF0FE6-E04F-6C4B-B570-A9AE9A13625E}">
      <dsp:nvSpPr>
        <dsp:cNvPr id="0" name=""/>
        <dsp:cNvSpPr/>
      </dsp:nvSpPr>
      <dsp:spPr>
        <a:xfrm>
          <a:off x="287234" y="1383037"/>
          <a:ext cx="4021279" cy="4428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100000"/>
            </a:lnSpc>
            <a:spcBef>
              <a:spcPct val="0"/>
            </a:spcBef>
            <a:spcAft>
              <a:spcPct val="35000"/>
            </a:spcAft>
            <a:buNone/>
            <a:defRPr cap="all"/>
          </a:pPr>
          <a:r>
            <a:rPr lang="en-US" sz="1500" kern="1200"/>
            <a:t>Natural resources</a:t>
          </a:r>
        </a:p>
      </dsp:txBody>
      <dsp:txXfrm>
        <a:off x="308850" y="1404653"/>
        <a:ext cx="3978047" cy="399568"/>
      </dsp:txXfrm>
    </dsp:sp>
    <dsp:sp modelId="{53B2D1B7-65B1-664F-BD59-9C62F45A924F}">
      <dsp:nvSpPr>
        <dsp:cNvPr id="0" name=""/>
        <dsp:cNvSpPr/>
      </dsp:nvSpPr>
      <dsp:spPr>
        <a:xfrm>
          <a:off x="0" y="2284838"/>
          <a:ext cx="5744684" cy="378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44E1D-89B0-404E-8452-6AE97889CFBA}">
      <dsp:nvSpPr>
        <dsp:cNvPr id="0" name=""/>
        <dsp:cNvSpPr/>
      </dsp:nvSpPr>
      <dsp:spPr>
        <a:xfrm>
          <a:off x="287234" y="2063437"/>
          <a:ext cx="4021279"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100000"/>
            </a:lnSpc>
            <a:spcBef>
              <a:spcPct val="0"/>
            </a:spcBef>
            <a:spcAft>
              <a:spcPct val="35000"/>
            </a:spcAft>
            <a:buNone/>
            <a:defRPr cap="all"/>
          </a:pPr>
          <a:r>
            <a:rPr lang="en-US" sz="1500" kern="1200"/>
            <a:t>Foundries and factories</a:t>
          </a:r>
        </a:p>
      </dsp:txBody>
      <dsp:txXfrm>
        <a:off x="308850" y="2085053"/>
        <a:ext cx="3978047" cy="399568"/>
      </dsp:txXfrm>
    </dsp:sp>
    <dsp:sp modelId="{1BF5A2E6-AB92-4A49-8EBB-8284400FBC49}">
      <dsp:nvSpPr>
        <dsp:cNvPr id="0" name=""/>
        <dsp:cNvSpPr/>
      </dsp:nvSpPr>
      <dsp:spPr>
        <a:xfrm>
          <a:off x="0" y="2965238"/>
          <a:ext cx="5744684" cy="3780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F51E11-37AF-6148-81F4-B8D9566B3BB4}">
      <dsp:nvSpPr>
        <dsp:cNvPr id="0" name=""/>
        <dsp:cNvSpPr/>
      </dsp:nvSpPr>
      <dsp:spPr>
        <a:xfrm>
          <a:off x="287234" y="2743838"/>
          <a:ext cx="4021279" cy="4428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100000"/>
            </a:lnSpc>
            <a:spcBef>
              <a:spcPct val="0"/>
            </a:spcBef>
            <a:spcAft>
              <a:spcPct val="35000"/>
            </a:spcAft>
            <a:buNone/>
            <a:defRPr cap="all"/>
          </a:pPr>
          <a:r>
            <a:rPr lang="en-US" sz="1500" kern="1200"/>
            <a:t>Skilled artisans</a:t>
          </a:r>
        </a:p>
      </dsp:txBody>
      <dsp:txXfrm>
        <a:off x="308850" y="2765454"/>
        <a:ext cx="3978047" cy="399568"/>
      </dsp:txXfrm>
    </dsp:sp>
    <dsp:sp modelId="{D5F5EC43-108A-494A-B507-0625234D1CD7}">
      <dsp:nvSpPr>
        <dsp:cNvPr id="0" name=""/>
        <dsp:cNvSpPr/>
      </dsp:nvSpPr>
      <dsp:spPr>
        <a:xfrm>
          <a:off x="0" y="3645638"/>
          <a:ext cx="5744684" cy="378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E68A0-CBE8-8344-B868-2937F2309AF8}">
      <dsp:nvSpPr>
        <dsp:cNvPr id="0" name=""/>
        <dsp:cNvSpPr/>
      </dsp:nvSpPr>
      <dsp:spPr>
        <a:xfrm>
          <a:off x="287234" y="3424238"/>
          <a:ext cx="4021279"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666750">
            <a:lnSpc>
              <a:spcPct val="100000"/>
            </a:lnSpc>
            <a:spcBef>
              <a:spcPct val="0"/>
            </a:spcBef>
            <a:spcAft>
              <a:spcPct val="35000"/>
            </a:spcAft>
            <a:buNone/>
            <a:defRPr cap="all"/>
          </a:pPr>
          <a:r>
            <a:rPr lang="en-US" sz="1500" kern="1200"/>
            <a:t>Economic and psychological strength</a:t>
          </a:r>
        </a:p>
      </dsp:txBody>
      <dsp:txXfrm>
        <a:off x="308850" y="3445854"/>
        <a:ext cx="397804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815A0-9C93-5546-89E1-65D2BEA02D26}">
      <dsp:nvSpPr>
        <dsp:cNvPr id="0" name=""/>
        <dsp:cNvSpPr/>
      </dsp:nvSpPr>
      <dsp:spPr>
        <a:xfrm>
          <a:off x="1750254" y="1476"/>
          <a:ext cx="3994351" cy="151388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502" tIns="384527" rIns="77502" bIns="384527" numCol="1" spcCol="1270" anchor="ctr" anchorCtr="0">
          <a:noAutofit/>
        </a:bodyPr>
        <a:lstStyle/>
        <a:p>
          <a:pPr marL="0" lvl="0" indent="0" algn="l" defTabSz="711200">
            <a:lnSpc>
              <a:spcPct val="90000"/>
            </a:lnSpc>
            <a:spcBef>
              <a:spcPct val="0"/>
            </a:spcBef>
            <a:spcAft>
              <a:spcPct val="35000"/>
            </a:spcAft>
            <a:buNone/>
          </a:pPr>
          <a:r>
            <a:rPr lang="en-US" sz="1600" kern="1200"/>
            <a:t>Preserving the capital</a:t>
          </a:r>
        </a:p>
      </dsp:txBody>
      <dsp:txXfrm>
        <a:off x="1750254" y="1476"/>
        <a:ext cx="3994351" cy="1513885"/>
      </dsp:txXfrm>
    </dsp:sp>
    <dsp:sp modelId="{F1B70E59-0AC9-5540-860F-642C72D2DA10}">
      <dsp:nvSpPr>
        <dsp:cNvPr id="0" name=""/>
        <dsp:cNvSpPr/>
      </dsp:nvSpPr>
      <dsp:spPr>
        <a:xfrm>
          <a:off x="79" y="1476"/>
          <a:ext cx="1750174" cy="151388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2842" tIns="149538" rIns="52842" bIns="149538" numCol="1" spcCol="1270" anchor="ctr" anchorCtr="0">
          <a:noAutofit/>
        </a:bodyPr>
        <a:lstStyle/>
        <a:p>
          <a:pPr marL="0" lvl="0" indent="0" algn="ctr" defTabSz="844550">
            <a:lnSpc>
              <a:spcPct val="90000"/>
            </a:lnSpc>
            <a:spcBef>
              <a:spcPct val="0"/>
            </a:spcBef>
            <a:spcAft>
              <a:spcPct val="35000"/>
            </a:spcAft>
            <a:buNone/>
          </a:pPr>
          <a:r>
            <a:rPr lang="en-US" sz="1900" kern="1200" dirty="0"/>
            <a:t>Capital City</a:t>
          </a:r>
        </a:p>
      </dsp:txBody>
      <dsp:txXfrm>
        <a:off x="79" y="1476"/>
        <a:ext cx="1750174" cy="1513885"/>
      </dsp:txXfrm>
    </dsp:sp>
    <dsp:sp modelId="{63129A11-6A62-5C4F-83CB-030A4388E580}">
      <dsp:nvSpPr>
        <dsp:cNvPr id="0" name=""/>
        <dsp:cNvSpPr/>
      </dsp:nvSpPr>
      <dsp:spPr>
        <a:xfrm>
          <a:off x="1748386" y="1606195"/>
          <a:ext cx="3994351" cy="151388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502" tIns="384527" rIns="77502" bIns="384527" numCol="1" spcCol="1270" anchor="ctr" anchorCtr="0">
          <a:noAutofit/>
        </a:bodyPr>
        <a:lstStyle/>
        <a:p>
          <a:pPr marL="0" lvl="0" indent="0" algn="l" defTabSz="711200">
            <a:lnSpc>
              <a:spcPct val="90000"/>
            </a:lnSpc>
            <a:spcBef>
              <a:spcPct val="0"/>
            </a:spcBef>
            <a:spcAft>
              <a:spcPct val="35000"/>
            </a:spcAft>
            <a:buNone/>
          </a:pPr>
          <a:r>
            <a:rPr lang="en-US" sz="1600" kern="1200"/>
            <a:t>Maintaining the river transportation along the Ohio</a:t>
          </a:r>
        </a:p>
      </dsp:txBody>
      <dsp:txXfrm>
        <a:off x="1748386" y="1606195"/>
        <a:ext cx="3994351" cy="1513885"/>
      </dsp:txXfrm>
    </dsp:sp>
    <dsp:sp modelId="{37EFB832-B0A5-EC4C-921B-8D8DFB44FEF7}">
      <dsp:nvSpPr>
        <dsp:cNvPr id="0" name=""/>
        <dsp:cNvSpPr/>
      </dsp:nvSpPr>
      <dsp:spPr>
        <a:xfrm>
          <a:off x="79" y="1606195"/>
          <a:ext cx="1748307" cy="1513885"/>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2842" tIns="149538" rIns="52842" bIns="149538" numCol="1" spcCol="1270" anchor="ctr" anchorCtr="0">
          <a:noAutofit/>
        </a:bodyPr>
        <a:lstStyle/>
        <a:p>
          <a:pPr marL="0" lvl="0" indent="0" algn="ctr" defTabSz="844550">
            <a:lnSpc>
              <a:spcPct val="90000"/>
            </a:lnSpc>
            <a:spcBef>
              <a:spcPct val="0"/>
            </a:spcBef>
            <a:spcAft>
              <a:spcPct val="35000"/>
            </a:spcAft>
            <a:buNone/>
          </a:pPr>
          <a:r>
            <a:rPr lang="en-US" sz="1900" kern="1200" dirty="0"/>
            <a:t>Transportation</a:t>
          </a:r>
        </a:p>
      </dsp:txBody>
      <dsp:txXfrm>
        <a:off x="79" y="1606195"/>
        <a:ext cx="1748307" cy="1513885"/>
      </dsp:txXfrm>
    </dsp:sp>
    <dsp:sp modelId="{51DD03D5-5825-B940-B202-C30E9CE1827D}">
      <dsp:nvSpPr>
        <dsp:cNvPr id="0" name=""/>
        <dsp:cNvSpPr/>
      </dsp:nvSpPr>
      <dsp:spPr>
        <a:xfrm>
          <a:off x="1750084" y="3210913"/>
          <a:ext cx="3994351" cy="151388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502" tIns="384527" rIns="77502" bIns="384527" numCol="1" spcCol="1270" anchor="ctr" anchorCtr="0">
          <a:noAutofit/>
        </a:bodyPr>
        <a:lstStyle/>
        <a:p>
          <a:pPr marL="0" lvl="0" indent="0" algn="l" defTabSz="711200">
            <a:lnSpc>
              <a:spcPct val="90000"/>
            </a:lnSpc>
            <a:spcBef>
              <a:spcPct val="0"/>
            </a:spcBef>
            <a:spcAft>
              <a:spcPct val="35000"/>
            </a:spcAft>
            <a:buNone/>
          </a:pPr>
          <a:r>
            <a:rPr lang="en-US" sz="1600" kern="1200"/>
            <a:t>Ensuring the traffic on the Mississippi and the communitication with Kansas and the Pacific Coast</a:t>
          </a:r>
        </a:p>
      </dsp:txBody>
      <dsp:txXfrm>
        <a:off x="1750084" y="3210913"/>
        <a:ext cx="3994351" cy="1513885"/>
      </dsp:txXfrm>
    </dsp:sp>
    <dsp:sp modelId="{A0187976-8F41-224D-81C8-C25B80F613B9}">
      <dsp:nvSpPr>
        <dsp:cNvPr id="0" name=""/>
        <dsp:cNvSpPr/>
      </dsp:nvSpPr>
      <dsp:spPr>
        <a:xfrm>
          <a:off x="79" y="3210913"/>
          <a:ext cx="1750005" cy="151388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2842" tIns="149538" rIns="52842" bIns="149538" numCol="1" spcCol="1270" anchor="ctr" anchorCtr="0">
          <a:noAutofit/>
        </a:bodyPr>
        <a:lstStyle/>
        <a:p>
          <a:pPr marL="0" lvl="0" indent="0" algn="ctr" defTabSz="844550">
            <a:lnSpc>
              <a:spcPct val="90000"/>
            </a:lnSpc>
            <a:spcBef>
              <a:spcPct val="0"/>
            </a:spcBef>
            <a:spcAft>
              <a:spcPct val="35000"/>
            </a:spcAft>
            <a:buNone/>
          </a:pPr>
          <a:r>
            <a:rPr lang="en-US" sz="1900" kern="1200" dirty="0"/>
            <a:t>Communication</a:t>
          </a:r>
        </a:p>
      </dsp:txBody>
      <dsp:txXfrm>
        <a:off x="79" y="3210913"/>
        <a:ext cx="1750005" cy="151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95C82-3783-4A49-959E-F2197E1A94CB}">
      <dsp:nvSpPr>
        <dsp:cNvPr id="0" name=""/>
        <dsp:cNvSpPr/>
      </dsp:nvSpPr>
      <dsp:spPr>
        <a:xfrm rot="16200000">
          <a:off x="690225" y="1631918"/>
          <a:ext cx="435133" cy="1087501"/>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1850</a:t>
          </a:r>
        </a:p>
      </dsp:txBody>
      <dsp:txXfrm rot="5400000">
        <a:off x="385283" y="1979343"/>
        <a:ext cx="1066260" cy="392651"/>
      </dsp:txXfrm>
    </dsp:sp>
    <dsp:sp modelId="{E204D165-8B0D-E341-B5B5-736C7DC55510}">
      <dsp:nvSpPr>
        <dsp:cNvPr id="0" name=""/>
        <dsp:cNvSpPr/>
      </dsp:nvSpPr>
      <dsp:spPr>
        <a:xfrm>
          <a:off x="1540" y="0"/>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Fugitive Slave Law</a:t>
          </a:r>
        </a:p>
      </dsp:txBody>
      <dsp:txXfrm>
        <a:off x="1540" y="0"/>
        <a:ext cx="1812503" cy="1522968"/>
      </dsp:txXfrm>
    </dsp:sp>
    <dsp:sp modelId="{4E4ABD66-8011-2648-A48D-E267AD794EB8}">
      <dsp:nvSpPr>
        <dsp:cNvPr id="0" name=""/>
        <dsp:cNvSpPr/>
      </dsp:nvSpPr>
      <dsp:spPr>
        <a:xfrm>
          <a:off x="907792" y="1609995"/>
          <a:ext cx="0" cy="348107"/>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97116BD-E09D-5941-BF97-24830612DA76}">
      <dsp:nvSpPr>
        <dsp:cNvPr id="0" name=""/>
        <dsp:cNvSpPr/>
      </dsp:nvSpPr>
      <dsp:spPr>
        <a:xfrm>
          <a:off x="864278" y="1522968"/>
          <a:ext cx="87026" cy="8702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286B126-D059-CA4F-9C9A-4C1DC0865776}">
      <dsp:nvSpPr>
        <dsp:cNvPr id="0" name=""/>
        <dsp:cNvSpPr/>
      </dsp:nvSpPr>
      <dsp:spPr>
        <a:xfrm>
          <a:off x="1451543" y="1958102"/>
          <a:ext cx="1087501" cy="435133"/>
        </a:xfrm>
        <a:prstGeom prst="rect">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1853</a:t>
          </a:r>
        </a:p>
      </dsp:txBody>
      <dsp:txXfrm>
        <a:off x="1451543" y="1958102"/>
        <a:ext cx="1087501" cy="435133"/>
      </dsp:txXfrm>
    </dsp:sp>
    <dsp:sp modelId="{DF3E10AD-E600-BD44-B3D1-BED1E19E459F}">
      <dsp:nvSpPr>
        <dsp:cNvPr id="0" name=""/>
        <dsp:cNvSpPr/>
      </dsp:nvSpPr>
      <dsp:spPr>
        <a:xfrm>
          <a:off x="1089042" y="2828369"/>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Upsurge of political nativism: the Know-Nothings</a:t>
          </a:r>
        </a:p>
      </dsp:txBody>
      <dsp:txXfrm>
        <a:off x="1089042" y="2828369"/>
        <a:ext cx="1812503" cy="1522968"/>
      </dsp:txXfrm>
    </dsp:sp>
    <dsp:sp modelId="{F0EC498B-03DE-5D4D-9EF7-2CA5033263EE}">
      <dsp:nvSpPr>
        <dsp:cNvPr id="0" name=""/>
        <dsp:cNvSpPr/>
      </dsp:nvSpPr>
      <dsp:spPr>
        <a:xfrm>
          <a:off x="1995294" y="2393235"/>
          <a:ext cx="0" cy="348107"/>
        </a:xfrm>
        <a:prstGeom prst="line">
          <a:avLst/>
        </a:prstGeom>
        <a:noFill/>
        <a:ln w="6350" cap="flat" cmpd="sng" algn="ctr">
          <a:solidFill>
            <a:schemeClr val="accent2">
              <a:hueOff val="-181920"/>
              <a:satOff val="-10491"/>
              <a:lumOff val="1078"/>
              <a:alphaOff val="0"/>
            </a:schemeClr>
          </a:solidFill>
          <a:prstDash val="dash"/>
          <a:miter lim="800000"/>
        </a:ln>
        <a:effectLst/>
      </dsp:spPr>
      <dsp:style>
        <a:lnRef idx="1">
          <a:scrgbClr r="0" g="0" b="0"/>
        </a:lnRef>
        <a:fillRef idx="0">
          <a:scrgbClr r="0" g="0" b="0"/>
        </a:fillRef>
        <a:effectRef idx="0">
          <a:scrgbClr r="0" g="0" b="0"/>
        </a:effectRef>
        <a:fontRef idx="minor"/>
      </dsp:style>
    </dsp:sp>
    <dsp:sp modelId="{17502E53-565F-BE46-9BB8-6F4F6158DA5D}">
      <dsp:nvSpPr>
        <dsp:cNvPr id="0" name=""/>
        <dsp:cNvSpPr/>
      </dsp:nvSpPr>
      <dsp:spPr>
        <a:xfrm>
          <a:off x="1951780" y="2741342"/>
          <a:ext cx="87026" cy="87026"/>
        </a:xfrm>
        <a:prstGeom prst="ellipse">
          <a:avLst/>
        </a:prstGeom>
        <a:solidFill>
          <a:schemeClr val="accent2">
            <a:hueOff val="-181920"/>
            <a:satOff val="-10491"/>
            <a:lumOff val="107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A512163-618E-794A-8C83-299408AA4507}">
      <dsp:nvSpPr>
        <dsp:cNvPr id="0" name=""/>
        <dsp:cNvSpPr/>
      </dsp:nvSpPr>
      <dsp:spPr>
        <a:xfrm>
          <a:off x="2539045" y="1958102"/>
          <a:ext cx="1087501" cy="435133"/>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1860</a:t>
          </a:r>
        </a:p>
      </dsp:txBody>
      <dsp:txXfrm>
        <a:off x="2539045" y="1958102"/>
        <a:ext cx="1087501" cy="435133"/>
      </dsp:txXfrm>
    </dsp:sp>
    <dsp:sp modelId="{1D13F2DD-A2D6-6345-80D0-6F7E47AB2368}">
      <dsp:nvSpPr>
        <dsp:cNvPr id="0" name=""/>
        <dsp:cNvSpPr/>
      </dsp:nvSpPr>
      <dsp:spPr>
        <a:xfrm>
          <a:off x="2176544" y="0"/>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Abraham Lincoln elected president</a:t>
          </a:r>
        </a:p>
      </dsp:txBody>
      <dsp:txXfrm>
        <a:off x="2176544" y="0"/>
        <a:ext cx="1812503" cy="1522968"/>
      </dsp:txXfrm>
    </dsp:sp>
    <dsp:sp modelId="{5D468350-6CEF-314B-8307-0DABF136AF4A}">
      <dsp:nvSpPr>
        <dsp:cNvPr id="0" name=""/>
        <dsp:cNvSpPr/>
      </dsp:nvSpPr>
      <dsp:spPr>
        <a:xfrm>
          <a:off x="3082796" y="1609995"/>
          <a:ext cx="0" cy="348107"/>
        </a:xfrm>
        <a:prstGeom prst="line">
          <a:avLst/>
        </a:prstGeom>
        <a:noFill/>
        <a:ln w="6350" cap="flat" cmpd="sng" algn="ctr">
          <a:solidFill>
            <a:schemeClr val="accent2">
              <a:hueOff val="-363841"/>
              <a:satOff val="-20982"/>
              <a:lumOff val="2157"/>
              <a:alphaOff val="0"/>
            </a:schemeClr>
          </a:solidFill>
          <a:prstDash val="dash"/>
          <a:miter lim="800000"/>
        </a:ln>
        <a:effectLst/>
      </dsp:spPr>
      <dsp:style>
        <a:lnRef idx="1">
          <a:scrgbClr r="0" g="0" b="0"/>
        </a:lnRef>
        <a:fillRef idx="0">
          <a:scrgbClr r="0" g="0" b="0"/>
        </a:fillRef>
        <a:effectRef idx="0">
          <a:scrgbClr r="0" g="0" b="0"/>
        </a:effectRef>
        <a:fontRef idx="minor"/>
      </dsp:style>
    </dsp:sp>
    <dsp:sp modelId="{3BFB02FB-509D-F04E-B42D-CDAD8904E4D1}">
      <dsp:nvSpPr>
        <dsp:cNvPr id="0" name=""/>
        <dsp:cNvSpPr/>
      </dsp:nvSpPr>
      <dsp:spPr>
        <a:xfrm>
          <a:off x="3039282" y="1522968"/>
          <a:ext cx="87026" cy="87026"/>
        </a:xfrm>
        <a:prstGeom prst="ellipse">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CF261C3-8A34-B742-A5E4-80BC213DF9D5}">
      <dsp:nvSpPr>
        <dsp:cNvPr id="0" name=""/>
        <dsp:cNvSpPr/>
      </dsp:nvSpPr>
      <dsp:spPr>
        <a:xfrm>
          <a:off x="3626547" y="1958102"/>
          <a:ext cx="1087501" cy="435133"/>
        </a:xfrm>
        <a:prstGeom prst="rect">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1861</a:t>
          </a:r>
        </a:p>
      </dsp:txBody>
      <dsp:txXfrm>
        <a:off x="3626547" y="1958102"/>
        <a:ext cx="1087501" cy="435133"/>
      </dsp:txXfrm>
    </dsp:sp>
    <dsp:sp modelId="{A3F7FC3E-830F-6747-AE25-74080F928D32}">
      <dsp:nvSpPr>
        <dsp:cNvPr id="0" name=""/>
        <dsp:cNvSpPr/>
      </dsp:nvSpPr>
      <dsp:spPr>
        <a:xfrm>
          <a:off x="3264046" y="2828369"/>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Mississippi, Florida, Alabama, Georgia, Louisiana, and Texas secede</a:t>
          </a:r>
        </a:p>
      </dsp:txBody>
      <dsp:txXfrm>
        <a:off x="3264046" y="2828369"/>
        <a:ext cx="1812503" cy="1522968"/>
      </dsp:txXfrm>
    </dsp:sp>
    <dsp:sp modelId="{4520ACA9-DF45-6C4C-B870-A7717FCDBE9F}">
      <dsp:nvSpPr>
        <dsp:cNvPr id="0" name=""/>
        <dsp:cNvSpPr/>
      </dsp:nvSpPr>
      <dsp:spPr>
        <a:xfrm>
          <a:off x="4170298" y="2393235"/>
          <a:ext cx="0" cy="348107"/>
        </a:xfrm>
        <a:prstGeom prst="line">
          <a:avLst/>
        </a:prstGeom>
        <a:noFill/>
        <a:ln w="6350" cap="flat" cmpd="sng" algn="ctr">
          <a:solidFill>
            <a:schemeClr val="accent2">
              <a:hueOff val="-545761"/>
              <a:satOff val="-31473"/>
              <a:lumOff val="3235"/>
              <a:alphaOff val="0"/>
            </a:schemeClr>
          </a:solidFill>
          <a:prstDash val="dash"/>
          <a:miter lim="800000"/>
        </a:ln>
        <a:effectLst/>
      </dsp:spPr>
      <dsp:style>
        <a:lnRef idx="1">
          <a:scrgbClr r="0" g="0" b="0"/>
        </a:lnRef>
        <a:fillRef idx="0">
          <a:scrgbClr r="0" g="0" b="0"/>
        </a:fillRef>
        <a:effectRef idx="0">
          <a:scrgbClr r="0" g="0" b="0"/>
        </a:effectRef>
        <a:fontRef idx="minor"/>
      </dsp:style>
    </dsp:sp>
    <dsp:sp modelId="{D1EDD36D-185C-144E-B064-C5FC6B1B7F78}">
      <dsp:nvSpPr>
        <dsp:cNvPr id="0" name=""/>
        <dsp:cNvSpPr/>
      </dsp:nvSpPr>
      <dsp:spPr>
        <a:xfrm>
          <a:off x="4126784" y="2741342"/>
          <a:ext cx="87026" cy="87026"/>
        </a:xfrm>
        <a:prstGeom prst="ellipse">
          <a:avLst/>
        </a:prstGeom>
        <a:solidFill>
          <a:schemeClr val="accent2">
            <a:hueOff val="-545761"/>
            <a:satOff val="-31473"/>
            <a:lumOff val="323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C216E78-0CF4-BF4B-B4F9-7D95E5F2D645}">
      <dsp:nvSpPr>
        <dsp:cNvPr id="0" name=""/>
        <dsp:cNvSpPr/>
      </dsp:nvSpPr>
      <dsp:spPr>
        <a:xfrm>
          <a:off x="4714049" y="1958102"/>
          <a:ext cx="1087501" cy="435133"/>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1861</a:t>
          </a:r>
        </a:p>
      </dsp:txBody>
      <dsp:txXfrm>
        <a:off x="4714049" y="1958102"/>
        <a:ext cx="1087501" cy="435133"/>
      </dsp:txXfrm>
    </dsp:sp>
    <dsp:sp modelId="{E0780E11-A668-2540-AE4A-8FABC7C2A8A4}">
      <dsp:nvSpPr>
        <dsp:cNvPr id="0" name=""/>
        <dsp:cNvSpPr/>
      </dsp:nvSpPr>
      <dsp:spPr>
        <a:xfrm>
          <a:off x="4351548" y="0"/>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Jefferson Davis becomes the president of the Confederate States of America</a:t>
          </a:r>
        </a:p>
      </dsp:txBody>
      <dsp:txXfrm>
        <a:off x="4351548" y="0"/>
        <a:ext cx="1812503" cy="1522968"/>
      </dsp:txXfrm>
    </dsp:sp>
    <dsp:sp modelId="{07039D1C-F59F-E04B-8678-F5CE6CDE7B5D}">
      <dsp:nvSpPr>
        <dsp:cNvPr id="0" name=""/>
        <dsp:cNvSpPr/>
      </dsp:nvSpPr>
      <dsp:spPr>
        <a:xfrm>
          <a:off x="5257799" y="1609995"/>
          <a:ext cx="0" cy="348107"/>
        </a:xfrm>
        <a:prstGeom prst="line">
          <a:avLst/>
        </a:prstGeom>
        <a:noFill/>
        <a:ln w="635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0E741149-E450-B84B-913D-007943CF36FC}">
      <dsp:nvSpPr>
        <dsp:cNvPr id="0" name=""/>
        <dsp:cNvSpPr/>
      </dsp:nvSpPr>
      <dsp:spPr>
        <a:xfrm>
          <a:off x="5214286" y="1522968"/>
          <a:ext cx="87026" cy="87026"/>
        </a:xfrm>
        <a:prstGeom prst="ellipse">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59D63E-6C13-E144-858C-9E4A57EF9DC7}">
      <dsp:nvSpPr>
        <dsp:cNvPr id="0" name=""/>
        <dsp:cNvSpPr/>
      </dsp:nvSpPr>
      <dsp:spPr>
        <a:xfrm>
          <a:off x="5801550" y="1958102"/>
          <a:ext cx="1087501" cy="435133"/>
        </a:xfrm>
        <a:prstGeom prst="rect">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1861</a:t>
          </a:r>
        </a:p>
      </dsp:txBody>
      <dsp:txXfrm>
        <a:off x="5801550" y="1958102"/>
        <a:ext cx="1087501" cy="435133"/>
      </dsp:txXfrm>
    </dsp:sp>
    <dsp:sp modelId="{BAF9EED5-8501-B84D-BBB1-83FCC7D1EFDE}">
      <dsp:nvSpPr>
        <dsp:cNvPr id="0" name=""/>
        <dsp:cNvSpPr/>
      </dsp:nvSpPr>
      <dsp:spPr>
        <a:xfrm>
          <a:off x="5439050" y="2828369"/>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Inauguration of Lincoln</a:t>
          </a:r>
        </a:p>
      </dsp:txBody>
      <dsp:txXfrm>
        <a:off x="5439050" y="2828369"/>
        <a:ext cx="1812503" cy="1522968"/>
      </dsp:txXfrm>
    </dsp:sp>
    <dsp:sp modelId="{6402CD03-1A91-3F40-8E36-8321C1DD7F3C}">
      <dsp:nvSpPr>
        <dsp:cNvPr id="0" name=""/>
        <dsp:cNvSpPr/>
      </dsp:nvSpPr>
      <dsp:spPr>
        <a:xfrm>
          <a:off x="6345301" y="2393235"/>
          <a:ext cx="0" cy="348107"/>
        </a:xfrm>
        <a:prstGeom prst="line">
          <a:avLst/>
        </a:prstGeom>
        <a:noFill/>
        <a:ln w="6350" cap="flat" cmpd="sng" algn="ctr">
          <a:solidFill>
            <a:schemeClr val="accent2">
              <a:hueOff val="-909602"/>
              <a:satOff val="-52455"/>
              <a:lumOff val="5392"/>
              <a:alphaOff val="0"/>
            </a:schemeClr>
          </a:solidFill>
          <a:prstDash val="dash"/>
          <a:miter lim="800000"/>
        </a:ln>
        <a:effectLst/>
      </dsp:spPr>
      <dsp:style>
        <a:lnRef idx="1">
          <a:scrgbClr r="0" g="0" b="0"/>
        </a:lnRef>
        <a:fillRef idx="0">
          <a:scrgbClr r="0" g="0" b="0"/>
        </a:fillRef>
        <a:effectRef idx="0">
          <a:scrgbClr r="0" g="0" b="0"/>
        </a:effectRef>
        <a:fontRef idx="minor"/>
      </dsp:style>
    </dsp:sp>
    <dsp:sp modelId="{D71141E7-0F8C-D94F-A839-12F3496819C9}">
      <dsp:nvSpPr>
        <dsp:cNvPr id="0" name=""/>
        <dsp:cNvSpPr/>
      </dsp:nvSpPr>
      <dsp:spPr>
        <a:xfrm>
          <a:off x="6301788" y="2741342"/>
          <a:ext cx="87026" cy="87026"/>
        </a:xfrm>
        <a:prstGeom prst="ellipse">
          <a:avLst/>
        </a:prstGeom>
        <a:solidFill>
          <a:schemeClr val="accent2">
            <a:hueOff val="-909602"/>
            <a:satOff val="-52455"/>
            <a:lumOff val="539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D92005D-DEF7-1941-8289-AAC144AD1DE6}">
      <dsp:nvSpPr>
        <dsp:cNvPr id="0" name=""/>
        <dsp:cNvSpPr/>
      </dsp:nvSpPr>
      <dsp:spPr>
        <a:xfrm>
          <a:off x="6889052" y="1958102"/>
          <a:ext cx="1087501" cy="435133"/>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1861</a:t>
          </a:r>
        </a:p>
      </dsp:txBody>
      <dsp:txXfrm>
        <a:off x="6889052" y="1958102"/>
        <a:ext cx="1087501" cy="435133"/>
      </dsp:txXfrm>
    </dsp:sp>
    <dsp:sp modelId="{4AFF7292-1BE1-384B-B226-102796652878}">
      <dsp:nvSpPr>
        <dsp:cNvPr id="0" name=""/>
        <dsp:cNvSpPr/>
      </dsp:nvSpPr>
      <dsp:spPr>
        <a:xfrm>
          <a:off x="6526552" y="0"/>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Fort Summer and the beginning of the war</a:t>
          </a:r>
        </a:p>
      </dsp:txBody>
      <dsp:txXfrm>
        <a:off x="6526552" y="0"/>
        <a:ext cx="1812503" cy="1522968"/>
      </dsp:txXfrm>
    </dsp:sp>
    <dsp:sp modelId="{0EE3C45E-2C88-EF42-8886-5947FD56241C}">
      <dsp:nvSpPr>
        <dsp:cNvPr id="0" name=""/>
        <dsp:cNvSpPr/>
      </dsp:nvSpPr>
      <dsp:spPr>
        <a:xfrm>
          <a:off x="7432803" y="1609995"/>
          <a:ext cx="0" cy="348107"/>
        </a:xfrm>
        <a:prstGeom prst="line">
          <a:avLst/>
        </a:prstGeom>
        <a:noFill/>
        <a:ln w="6350" cap="flat" cmpd="sng" algn="ctr">
          <a:solidFill>
            <a:schemeClr val="accent2">
              <a:hueOff val="-1091522"/>
              <a:satOff val="-62946"/>
              <a:lumOff val="6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FA4D6357-AE98-7446-B58D-A1DB39413E8F}">
      <dsp:nvSpPr>
        <dsp:cNvPr id="0" name=""/>
        <dsp:cNvSpPr/>
      </dsp:nvSpPr>
      <dsp:spPr>
        <a:xfrm>
          <a:off x="7389290" y="1522968"/>
          <a:ext cx="87026" cy="87026"/>
        </a:xfrm>
        <a:prstGeom prst="ellipse">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A8A1867-D09B-294B-91AB-7B495F8D0F3E}">
      <dsp:nvSpPr>
        <dsp:cNvPr id="0" name=""/>
        <dsp:cNvSpPr/>
      </dsp:nvSpPr>
      <dsp:spPr>
        <a:xfrm>
          <a:off x="7976554" y="1958102"/>
          <a:ext cx="1087501" cy="435133"/>
        </a:xfrm>
        <a:prstGeom prst="rect">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1861</a:t>
          </a:r>
        </a:p>
      </dsp:txBody>
      <dsp:txXfrm>
        <a:off x="7976554" y="1958102"/>
        <a:ext cx="1087501" cy="435133"/>
      </dsp:txXfrm>
    </dsp:sp>
    <dsp:sp modelId="{4973B993-717B-BC4C-91AA-394B6BF24C9E}">
      <dsp:nvSpPr>
        <dsp:cNvPr id="0" name=""/>
        <dsp:cNvSpPr/>
      </dsp:nvSpPr>
      <dsp:spPr>
        <a:xfrm>
          <a:off x="7614054" y="2828369"/>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Virginia, North Carolina, Tennessee and Arkansas secede</a:t>
          </a:r>
        </a:p>
      </dsp:txBody>
      <dsp:txXfrm>
        <a:off x="7614054" y="2828369"/>
        <a:ext cx="1812503" cy="1522968"/>
      </dsp:txXfrm>
    </dsp:sp>
    <dsp:sp modelId="{3498E0EA-895E-5048-BF43-441A8DED688D}">
      <dsp:nvSpPr>
        <dsp:cNvPr id="0" name=""/>
        <dsp:cNvSpPr/>
      </dsp:nvSpPr>
      <dsp:spPr>
        <a:xfrm>
          <a:off x="8520305" y="2393235"/>
          <a:ext cx="0" cy="348107"/>
        </a:xfrm>
        <a:prstGeom prst="line">
          <a:avLst/>
        </a:prstGeom>
        <a:noFill/>
        <a:ln w="6350" cap="flat" cmpd="sng" algn="ctr">
          <a:solidFill>
            <a:schemeClr val="accent2">
              <a:hueOff val="-1273443"/>
              <a:satOff val="-73437"/>
              <a:lumOff val="7549"/>
              <a:alphaOff val="0"/>
            </a:schemeClr>
          </a:solidFill>
          <a:prstDash val="dash"/>
          <a:miter lim="800000"/>
        </a:ln>
        <a:effectLst/>
      </dsp:spPr>
      <dsp:style>
        <a:lnRef idx="1">
          <a:scrgbClr r="0" g="0" b="0"/>
        </a:lnRef>
        <a:fillRef idx="0">
          <a:scrgbClr r="0" g="0" b="0"/>
        </a:fillRef>
        <a:effectRef idx="0">
          <a:scrgbClr r="0" g="0" b="0"/>
        </a:effectRef>
        <a:fontRef idx="minor"/>
      </dsp:style>
    </dsp:sp>
    <dsp:sp modelId="{6C1EC633-EA0C-2644-99BD-40C71F197B3A}">
      <dsp:nvSpPr>
        <dsp:cNvPr id="0" name=""/>
        <dsp:cNvSpPr/>
      </dsp:nvSpPr>
      <dsp:spPr>
        <a:xfrm>
          <a:off x="8476792" y="2741342"/>
          <a:ext cx="87026" cy="87026"/>
        </a:xfrm>
        <a:prstGeom prst="ellipse">
          <a:avLst/>
        </a:prstGeom>
        <a:solidFill>
          <a:schemeClr val="accent2">
            <a:hueOff val="-1273443"/>
            <a:satOff val="-73437"/>
            <a:lumOff val="75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451BBE3-E63C-B741-BBA1-E2F5ACD59B5F}">
      <dsp:nvSpPr>
        <dsp:cNvPr id="0" name=""/>
        <dsp:cNvSpPr/>
      </dsp:nvSpPr>
      <dsp:spPr>
        <a:xfrm rot="5400000">
          <a:off x="9390241" y="1631918"/>
          <a:ext cx="435133" cy="1087501"/>
        </a:xfrm>
        <a:prstGeom prst="round2Same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1862</a:t>
          </a:r>
        </a:p>
      </dsp:txBody>
      <dsp:txXfrm rot="-5400000">
        <a:off x="9064058" y="1979343"/>
        <a:ext cx="1066260" cy="392651"/>
      </dsp:txXfrm>
    </dsp:sp>
    <dsp:sp modelId="{7B98C494-FE3D-074C-BC45-97E5315D7601}">
      <dsp:nvSpPr>
        <dsp:cNvPr id="0" name=""/>
        <dsp:cNvSpPr/>
      </dsp:nvSpPr>
      <dsp:spPr>
        <a:xfrm>
          <a:off x="8701556" y="0"/>
          <a:ext cx="181250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Lincoln issues preliminary Emancipation Proclamation</a:t>
          </a:r>
        </a:p>
      </dsp:txBody>
      <dsp:txXfrm>
        <a:off x="8701556" y="0"/>
        <a:ext cx="1812503" cy="1522968"/>
      </dsp:txXfrm>
    </dsp:sp>
    <dsp:sp modelId="{BFF80BA3-4F46-D148-844E-93EA082F3862}">
      <dsp:nvSpPr>
        <dsp:cNvPr id="0" name=""/>
        <dsp:cNvSpPr/>
      </dsp:nvSpPr>
      <dsp:spPr>
        <a:xfrm>
          <a:off x="9607807" y="1609995"/>
          <a:ext cx="0" cy="348107"/>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67A8F3D1-48B7-1148-9850-CCEBF9010F69}">
      <dsp:nvSpPr>
        <dsp:cNvPr id="0" name=""/>
        <dsp:cNvSpPr/>
      </dsp:nvSpPr>
      <dsp:spPr>
        <a:xfrm>
          <a:off x="9564294" y="1522968"/>
          <a:ext cx="87026" cy="87026"/>
        </a:xfrm>
        <a:prstGeom prst="ellipse">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7991E-9C8D-B442-9D31-A816D1CEF449}" type="datetimeFigureOut">
              <a:rPr lang="en-US" smtClean="0"/>
              <a:t>12/26/20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0D9A4-08CE-A645-ADF6-7D85970A89DC}" type="slidenum">
              <a:rPr lang="en-US" smtClean="0"/>
              <a:t>‹#›</a:t>
            </a:fld>
            <a:endParaRPr lang="en-US"/>
          </a:p>
        </p:txBody>
      </p:sp>
    </p:spTree>
    <p:extLst>
      <p:ext uri="{BB962C8B-B14F-4D97-AF65-F5344CB8AC3E}">
        <p14:creationId xmlns:p14="http://schemas.microsoft.com/office/powerpoint/2010/main" val="352052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History.com</a:t>
            </a:r>
            <a:r>
              <a:rPr lang="en-US" dirty="0"/>
              <a:t> and </a:t>
            </a:r>
            <a:r>
              <a:rPr lang="en-US" dirty="0" err="1"/>
              <a:t>Britanncia.com</a:t>
            </a:r>
            <a:endParaRPr lang="en-US" dirty="0"/>
          </a:p>
        </p:txBody>
      </p:sp>
      <p:sp>
        <p:nvSpPr>
          <p:cNvPr id="4" name="Slide Number Placeholder 3"/>
          <p:cNvSpPr>
            <a:spLocks noGrp="1"/>
          </p:cNvSpPr>
          <p:nvPr>
            <p:ph type="sldNum" sz="quarter" idx="5"/>
          </p:nvPr>
        </p:nvSpPr>
        <p:spPr/>
        <p:txBody>
          <a:bodyPr/>
          <a:lstStyle/>
          <a:p>
            <a:fld id="{68B0D9A4-08CE-A645-ADF6-7D85970A89DC}" type="slidenum">
              <a:rPr lang="en-US" smtClean="0"/>
              <a:t>2</a:t>
            </a:fld>
            <a:endParaRPr lang="en-US"/>
          </a:p>
        </p:txBody>
      </p:sp>
    </p:spTree>
    <p:extLst>
      <p:ext uri="{BB962C8B-B14F-4D97-AF65-F5344CB8AC3E}">
        <p14:creationId xmlns:p14="http://schemas.microsoft.com/office/powerpoint/2010/main" val="382101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rusi.org</a:t>
            </a:r>
            <a:r>
              <a:rPr lang="en-US" dirty="0"/>
              <a:t>/event/general-</a:t>
            </a:r>
            <a:r>
              <a:rPr lang="en-US" dirty="0" err="1"/>
              <a:t>robert</a:t>
            </a:r>
            <a:r>
              <a:rPr lang="en-US" dirty="0"/>
              <a:t>-e-lee-study-leadership</a:t>
            </a:r>
          </a:p>
          <a:p>
            <a:r>
              <a:rPr lang="en-US" dirty="0"/>
              <a:t>https://</a:t>
            </a:r>
            <a:r>
              <a:rPr lang="en-US" dirty="0" err="1"/>
              <a:t>www.britannica.com</a:t>
            </a:r>
            <a:r>
              <a:rPr lang="en-US" dirty="0"/>
              <a:t>/biography/George-B-McClellan</a:t>
            </a:r>
          </a:p>
          <a:p>
            <a:r>
              <a:rPr lang="en-US" dirty="0"/>
              <a:t>https://</a:t>
            </a:r>
            <a:r>
              <a:rPr lang="en-US" dirty="0" err="1"/>
              <a:t>www.nps.gov</a:t>
            </a:r>
            <a:r>
              <a:rPr lang="en-US" dirty="0"/>
              <a:t>/articles/000/ulysses-s-grant-in-st-louis-1854-1860.htm</a:t>
            </a:r>
          </a:p>
        </p:txBody>
      </p:sp>
      <p:sp>
        <p:nvSpPr>
          <p:cNvPr id="4" name="Slide Number Placeholder 3"/>
          <p:cNvSpPr>
            <a:spLocks noGrp="1"/>
          </p:cNvSpPr>
          <p:nvPr>
            <p:ph type="sldNum" sz="quarter" idx="5"/>
          </p:nvPr>
        </p:nvSpPr>
        <p:spPr/>
        <p:txBody>
          <a:bodyPr/>
          <a:lstStyle/>
          <a:p>
            <a:fld id="{68B0D9A4-08CE-A645-ADF6-7D85970A89DC}" type="slidenum">
              <a:rPr lang="en-US" smtClean="0"/>
              <a:t>27</a:t>
            </a:fld>
            <a:endParaRPr lang="en-US"/>
          </a:p>
        </p:txBody>
      </p:sp>
    </p:spTree>
    <p:extLst>
      <p:ext uri="{BB962C8B-B14F-4D97-AF65-F5344CB8AC3E}">
        <p14:creationId xmlns:p14="http://schemas.microsoft.com/office/powerpoint/2010/main" val="181962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www.nps.gov</a:t>
            </a:r>
            <a:r>
              <a:rPr lang="en-US" dirty="0"/>
              <a:t>/</a:t>
            </a:r>
            <a:r>
              <a:rPr lang="en-US" dirty="0" err="1"/>
              <a:t>civilwar</a:t>
            </a:r>
            <a:r>
              <a:rPr lang="en-US" dirty="0"/>
              <a:t>/</a:t>
            </a:r>
            <a:r>
              <a:rPr lang="en-US" dirty="0" err="1"/>
              <a:t>facts.htm</a:t>
            </a:r>
            <a:endParaRPr lang="en-US" dirty="0"/>
          </a:p>
        </p:txBody>
      </p:sp>
      <p:sp>
        <p:nvSpPr>
          <p:cNvPr id="4" name="Slide Number Placeholder 3"/>
          <p:cNvSpPr>
            <a:spLocks noGrp="1"/>
          </p:cNvSpPr>
          <p:nvPr>
            <p:ph type="sldNum" sz="quarter" idx="5"/>
          </p:nvPr>
        </p:nvSpPr>
        <p:spPr/>
        <p:txBody>
          <a:bodyPr/>
          <a:lstStyle/>
          <a:p>
            <a:fld id="{68B0D9A4-08CE-A645-ADF6-7D85970A89DC}" type="slidenum">
              <a:rPr lang="en-US" smtClean="0"/>
              <a:t>3</a:t>
            </a:fld>
            <a:endParaRPr lang="en-US"/>
          </a:p>
        </p:txBody>
      </p:sp>
    </p:spTree>
    <p:extLst>
      <p:ext uri="{BB962C8B-B14F-4D97-AF65-F5344CB8AC3E}">
        <p14:creationId xmlns:p14="http://schemas.microsoft.com/office/powerpoint/2010/main" val="199203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www.nps.gov</a:t>
            </a:r>
            <a:r>
              <a:rPr lang="en-US" dirty="0"/>
              <a:t>/</a:t>
            </a:r>
            <a:r>
              <a:rPr lang="en-US" dirty="0" err="1"/>
              <a:t>civilwar</a:t>
            </a:r>
            <a:r>
              <a:rPr lang="en-US" dirty="0"/>
              <a:t>/</a:t>
            </a:r>
            <a:r>
              <a:rPr lang="en-US" dirty="0" err="1"/>
              <a:t>facts.htm</a:t>
            </a:r>
            <a:endParaRPr lang="en-US" dirty="0"/>
          </a:p>
        </p:txBody>
      </p:sp>
      <p:sp>
        <p:nvSpPr>
          <p:cNvPr id="4" name="Slide Number Placeholder 3"/>
          <p:cNvSpPr>
            <a:spLocks noGrp="1"/>
          </p:cNvSpPr>
          <p:nvPr>
            <p:ph type="sldNum" sz="quarter" idx="5"/>
          </p:nvPr>
        </p:nvSpPr>
        <p:spPr/>
        <p:txBody>
          <a:bodyPr/>
          <a:lstStyle/>
          <a:p>
            <a:fld id="{68B0D9A4-08CE-A645-ADF6-7D85970A89DC}" type="slidenum">
              <a:rPr lang="en-US" smtClean="0"/>
              <a:t>4</a:t>
            </a:fld>
            <a:endParaRPr lang="en-US"/>
          </a:p>
        </p:txBody>
      </p:sp>
    </p:spTree>
    <p:extLst>
      <p:ext uri="{BB962C8B-B14F-4D97-AF65-F5344CB8AC3E}">
        <p14:creationId xmlns:p14="http://schemas.microsoft.com/office/powerpoint/2010/main" val="33946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/comments/6is40c/map_of_confederate_union_and_border_states_900x567/</a:t>
            </a:r>
          </a:p>
        </p:txBody>
      </p:sp>
      <p:sp>
        <p:nvSpPr>
          <p:cNvPr id="4" name="Slide Number Placeholder 3"/>
          <p:cNvSpPr>
            <a:spLocks noGrp="1"/>
          </p:cNvSpPr>
          <p:nvPr>
            <p:ph type="sldNum" sz="quarter" idx="5"/>
          </p:nvPr>
        </p:nvSpPr>
        <p:spPr/>
        <p:txBody>
          <a:bodyPr/>
          <a:lstStyle/>
          <a:p>
            <a:fld id="{68B0D9A4-08CE-A645-ADF6-7D85970A89DC}" type="slidenum">
              <a:rPr lang="en-US" smtClean="0"/>
              <a:t>7</a:t>
            </a:fld>
            <a:endParaRPr lang="en-US"/>
          </a:p>
        </p:txBody>
      </p:sp>
    </p:spTree>
    <p:extLst>
      <p:ext uri="{BB962C8B-B14F-4D97-AF65-F5344CB8AC3E}">
        <p14:creationId xmlns:p14="http://schemas.microsoft.com/office/powerpoint/2010/main" val="100337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following … slides are from https://</a:t>
            </a:r>
            <a:r>
              <a:rPr lang="en-US" dirty="0" err="1"/>
              <a:t>www.nps.gov</a:t>
            </a:r>
            <a:r>
              <a:rPr lang="en-US" dirty="0"/>
              <a:t>/</a:t>
            </a:r>
            <a:r>
              <a:rPr lang="en-US" dirty="0" err="1"/>
              <a:t>civilwar</a:t>
            </a:r>
            <a:r>
              <a:rPr lang="en-US" dirty="0"/>
              <a:t>/</a:t>
            </a:r>
            <a:r>
              <a:rPr lang="en-US" dirty="0" err="1"/>
              <a:t>facts.htm</a:t>
            </a:r>
            <a:endParaRPr lang="en-US" dirty="0"/>
          </a:p>
        </p:txBody>
      </p:sp>
      <p:sp>
        <p:nvSpPr>
          <p:cNvPr id="4" name="Slide Number Placeholder 3"/>
          <p:cNvSpPr>
            <a:spLocks noGrp="1"/>
          </p:cNvSpPr>
          <p:nvPr>
            <p:ph type="sldNum" sz="quarter" idx="5"/>
          </p:nvPr>
        </p:nvSpPr>
        <p:spPr/>
        <p:txBody>
          <a:bodyPr/>
          <a:lstStyle/>
          <a:p>
            <a:fld id="{68B0D9A4-08CE-A645-ADF6-7D85970A89DC}" type="slidenum">
              <a:rPr lang="en-US" smtClean="0"/>
              <a:t>9</a:t>
            </a:fld>
            <a:endParaRPr lang="en-US"/>
          </a:p>
        </p:txBody>
      </p:sp>
    </p:spTree>
    <p:extLst>
      <p:ext uri="{BB962C8B-B14F-4D97-AF65-F5344CB8AC3E}">
        <p14:creationId xmlns:p14="http://schemas.microsoft.com/office/powerpoint/2010/main" val="268357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info from </a:t>
            </a:r>
            <a:r>
              <a:rPr lang="en-US" dirty="0" err="1"/>
              <a:t>nps.gov</a:t>
            </a:r>
            <a:endParaRPr lang="en-US" dirty="0"/>
          </a:p>
        </p:txBody>
      </p:sp>
      <p:sp>
        <p:nvSpPr>
          <p:cNvPr id="4" name="Slide Number Placeholder 3"/>
          <p:cNvSpPr>
            <a:spLocks noGrp="1"/>
          </p:cNvSpPr>
          <p:nvPr>
            <p:ph type="sldNum" sz="quarter" idx="5"/>
          </p:nvPr>
        </p:nvSpPr>
        <p:spPr/>
        <p:txBody>
          <a:bodyPr/>
          <a:lstStyle/>
          <a:p>
            <a:fld id="{68B0D9A4-08CE-A645-ADF6-7D85970A89DC}" type="slidenum">
              <a:rPr lang="en-US" smtClean="0"/>
              <a:t>18</a:t>
            </a:fld>
            <a:endParaRPr lang="en-US"/>
          </a:p>
        </p:txBody>
      </p:sp>
    </p:spTree>
    <p:extLst>
      <p:ext uri="{BB962C8B-B14F-4D97-AF65-F5344CB8AC3E}">
        <p14:creationId xmlns:p14="http://schemas.microsoft.com/office/powerpoint/2010/main" val="405507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newfieldhistoricalsociety.org</a:t>
            </a:r>
            <a:r>
              <a:rPr lang="en-US" dirty="0"/>
              <a:t>/html/</a:t>
            </a:r>
            <a:r>
              <a:rPr lang="en-US" dirty="0" err="1"/>
              <a:t>civilwar</a:t>
            </a:r>
            <a:r>
              <a:rPr lang="en-US" dirty="0"/>
              <a:t>/</a:t>
            </a:r>
            <a:r>
              <a:rPr lang="en-US" dirty="0" err="1"/>
              <a:t>draft.html</a:t>
            </a:r>
            <a:endParaRPr lang="en-US" dirty="0"/>
          </a:p>
        </p:txBody>
      </p:sp>
      <p:sp>
        <p:nvSpPr>
          <p:cNvPr id="4" name="Slide Number Placeholder 3"/>
          <p:cNvSpPr>
            <a:spLocks noGrp="1"/>
          </p:cNvSpPr>
          <p:nvPr>
            <p:ph type="sldNum" sz="quarter" idx="5"/>
          </p:nvPr>
        </p:nvSpPr>
        <p:spPr/>
        <p:txBody>
          <a:bodyPr/>
          <a:lstStyle/>
          <a:p>
            <a:fld id="{68B0D9A4-08CE-A645-ADF6-7D85970A89DC}" type="slidenum">
              <a:rPr lang="en-US" smtClean="0"/>
              <a:t>20</a:t>
            </a:fld>
            <a:endParaRPr lang="en-US"/>
          </a:p>
        </p:txBody>
      </p:sp>
    </p:spTree>
    <p:extLst>
      <p:ext uri="{BB962C8B-B14F-4D97-AF65-F5344CB8AC3E}">
        <p14:creationId xmlns:p14="http://schemas.microsoft.com/office/powerpoint/2010/main" val="335166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practicalfamily.org</a:t>
            </a:r>
            <a:r>
              <a:rPr lang="en-US" dirty="0"/>
              <a:t>/cycle-3-civil-war-unit/civil-war-uniforms/</a:t>
            </a:r>
          </a:p>
        </p:txBody>
      </p:sp>
      <p:sp>
        <p:nvSpPr>
          <p:cNvPr id="4" name="Slide Number Placeholder 3"/>
          <p:cNvSpPr>
            <a:spLocks noGrp="1"/>
          </p:cNvSpPr>
          <p:nvPr>
            <p:ph type="sldNum" sz="quarter" idx="5"/>
          </p:nvPr>
        </p:nvSpPr>
        <p:spPr/>
        <p:txBody>
          <a:bodyPr/>
          <a:lstStyle/>
          <a:p>
            <a:fld id="{68B0D9A4-08CE-A645-ADF6-7D85970A89DC}" type="slidenum">
              <a:rPr lang="en-US" smtClean="0"/>
              <a:t>22</a:t>
            </a:fld>
            <a:endParaRPr lang="en-US"/>
          </a:p>
        </p:txBody>
      </p:sp>
    </p:spTree>
    <p:extLst>
      <p:ext uri="{BB962C8B-B14F-4D97-AF65-F5344CB8AC3E}">
        <p14:creationId xmlns:p14="http://schemas.microsoft.com/office/powerpoint/2010/main" val="138196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cosmolearning.org</a:t>
            </a:r>
            <a:r>
              <a:rPr lang="en-US" dirty="0"/>
              <a:t>/images/abraham-lincoln-february-27-1860-773/</a:t>
            </a:r>
          </a:p>
          <a:p>
            <a:r>
              <a:rPr lang="en-US" dirty="0"/>
              <a:t>https://</a:t>
            </a:r>
            <a:r>
              <a:rPr lang="en-US" dirty="0" err="1"/>
              <a:t>www.latimes.com</a:t>
            </a:r>
            <a:r>
              <a:rPr lang="en-US" dirty="0"/>
              <a:t>/opinion/la-xpm-2013-jun-02-la-oe-fehrman-jefferson-davis-presidential-library-20130602-story.html</a:t>
            </a:r>
          </a:p>
        </p:txBody>
      </p:sp>
      <p:sp>
        <p:nvSpPr>
          <p:cNvPr id="4" name="Slide Number Placeholder 3"/>
          <p:cNvSpPr>
            <a:spLocks noGrp="1"/>
          </p:cNvSpPr>
          <p:nvPr>
            <p:ph type="sldNum" sz="quarter" idx="5"/>
          </p:nvPr>
        </p:nvSpPr>
        <p:spPr/>
        <p:txBody>
          <a:bodyPr/>
          <a:lstStyle/>
          <a:p>
            <a:fld id="{68B0D9A4-08CE-A645-ADF6-7D85970A89DC}" type="slidenum">
              <a:rPr lang="en-US" smtClean="0"/>
              <a:t>24</a:t>
            </a:fld>
            <a:endParaRPr lang="en-US"/>
          </a:p>
        </p:txBody>
      </p:sp>
    </p:spTree>
    <p:extLst>
      <p:ext uri="{BB962C8B-B14F-4D97-AF65-F5344CB8AC3E}">
        <p14:creationId xmlns:p14="http://schemas.microsoft.com/office/powerpoint/2010/main" val="278886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D829-F064-5C4B-AF0D-322C9A976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F61047-F594-E748-97F8-4F6E75D6E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915DCE-F1C5-B243-84D5-A90D21398FCD}"/>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5" name="Footer Placeholder 4">
            <a:extLst>
              <a:ext uri="{FF2B5EF4-FFF2-40B4-BE49-F238E27FC236}">
                <a16:creationId xmlns:a16="http://schemas.microsoft.com/office/drawing/2014/main" id="{1AD84FF7-9B0B-414F-B1E0-B8C6266B4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904C0-6552-FB4F-90CA-A6309D62133C}"/>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344242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076D-60E5-884B-96AC-F985015996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165AD-C8EC-2D40-9366-E5EEFD3473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12E87-B188-A942-B00B-7ABF17AF9B3E}"/>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5" name="Footer Placeholder 4">
            <a:extLst>
              <a:ext uri="{FF2B5EF4-FFF2-40B4-BE49-F238E27FC236}">
                <a16:creationId xmlns:a16="http://schemas.microsoft.com/office/drawing/2014/main" id="{54F294B2-6C44-EA4F-B67A-5407F6A58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956C-0462-0346-A118-B317620F7928}"/>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2965680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B59BA-66F4-7E4E-BE4B-165B9C965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999DA-1499-9E44-ADAB-4D58DB36AA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9BD0B-BBD9-8948-BBBC-D7AB3011D971}"/>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5" name="Footer Placeholder 4">
            <a:extLst>
              <a:ext uri="{FF2B5EF4-FFF2-40B4-BE49-F238E27FC236}">
                <a16:creationId xmlns:a16="http://schemas.microsoft.com/office/drawing/2014/main" id="{794CD0FB-7E40-9D41-B036-61DDD41C5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191BB-8386-DF49-8967-339F5C8BF562}"/>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66817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65C7-69B2-F943-8465-0A3335F73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8D333-2642-DB4E-9418-31644F52E4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CA448-1B02-7945-AD0F-C96D8E5EC5D0}"/>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5" name="Footer Placeholder 4">
            <a:extLst>
              <a:ext uri="{FF2B5EF4-FFF2-40B4-BE49-F238E27FC236}">
                <a16:creationId xmlns:a16="http://schemas.microsoft.com/office/drawing/2014/main" id="{D20DF530-982F-5F43-8582-6F4FC517B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33439-E56C-BE43-9725-C139C77AE3E9}"/>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33186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8FE4-3166-8948-A933-0432C41DD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42C82-45C7-4442-A51E-A4930EF7B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38F3EA-7A4A-FB4F-96F8-2F224EB4B1F6}"/>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5" name="Footer Placeholder 4">
            <a:extLst>
              <a:ext uri="{FF2B5EF4-FFF2-40B4-BE49-F238E27FC236}">
                <a16:creationId xmlns:a16="http://schemas.microsoft.com/office/drawing/2014/main" id="{6EC4986C-E275-3842-9E3A-5FC557EBF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FD009-8735-5C4C-98B2-6F978B8EF0B1}"/>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35833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DD9D-661D-2F42-BF5F-FD815718D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96C2A-F354-2B4C-A032-42C01281F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DBFA8-D276-F04F-B420-71B23BD80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055357-0219-6443-8CD2-9ED6E8050EA6}"/>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6" name="Footer Placeholder 5">
            <a:extLst>
              <a:ext uri="{FF2B5EF4-FFF2-40B4-BE49-F238E27FC236}">
                <a16:creationId xmlns:a16="http://schemas.microsoft.com/office/drawing/2014/main" id="{0AE98F4A-34CA-DE4F-AC3C-F131756D7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878BB-40C2-8944-8F42-941EC22C1168}"/>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65330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656FA-845B-9547-9E30-A8985BA75C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921C0-E4B1-9947-92CA-19BA88BF9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5C2BC-7842-F54F-ADF1-8353F3B11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8A656F-0072-974B-91BF-CE6B77898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5B612-2E5C-7A49-BB31-86295E4E6B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034D5B-A6A5-6F4A-81BF-F2482EF3D163}"/>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8" name="Footer Placeholder 7">
            <a:extLst>
              <a:ext uri="{FF2B5EF4-FFF2-40B4-BE49-F238E27FC236}">
                <a16:creationId xmlns:a16="http://schemas.microsoft.com/office/drawing/2014/main" id="{30E9E85F-8059-2F42-BEC0-214B379C3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AC7E2-6EB8-5044-B1D0-1A78ABE19380}"/>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249648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1C72-4CB2-684D-9DED-841CCA8942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44C4C-F130-9741-B692-0552BF13D8A9}"/>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4" name="Footer Placeholder 3">
            <a:extLst>
              <a:ext uri="{FF2B5EF4-FFF2-40B4-BE49-F238E27FC236}">
                <a16:creationId xmlns:a16="http://schemas.microsoft.com/office/drawing/2014/main" id="{B17E482D-BBF0-9644-A870-BE5460908D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176BDA-78A0-6F41-9E76-92F0A31FD9E5}"/>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87572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352CF-8E9B-A547-8825-24AE7D684F2E}"/>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3" name="Footer Placeholder 2">
            <a:extLst>
              <a:ext uri="{FF2B5EF4-FFF2-40B4-BE49-F238E27FC236}">
                <a16:creationId xmlns:a16="http://schemas.microsoft.com/office/drawing/2014/main" id="{20EB4D3F-7B90-A146-BFBE-07EB6DB43B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A1B5A9-FE2C-AA49-99EB-D92DEE1AE6F9}"/>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159451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5263-D68E-3546-BEE0-991F6B0D1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185093-BDD3-4548-99E4-56D2346E8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92ED33-0FC9-6543-8765-3055A607A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D4D2A-A47D-024E-9C2B-FDCE852287A2}"/>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6" name="Footer Placeholder 5">
            <a:extLst>
              <a:ext uri="{FF2B5EF4-FFF2-40B4-BE49-F238E27FC236}">
                <a16:creationId xmlns:a16="http://schemas.microsoft.com/office/drawing/2014/main" id="{22D0F56E-F737-CC4B-9D40-5EAC803EA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A3A6C-D1B9-BA4E-8E93-FD91CB9C1427}"/>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211555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D782-4300-E546-B79B-AE6D41FD0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71897B-2C26-2840-B0CB-27B19D6C0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FB63F0-585D-C04C-863B-04AE3F009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0DECE-C66B-3447-AAF6-0D216A39A64B}"/>
              </a:ext>
            </a:extLst>
          </p:cNvPr>
          <p:cNvSpPr>
            <a:spLocks noGrp="1"/>
          </p:cNvSpPr>
          <p:nvPr>
            <p:ph type="dt" sz="half" idx="10"/>
          </p:nvPr>
        </p:nvSpPr>
        <p:spPr/>
        <p:txBody>
          <a:bodyPr/>
          <a:lstStyle/>
          <a:p>
            <a:fld id="{8675849C-92EC-4746-B6A1-74D898EC7576}" type="datetimeFigureOut">
              <a:rPr lang="en-US" smtClean="0"/>
              <a:t>12/26/20</a:t>
            </a:fld>
            <a:endParaRPr lang="en-US"/>
          </a:p>
        </p:txBody>
      </p:sp>
      <p:sp>
        <p:nvSpPr>
          <p:cNvPr id="6" name="Footer Placeholder 5">
            <a:extLst>
              <a:ext uri="{FF2B5EF4-FFF2-40B4-BE49-F238E27FC236}">
                <a16:creationId xmlns:a16="http://schemas.microsoft.com/office/drawing/2014/main" id="{89154DD8-5222-9243-B105-4E4005B51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F16BB-4F4F-2944-AE80-89955E8DFF65}"/>
              </a:ext>
            </a:extLst>
          </p:cNvPr>
          <p:cNvSpPr>
            <a:spLocks noGrp="1"/>
          </p:cNvSpPr>
          <p:nvPr>
            <p:ph type="sldNum" sz="quarter" idx="12"/>
          </p:nvPr>
        </p:nvSpPr>
        <p:spPr/>
        <p:txBody>
          <a:bodyPr/>
          <a:lstStyle/>
          <a:p>
            <a:fld id="{69F51FCF-750E-814B-95E3-210D9D340D4E}" type="slidenum">
              <a:rPr lang="en-US" smtClean="0"/>
              <a:t>‹#›</a:t>
            </a:fld>
            <a:endParaRPr lang="en-US"/>
          </a:p>
        </p:txBody>
      </p:sp>
    </p:spTree>
    <p:extLst>
      <p:ext uri="{BB962C8B-B14F-4D97-AF65-F5344CB8AC3E}">
        <p14:creationId xmlns:p14="http://schemas.microsoft.com/office/powerpoint/2010/main" val="354759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DC020-148E-D648-B4A0-5291B3F86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9FC38A-07BB-504D-B4FE-B13F7C8D0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D28BB-74E5-C248-B175-51641FADD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5849C-92EC-4746-B6A1-74D898EC7576}" type="datetimeFigureOut">
              <a:rPr lang="en-US" smtClean="0"/>
              <a:t>12/26/20</a:t>
            </a:fld>
            <a:endParaRPr lang="en-US"/>
          </a:p>
        </p:txBody>
      </p:sp>
      <p:sp>
        <p:nvSpPr>
          <p:cNvPr id="5" name="Footer Placeholder 4">
            <a:extLst>
              <a:ext uri="{FF2B5EF4-FFF2-40B4-BE49-F238E27FC236}">
                <a16:creationId xmlns:a16="http://schemas.microsoft.com/office/drawing/2014/main" id="{B560DEF8-092D-ED49-8BCC-C63814C989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C30B24-783D-C549-A842-349401035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51FCF-750E-814B-95E3-210D9D340D4E}" type="slidenum">
              <a:rPr lang="en-US" smtClean="0"/>
              <a:t>‹#›</a:t>
            </a:fld>
            <a:endParaRPr lang="en-US"/>
          </a:p>
        </p:txBody>
      </p:sp>
    </p:spTree>
    <p:extLst>
      <p:ext uri="{BB962C8B-B14F-4D97-AF65-F5344CB8AC3E}">
        <p14:creationId xmlns:p14="http://schemas.microsoft.com/office/powerpoint/2010/main" val="253018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The_Civil_War_through_the_camera_-_hundreds_of_vivid_photographs_actually_taken_in_Civil_War_times,_together_with_Elson's_new_history_(1912)_(14576016859).jpg"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3.gif"/><Relationship Id="rId4" Type="http://schemas.openxmlformats.org/officeDocument/2006/relationships/hyperlink" Target="https://en.wikipedia.org/wiki/Modern_display_of_the_Confederate_fla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F1A3FB-DBBD-5C4A-803B-715F37275BB7}"/>
              </a:ext>
            </a:extLst>
          </p:cNvPr>
          <p:cNvSpPr>
            <a:spLocks noGrp="1"/>
          </p:cNvSpPr>
          <p:nvPr>
            <p:ph type="ctrTitle"/>
          </p:nvPr>
        </p:nvSpPr>
        <p:spPr>
          <a:xfrm>
            <a:off x="718686" y="5091762"/>
            <a:ext cx="7484787" cy="1264588"/>
          </a:xfrm>
        </p:spPr>
        <p:txBody>
          <a:bodyPr anchor="ctr">
            <a:normAutofit/>
          </a:bodyPr>
          <a:lstStyle/>
          <a:p>
            <a:pPr algn="r"/>
            <a:r>
              <a:rPr lang="en-US" sz="4800">
                <a:solidFill>
                  <a:srgbClr val="FFFFFF"/>
                </a:solidFill>
              </a:rPr>
              <a:t>The American Civil War</a:t>
            </a:r>
            <a:endParaRPr lang="en-US" sz="4800" dirty="0">
              <a:solidFill>
                <a:srgbClr val="FFFFFF"/>
              </a:solidFill>
            </a:endParaRPr>
          </a:p>
        </p:txBody>
      </p:sp>
      <p:sp>
        <p:nvSpPr>
          <p:cNvPr id="3" name="Subtitle 2">
            <a:extLst>
              <a:ext uri="{FF2B5EF4-FFF2-40B4-BE49-F238E27FC236}">
                <a16:creationId xmlns:a16="http://schemas.microsoft.com/office/drawing/2014/main" id="{0230818B-A251-E147-A691-671157A98A18}"/>
              </a:ext>
            </a:extLst>
          </p:cNvPr>
          <p:cNvSpPr>
            <a:spLocks noGrp="1"/>
          </p:cNvSpPr>
          <p:nvPr>
            <p:ph type="subTitle" idx="1"/>
          </p:nvPr>
        </p:nvSpPr>
        <p:spPr>
          <a:xfrm>
            <a:off x="8602119" y="5091763"/>
            <a:ext cx="2871195" cy="1264587"/>
          </a:xfrm>
        </p:spPr>
        <p:txBody>
          <a:bodyPr anchor="ctr">
            <a:normAutofit/>
          </a:bodyPr>
          <a:lstStyle/>
          <a:p>
            <a:pPr algn="l"/>
            <a:r>
              <a:rPr lang="en-US" sz="2000">
                <a:solidFill>
                  <a:srgbClr val="FFC000"/>
                </a:solidFill>
              </a:rPr>
              <a:t>AKE 117 AMERICAN HISTORY</a:t>
            </a:r>
          </a:p>
          <a:p>
            <a:pPr algn="l"/>
            <a:r>
              <a:rPr lang="en-US" sz="2000">
                <a:solidFill>
                  <a:srgbClr val="FFC000"/>
                </a:solidFill>
              </a:rPr>
              <a:t>DR. GAMZE KATI GÜMÜŞ</a:t>
            </a:r>
          </a:p>
        </p:txBody>
      </p:sp>
      <p:pic>
        <p:nvPicPr>
          <p:cNvPr id="6" name="Picture 5" descr="A picture containing text, painting&#10;&#10;Description automatically generated">
            <a:extLst>
              <a:ext uri="{FF2B5EF4-FFF2-40B4-BE49-F238E27FC236}">
                <a16:creationId xmlns:a16="http://schemas.microsoft.com/office/drawing/2014/main" id="{D73A234C-ACAE-5545-9BAF-5804B604D95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187" r="-1" b="15592"/>
          <a:stretch/>
        </p:blipFill>
        <p:spPr>
          <a:xfrm>
            <a:off x="320040" y="320040"/>
            <a:ext cx="11548872" cy="4462272"/>
          </a:xfrm>
          <a:prstGeom prst="rect">
            <a:avLst/>
          </a:prstGeom>
        </p:spPr>
      </p:pic>
      <p:cxnSp>
        <p:nvCxnSpPr>
          <p:cNvPr id="14" name="Straight Connector 13">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C9A0208-CF8E-0C48-9747-15A810858BA5}"/>
              </a:ext>
            </a:extLst>
          </p:cNvPr>
          <p:cNvSpPr txBox="1"/>
          <p:nvPr/>
        </p:nvSpPr>
        <p:spPr>
          <a:xfrm>
            <a:off x="9561870" y="4582257"/>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The_Civil_War_through_the_camera_-_hundreds_of_vivid_photographs_actually_taken_in_Civil_War_times,_together_with_Elson's_new_history_(1912)_(14576016859).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1265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6329E17-2A61-D846-8C68-DC0B4DCA811F}"/>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Populations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3C6CF-045F-5C4C-B4E2-9ED5D6FA44A6}"/>
              </a:ext>
            </a:extLst>
          </p:cNvPr>
          <p:cNvSpPr>
            <a:spLocks noGrp="1"/>
          </p:cNvSpPr>
          <p:nvPr>
            <p:ph idx="1"/>
          </p:nvPr>
        </p:nvSpPr>
        <p:spPr>
          <a:xfrm>
            <a:off x="1392667" y="2398957"/>
            <a:ext cx="9406666" cy="3526144"/>
          </a:xfrm>
        </p:spPr>
        <p:txBody>
          <a:bodyPr>
            <a:normAutofit/>
          </a:bodyPr>
          <a:lstStyle/>
          <a:p>
            <a:r>
              <a:rPr lang="en-US" sz="2000" dirty="0">
                <a:solidFill>
                  <a:schemeClr val="bg1"/>
                </a:solidFill>
              </a:rPr>
              <a:t>The population of the Union was 18.5 million. In the Confederacy, the population was listed as 5.5 million free and 3.5 million enslaved. In the Border States there were 2.5 million free inhabitants and 500,000 enslaved people.</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48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B83D92A-DC4E-8041-AFF8-9436C4E66541}"/>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Agriculture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D2BEBB-2402-8B48-89B4-86012EA6AB00}"/>
              </a:ext>
            </a:extLst>
          </p:cNvPr>
          <p:cNvSpPr>
            <a:spLocks noGrp="1"/>
          </p:cNvSpPr>
          <p:nvPr>
            <p:ph idx="1"/>
          </p:nvPr>
        </p:nvSpPr>
        <p:spPr>
          <a:xfrm>
            <a:off x="1392667" y="2398957"/>
            <a:ext cx="9406666" cy="3526144"/>
          </a:xfrm>
        </p:spPr>
        <p:txBody>
          <a:bodyPr>
            <a:normAutofit/>
          </a:bodyPr>
          <a:lstStyle/>
          <a:p>
            <a:r>
              <a:rPr lang="en-US" sz="1700" dirty="0">
                <a:solidFill>
                  <a:schemeClr val="bg1"/>
                </a:solidFill>
              </a:rPr>
              <a:t>With the exception of rice and tobacco, the Union had a clear agricultural advantage. Particularly horses: the Union had twice that of the Confederacy, 3.4 million to the CSA's 1.7.</a:t>
            </a:r>
          </a:p>
          <a:p>
            <a:r>
              <a:rPr lang="en-US" sz="1700" dirty="0">
                <a:solidFill>
                  <a:schemeClr val="bg1"/>
                </a:solidFill>
              </a:rPr>
              <a:t>The Union led corn production with 400 million bushels compared to the 250 million bushels in the Confederacy and 150 million bushels in the Border States.</a:t>
            </a:r>
          </a:p>
          <a:p>
            <a:r>
              <a:rPr lang="en-US" sz="1700" dirty="0">
                <a:solidFill>
                  <a:schemeClr val="bg1"/>
                </a:solidFill>
              </a:rPr>
              <a:t>The Confederacy produced nearly all of the nation's rice which amounted to 225 million bushels.</a:t>
            </a:r>
          </a:p>
          <a:p>
            <a:r>
              <a:rPr lang="en-US" sz="1700" dirty="0">
                <a:solidFill>
                  <a:schemeClr val="bg1"/>
                </a:solidFill>
              </a:rPr>
              <a:t>The Confederacy led tobacco production with 225 million pounds compared to 110 million pounds produced in the Border States and 50 million pounds produced in the Union.</a:t>
            </a:r>
          </a:p>
          <a:p>
            <a:r>
              <a:rPr lang="en-US" sz="1700" dirty="0">
                <a:solidFill>
                  <a:schemeClr val="bg1"/>
                </a:solidFill>
              </a:rPr>
              <a:t>The Union led wheat production with 100 million bushels produced in comparison to 35 million bushels in the Confederacy and 20 million bushels in the Border States.</a:t>
            </a:r>
          </a:p>
          <a:p>
            <a:r>
              <a:rPr lang="en-US" sz="1700" dirty="0">
                <a:solidFill>
                  <a:schemeClr val="bg1"/>
                </a:solidFill>
              </a:rPr>
              <a:t>The Union was attributed with having 40 million heads of livestock compared to 35 million in the Confederacy and only 10 million in the Border States.</a:t>
            </a:r>
          </a:p>
          <a:p>
            <a:endParaRPr lang="en-US"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02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E7B04F0-7947-0F41-BA2B-F09327340771}"/>
              </a:ext>
            </a:extLst>
          </p:cNvPr>
          <p:cNvSpPr>
            <a:spLocks noGrp="1"/>
          </p:cNvSpPr>
          <p:nvPr>
            <p:ph type="title"/>
          </p:nvPr>
        </p:nvSpPr>
        <p:spPr>
          <a:xfrm>
            <a:off x="838200" y="669925"/>
            <a:ext cx="4508946" cy="1325563"/>
          </a:xfrm>
        </p:spPr>
        <p:txBody>
          <a:bodyPr anchor="b">
            <a:normAutofit/>
          </a:bodyPr>
          <a:lstStyle/>
          <a:p>
            <a:pPr algn="r"/>
            <a:r>
              <a:rPr lang="en-US" dirty="0">
                <a:solidFill>
                  <a:schemeClr val="bg1"/>
                </a:solidFill>
              </a:rPr>
              <a:t>Industry</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4327FA-33EB-0849-9FBA-FE66453B549E}"/>
              </a:ext>
            </a:extLst>
          </p:cNvPr>
          <p:cNvSpPr>
            <a:spLocks noGrp="1"/>
          </p:cNvSpPr>
          <p:nvPr>
            <p:ph idx="1"/>
          </p:nvPr>
        </p:nvSpPr>
        <p:spPr>
          <a:xfrm>
            <a:off x="1392667" y="2398957"/>
            <a:ext cx="9406666" cy="3526144"/>
          </a:xfrm>
        </p:spPr>
        <p:txBody>
          <a:bodyPr>
            <a:normAutofit/>
          </a:bodyPr>
          <a:lstStyle/>
          <a:p>
            <a:r>
              <a:rPr lang="en-US" sz="2000">
                <a:solidFill>
                  <a:schemeClr val="bg1"/>
                </a:solidFill>
              </a:rPr>
              <a:t>The Union had 101,000 factories, while the Confederacy had 21,000 and the Border States had 9,000.</a:t>
            </a:r>
          </a:p>
          <a:p>
            <a:r>
              <a:rPr lang="en-US" sz="2000">
                <a:solidFill>
                  <a:schemeClr val="bg1"/>
                </a:solidFill>
              </a:rPr>
              <a:t>The Union had 1.1 million factory workers, while the Confederacy had 111,000 and the Border States had 70,000.</a:t>
            </a:r>
          </a:p>
          <a:p>
            <a:r>
              <a:rPr lang="en-US" sz="2000">
                <a:solidFill>
                  <a:schemeClr val="bg1"/>
                </a:solidFill>
              </a:rPr>
              <a:t>The Union had 20,000 miles of railroad compared to 9,000 in the Confederacy and 1,700 in the Border States.</a:t>
            </a:r>
          </a:p>
          <a:p>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15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6B83576-9823-B44F-AA01-6CD2730E7151}"/>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Enlistment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FD21B2-E58D-FD40-B5B0-C91B95781D97}"/>
              </a:ext>
            </a:extLst>
          </p:cNvPr>
          <p:cNvSpPr>
            <a:spLocks noGrp="1"/>
          </p:cNvSpPr>
          <p:nvPr>
            <p:ph idx="1"/>
          </p:nvPr>
        </p:nvSpPr>
        <p:spPr>
          <a:xfrm>
            <a:off x="1392667" y="2398957"/>
            <a:ext cx="9406666" cy="3526144"/>
          </a:xfrm>
        </p:spPr>
        <p:txBody>
          <a:bodyPr>
            <a:normAutofit/>
          </a:bodyPr>
          <a:lstStyle/>
          <a:p>
            <a:r>
              <a:rPr lang="en-US" sz="2000">
                <a:solidFill>
                  <a:schemeClr val="bg1"/>
                </a:solidFill>
              </a:rPr>
              <a:t>Enlistment strength for the Union Army is 2,672,341 which can be broken down as:</a:t>
            </a:r>
          </a:p>
          <a:p>
            <a:pPr marL="0" indent="0">
              <a:buNone/>
            </a:pPr>
            <a:r>
              <a:rPr lang="en-US" sz="2000">
                <a:solidFill>
                  <a:schemeClr val="bg1"/>
                </a:solidFill>
              </a:rPr>
              <a:t>	·         2,489,836 white soldiers</a:t>
            </a:r>
          </a:p>
          <a:p>
            <a:pPr marL="0" indent="0">
              <a:buNone/>
            </a:pPr>
            <a:r>
              <a:rPr lang="en-US" sz="2000">
                <a:solidFill>
                  <a:schemeClr val="bg1"/>
                </a:solidFill>
              </a:rPr>
              <a:t>	·         178,975 African American soldiers</a:t>
            </a:r>
          </a:p>
          <a:p>
            <a:pPr marL="0" indent="0">
              <a:buNone/>
            </a:pPr>
            <a:r>
              <a:rPr lang="en-US" sz="2000">
                <a:solidFill>
                  <a:schemeClr val="bg1"/>
                </a:solidFill>
              </a:rPr>
              <a:t>	·         3,530 Native American troops</a:t>
            </a:r>
          </a:p>
          <a:p>
            <a:r>
              <a:rPr lang="en-US" sz="2000">
                <a:solidFill>
                  <a:schemeClr val="bg1"/>
                </a:solidFill>
              </a:rPr>
              <a:t>Enlistment strength for the Confederate Army ranges from 750,000 to 1,227,890. Soldier demographics for the Confederate Army are not available due to incomplete and destroyed enlistment records.</a:t>
            </a:r>
          </a:p>
          <a:p>
            <a:pPr marL="0" indent="0">
              <a:buNone/>
            </a:pPr>
            <a:br>
              <a:rPr lang="en-US" sz="2000">
                <a:solidFill>
                  <a:schemeClr val="bg1"/>
                </a:solidFill>
              </a:rPr>
            </a:br>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14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332F834-4BB7-5A44-B07E-0292107AE6C3}"/>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Civilian Occupations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0D1514-81AB-DD42-BC98-2E38A6255072}"/>
              </a:ext>
            </a:extLst>
          </p:cNvPr>
          <p:cNvSpPr>
            <a:spLocks noGrp="1"/>
          </p:cNvSpPr>
          <p:nvPr>
            <p:ph idx="1"/>
          </p:nvPr>
        </p:nvSpPr>
        <p:spPr>
          <a:xfrm>
            <a:off x="1392667" y="2398957"/>
            <a:ext cx="9406666" cy="3526144"/>
          </a:xfrm>
        </p:spPr>
        <p:txBody>
          <a:bodyPr>
            <a:normAutofit/>
          </a:bodyPr>
          <a:lstStyle/>
          <a:p>
            <a:r>
              <a:rPr lang="en-US" sz="2000">
                <a:solidFill>
                  <a:schemeClr val="bg1"/>
                </a:solidFill>
              </a:rPr>
              <a:t>Farmers comprised 48 percent of the civilian occupations in the Union. Others included mechanics, 24 percent; laborers, 16 percent; commercial, 5 percent; miscellaneous, 4 percent; and professional occupations, 3 percent.</a:t>
            </a:r>
          </a:p>
          <a:p>
            <a:r>
              <a:rPr lang="en-US" sz="2000">
                <a:solidFill>
                  <a:schemeClr val="bg1"/>
                </a:solidFill>
              </a:rPr>
              <a:t>Farmers comprised 69 percent of the civilian occupations in the Confederacy. Others included laborers, 9 percent; mechanics, 5.3 percent; commercial, 5 percent; professional occupations, 2.1 percent; and miscellaneous, 1.6 percent.</a:t>
            </a:r>
          </a:p>
          <a:p>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90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D3BF5C1-6B6A-7048-905C-F38075C20540}"/>
              </a:ext>
            </a:extLst>
          </p:cNvPr>
          <p:cNvSpPr>
            <a:spLocks noGrp="1"/>
          </p:cNvSpPr>
          <p:nvPr>
            <p:ph type="title"/>
          </p:nvPr>
        </p:nvSpPr>
        <p:spPr>
          <a:xfrm>
            <a:off x="838200" y="669925"/>
            <a:ext cx="4508946" cy="1325563"/>
          </a:xfrm>
        </p:spPr>
        <p:txBody>
          <a:bodyPr anchor="b">
            <a:normAutofit/>
          </a:bodyPr>
          <a:lstStyle/>
          <a:p>
            <a:pPr algn="r"/>
            <a:r>
              <a:rPr lang="en-US" dirty="0">
                <a:solidFill>
                  <a:schemeClr val="bg1"/>
                </a:solidFill>
              </a:rPr>
              <a:t>The Bloodiest Battles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066139-ABED-F148-89C8-D01ECA52E282}"/>
              </a:ext>
            </a:extLst>
          </p:cNvPr>
          <p:cNvSpPr>
            <a:spLocks noGrp="1"/>
          </p:cNvSpPr>
          <p:nvPr>
            <p:ph idx="1"/>
          </p:nvPr>
        </p:nvSpPr>
        <p:spPr>
          <a:xfrm>
            <a:off x="1392667" y="2398957"/>
            <a:ext cx="9406666" cy="3526144"/>
          </a:xfrm>
        </p:spPr>
        <p:txBody>
          <a:bodyPr>
            <a:normAutofit/>
          </a:bodyPr>
          <a:lstStyle/>
          <a:p>
            <a:r>
              <a:rPr lang="en-US" sz="2000" dirty="0">
                <a:solidFill>
                  <a:schemeClr val="bg1"/>
                </a:solidFill>
              </a:rPr>
              <a:t>The bloodiest battles of the Civil War were:</a:t>
            </a:r>
          </a:p>
          <a:p>
            <a:pPr marL="0" indent="0">
              <a:buNone/>
            </a:pPr>
            <a:r>
              <a:rPr lang="en-US" sz="2000" dirty="0">
                <a:solidFill>
                  <a:schemeClr val="bg1"/>
                </a:solidFill>
              </a:rPr>
              <a:t>	·         Gettysburg:  51,116 casualties</a:t>
            </a:r>
          </a:p>
          <a:p>
            <a:pPr marL="0" indent="0">
              <a:buNone/>
            </a:pPr>
            <a:r>
              <a:rPr lang="en-US" sz="2000" dirty="0">
                <a:solidFill>
                  <a:schemeClr val="bg1"/>
                </a:solidFill>
              </a:rPr>
              <a:t>	·         Seven Days:  36,463 casualties</a:t>
            </a:r>
          </a:p>
          <a:p>
            <a:pPr marL="0" indent="0">
              <a:buNone/>
            </a:pPr>
            <a:r>
              <a:rPr lang="en-US" sz="2000" dirty="0">
                <a:solidFill>
                  <a:schemeClr val="bg1"/>
                </a:solidFill>
              </a:rPr>
              <a:t>	·         Chickamauga:  34,624 casualties</a:t>
            </a:r>
          </a:p>
          <a:p>
            <a:pPr marL="0" indent="0">
              <a:buNone/>
            </a:pPr>
            <a:r>
              <a:rPr lang="en-US" sz="2000" dirty="0">
                <a:solidFill>
                  <a:schemeClr val="bg1"/>
                </a:solidFill>
              </a:rPr>
              <a:t>	·         Chancellorsville:  29,609 casualties</a:t>
            </a:r>
          </a:p>
          <a:p>
            <a:pPr marL="0" indent="0">
              <a:buNone/>
            </a:pPr>
            <a:r>
              <a:rPr lang="en-US" sz="2000" dirty="0">
                <a:solidFill>
                  <a:schemeClr val="bg1"/>
                </a:solidFill>
              </a:rPr>
              <a:t>	·         Antietam:  22,726 casualties </a:t>
            </a:r>
          </a:p>
          <a:p>
            <a:r>
              <a:rPr lang="en-US" sz="2000" dirty="0">
                <a:solidFill>
                  <a:schemeClr val="bg1"/>
                </a:solidFill>
              </a:rPr>
              <a:t>Note: Antietam had the greatest number of casualties of any single-day battle.</a:t>
            </a:r>
          </a:p>
          <a:p>
            <a:endParaRPr lang="en-US"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92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5B23F64-3E6E-DF42-B4BA-FFD8D3EB302B}"/>
              </a:ext>
            </a:extLst>
          </p:cNvPr>
          <p:cNvSpPr>
            <a:spLocks noGrp="1"/>
          </p:cNvSpPr>
          <p:nvPr>
            <p:ph type="title"/>
          </p:nvPr>
        </p:nvSpPr>
        <p:spPr>
          <a:xfrm>
            <a:off x="838200" y="669925"/>
            <a:ext cx="4508946" cy="1325563"/>
          </a:xfrm>
        </p:spPr>
        <p:txBody>
          <a:bodyPr anchor="b">
            <a:normAutofit/>
          </a:bodyPr>
          <a:lstStyle/>
          <a:p>
            <a:pPr algn="r"/>
            <a:r>
              <a:rPr lang="en-US" dirty="0">
                <a:solidFill>
                  <a:schemeClr val="bg1"/>
                </a:solidFill>
              </a:rPr>
              <a:t>Troops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65E361-1C0E-8842-87F0-1ADE5497341E}"/>
              </a:ext>
            </a:extLst>
          </p:cNvPr>
          <p:cNvSpPr>
            <a:spLocks noGrp="1"/>
          </p:cNvSpPr>
          <p:nvPr>
            <p:ph idx="1"/>
          </p:nvPr>
        </p:nvSpPr>
        <p:spPr>
          <a:xfrm>
            <a:off x="1392667" y="2398957"/>
            <a:ext cx="9406666" cy="3526144"/>
          </a:xfrm>
        </p:spPr>
        <p:txBody>
          <a:bodyPr>
            <a:normAutofit/>
          </a:bodyPr>
          <a:lstStyle/>
          <a:p>
            <a:r>
              <a:rPr lang="en-US" sz="2000" dirty="0">
                <a:solidFill>
                  <a:schemeClr val="bg1"/>
                </a:solidFill>
              </a:rPr>
              <a:t>In July 1861, the two armies were nearly equal in strength with less than 200,000 soldiers on each side; however, at the peak of troop strength in 1863, Union soldiers outnumbered Confederate soldiers by a ratio of 2 to 1. The size of Union forces in January 1863 totaled over 600,000. Two years later, that number had not changed dramatically for the Union Army but had dropped to about 200,000 for the Confederate Army.</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39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2D69C49-8B9A-2249-B57E-FB5A5FBEDBBD}"/>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Casualties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0D1AEC-F1AF-BE41-9405-485A87C7ACE6}"/>
              </a:ext>
            </a:extLst>
          </p:cNvPr>
          <p:cNvSpPr>
            <a:spLocks noGrp="1"/>
          </p:cNvSpPr>
          <p:nvPr>
            <p:ph idx="1"/>
          </p:nvPr>
        </p:nvSpPr>
        <p:spPr>
          <a:xfrm>
            <a:off x="1392667" y="2398957"/>
            <a:ext cx="9406666" cy="3526144"/>
          </a:xfrm>
        </p:spPr>
        <p:txBody>
          <a:bodyPr>
            <a:normAutofit/>
          </a:bodyPr>
          <a:lstStyle/>
          <a:p>
            <a:r>
              <a:rPr lang="en-US" sz="1600" dirty="0">
                <a:solidFill>
                  <a:schemeClr val="bg1"/>
                </a:solidFill>
              </a:rPr>
              <a:t>The 642,427 total Union casualties have been divided accordingly:</a:t>
            </a:r>
          </a:p>
          <a:p>
            <a:pPr marL="0" indent="0">
              <a:buNone/>
            </a:pPr>
            <a:r>
              <a:rPr lang="en-US" sz="1600" dirty="0">
                <a:solidFill>
                  <a:schemeClr val="bg1"/>
                </a:solidFill>
              </a:rPr>
              <a:t>	·         110,100 killed in battle</a:t>
            </a:r>
          </a:p>
          <a:p>
            <a:pPr marL="0" indent="0">
              <a:buNone/>
            </a:pPr>
            <a:r>
              <a:rPr lang="en-US" sz="1600" dirty="0">
                <a:solidFill>
                  <a:schemeClr val="bg1"/>
                </a:solidFill>
              </a:rPr>
              <a:t>	·         224,580 diseases	</a:t>
            </a:r>
          </a:p>
          <a:p>
            <a:pPr marL="0" indent="0">
              <a:buNone/>
            </a:pPr>
            <a:r>
              <a:rPr lang="en-US" sz="1600" dirty="0">
                <a:solidFill>
                  <a:schemeClr val="bg1"/>
                </a:solidFill>
              </a:rPr>
              <a:t>	·         275,174 wounded in action</a:t>
            </a:r>
          </a:p>
          <a:p>
            <a:pPr marL="0" indent="0">
              <a:buNone/>
            </a:pPr>
            <a:r>
              <a:rPr lang="en-US" sz="1600" dirty="0">
                <a:solidFill>
                  <a:schemeClr val="bg1"/>
                </a:solidFill>
              </a:rPr>
              <a:t>	·         30,192 prisoners of war</a:t>
            </a:r>
          </a:p>
          <a:p>
            <a:r>
              <a:rPr lang="en-US" sz="1600" dirty="0">
                <a:solidFill>
                  <a:schemeClr val="bg1"/>
                </a:solidFill>
              </a:rPr>
              <a:t>The 483,026 total Confederate casualties have been divided accordingly:</a:t>
            </a:r>
          </a:p>
          <a:p>
            <a:pPr marL="0" indent="0">
              <a:buNone/>
            </a:pPr>
            <a:r>
              <a:rPr lang="en-US" sz="1600" dirty="0">
                <a:solidFill>
                  <a:schemeClr val="bg1"/>
                </a:solidFill>
              </a:rPr>
              <a:t>	·         94,000 killed in battle</a:t>
            </a:r>
          </a:p>
          <a:p>
            <a:pPr marL="0" indent="0">
              <a:buNone/>
            </a:pPr>
            <a:r>
              <a:rPr lang="en-US" sz="1600" dirty="0">
                <a:solidFill>
                  <a:schemeClr val="bg1"/>
                </a:solidFill>
              </a:rPr>
              <a:t>	·         164,000 diseases</a:t>
            </a:r>
          </a:p>
          <a:p>
            <a:pPr marL="0" indent="0">
              <a:buNone/>
            </a:pPr>
            <a:r>
              <a:rPr lang="en-US" sz="1600" dirty="0">
                <a:solidFill>
                  <a:schemeClr val="bg1"/>
                </a:solidFill>
              </a:rPr>
              <a:t>	·         194,026 wounded in action</a:t>
            </a:r>
          </a:p>
          <a:p>
            <a:pPr marL="0" indent="0">
              <a:buNone/>
            </a:pPr>
            <a:r>
              <a:rPr lang="en-US" sz="1600" dirty="0">
                <a:solidFill>
                  <a:schemeClr val="bg1"/>
                </a:solidFill>
              </a:rPr>
              <a:t>	·         31,000 prisoners of war</a:t>
            </a:r>
          </a:p>
          <a:p>
            <a:endParaRPr lang="en-US" sz="16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2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AB6127A-C698-F646-BEBB-F05328FAF17E}"/>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Prisoners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1CCDFC-52BB-2042-AFFC-8433F57BCF66}"/>
              </a:ext>
            </a:extLst>
          </p:cNvPr>
          <p:cNvSpPr>
            <a:spLocks noGrp="1"/>
          </p:cNvSpPr>
          <p:nvPr>
            <p:ph idx="1"/>
          </p:nvPr>
        </p:nvSpPr>
        <p:spPr>
          <a:xfrm>
            <a:off x="1392667" y="2398957"/>
            <a:ext cx="9406666" cy="3526144"/>
          </a:xfrm>
        </p:spPr>
        <p:txBody>
          <a:bodyPr>
            <a:normAutofit/>
          </a:bodyPr>
          <a:lstStyle/>
          <a:p>
            <a:r>
              <a:rPr lang="en-US" sz="2000" dirty="0">
                <a:solidFill>
                  <a:schemeClr val="bg1"/>
                </a:solidFill>
              </a:rPr>
              <a:t>Of the 211,411 Union soldiers captured 16,668 were paroled on the field and 30,218 died in prison. Of the 462,634 Confederate soldiers captured 247,769 were paroled on the field and 25,976 died in prison. </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98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437A2D4-6D23-C145-9055-A764F9C1204B}"/>
              </a:ext>
            </a:extLst>
          </p:cNvPr>
          <p:cNvSpPr>
            <a:spLocks noGrp="1"/>
          </p:cNvSpPr>
          <p:nvPr>
            <p:ph type="title"/>
          </p:nvPr>
        </p:nvSpPr>
        <p:spPr>
          <a:xfrm>
            <a:off x="838200" y="963877"/>
            <a:ext cx="3494362" cy="4930246"/>
          </a:xfrm>
        </p:spPr>
        <p:txBody>
          <a:bodyPr>
            <a:normAutofit/>
          </a:bodyPr>
          <a:lstStyle/>
          <a:p>
            <a:pPr algn="r"/>
            <a:r>
              <a:rPr lang="en-US" dirty="0"/>
              <a:t>Enlistment</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518EDBA-95AF-3340-9A23-790EDF9C29B0}"/>
              </a:ext>
            </a:extLst>
          </p:cNvPr>
          <p:cNvSpPr>
            <a:spLocks noGrp="1"/>
          </p:cNvSpPr>
          <p:nvPr>
            <p:ph idx="1"/>
          </p:nvPr>
        </p:nvSpPr>
        <p:spPr>
          <a:xfrm>
            <a:off x="4976031" y="963877"/>
            <a:ext cx="6377769" cy="4930246"/>
          </a:xfrm>
        </p:spPr>
        <p:txBody>
          <a:bodyPr anchor="ctr">
            <a:normAutofit/>
          </a:bodyPr>
          <a:lstStyle/>
          <a:p>
            <a:r>
              <a:rPr lang="en-US" sz="2400" dirty="0"/>
              <a:t>Even though many men rushed to serve in the ranks of the Union and Confederacy at the beginning of the war, the numbers declined as their romantic view of what this war would be was smashed by the reality of the civil war.</a:t>
            </a:r>
          </a:p>
          <a:p>
            <a:r>
              <a:rPr lang="en-US" sz="2400" dirty="0"/>
              <a:t>Discipline, monotony, enemy attacks, and diseases were some of the problems faced by the soldiers.</a:t>
            </a:r>
          </a:p>
        </p:txBody>
      </p:sp>
    </p:spTree>
    <p:extLst>
      <p:ext uri="{BB962C8B-B14F-4D97-AF65-F5344CB8AC3E}">
        <p14:creationId xmlns:p14="http://schemas.microsoft.com/office/powerpoint/2010/main" val="21156388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1DDB810-6D34-F84E-BDB7-750EAB4A5D76}"/>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The Confederate States</a:t>
            </a:r>
          </a:p>
        </p:txBody>
      </p:sp>
      <p:cxnSp>
        <p:nvCxnSpPr>
          <p:cNvPr id="51" name="Straight Connector 4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D60EDF-BA09-264B-826F-001489E2F1D9}"/>
              </a:ext>
            </a:extLst>
          </p:cNvPr>
          <p:cNvSpPr>
            <a:spLocks noGrp="1"/>
          </p:cNvSpPr>
          <p:nvPr>
            <p:ph idx="1"/>
          </p:nvPr>
        </p:nvSpPr>
        <p:spPr>
          <a:xfrm>
            <a:off x="897769" y="1909192"/>
            <a:ext cx="4586513" cy="3647710"/>
          </a:xfrm>
        </p:spPr>
        <p:txBody>
          <a:bodyPr anchor="ctr">
            <a:normAutofit/>
          </a:bodyPr>
          <a:lstStyle/>
          <a:p>
            <a:endParaRPr lang="en-US" sz="1100" dirty="0">
              <a:solidFill>
                <a:schemeClr val="bg1"/>
              </a:solidFill>
            </a:endParaRPr>
          </a:p>
          <a:p>
            <a:r>
              <a:rPr lang="en-US" sz="1100" dirty="0">
                <a:solidFill>
                  <a:schemeClr val="bg1"/>
                </a:solidFill>
              </a:rPr>
              <a:t>When Lincoln was elected the President of US in 1860, 11 states seceded from the nation. These confederate states, which acknowledged Jefferson Davis as their president, were:</a:t>
            </a:r>
          </a:p>
          <a:p>
            <a:pPr marL="800100" lvl="1" indent="-342900">
              <a:buFont typeface="+mj-lt"/>
              <a:buAutoNum type="arabicPeriod"/>
            </a:pPr>
            <a:r>
              <a:rPr lang="en-US" sz="1100" dirty="0">
                <a:solidFill>
                  <a:schemeClr val="bg1"/>
                </a:solidFill>
              </a:rPr>
              <a:t>South Carolina</a:t>
            </a:r>
          </a:p>
          <a:p>
            <a:pPr marL="800100" lvl="1" indent="-342900">
              <a:buFont typeface="+mj-lt"/>
              <a:buAutoNum type="arabicPeriod"/>
            </a:pPr>
            <a:r>
              <a:rPr lang="en-US" sz="1100" dirty="0">
                <a:solidFill>
                  <a:schemeClr val="bg1"/>
                </a:solidFill>
              </a:rPr>
              <a:t>Mississippi</a:t>
            </a:r>
          </a:p>
          <a:p>
            <a:pPr marL="800100" lvl="1" indent="-342900">
              <a:buFont typeface="+mj-lt"/>
              <a:buAutoNum type="arabicPeriod"/>
            </a:pPr>
            <a:r>
              <a:rPr lang="en-US" sz="1100" dirty="0">
                <a:solidFill>
                  <a:schemeClr val="bg1"/>
                </a:solidFill>
              </a:rPr>
              <a:t>Florida</a:t>
            </a:r>
          </a:p>
          <a:p>
            <a:pPr marL="800100" lvl="1" indent="-342900">
              <a:buFont typeface="+mj-lt"/>
              <a:buAutoNum type="arabicPeriod"/>
            </a:pPr>
            <a:r>
              <a:rPr lang="en-US" sz="1100" dirty="0">
                <a:solidFill>
                  <a:schemeClr val="bg1"/>
                </a:solidFill>
              </a:rPr>
              <a:t>Alabama</a:t>
            </a:r>
          </a:p>
          <a:p>
            <a:pPr marL="800100" lvl="1" indent="-342900">
              <a:buFont typeface="+mj-lt"/>
              <a:buAutoNum type="arabicPeriod"/>
            </a:pPr>
            <a:r>
              <a:rPr lang="en-US" sz="1100" dirty="0">
                <a:solidFill>
                  <a:schemeClr val="bg1"/>
                </a:solidFill>
              </a:rPr>
              <a:t>Georgia</a:t>
            </a:r>
          </a:p>
          <a:p>
            <a:pPr marL="800100" lvl="1" indent="-342900">
              <a:buFont typeface="+mj-lt"/>
              <a:buAutoNum type="arabicPeriod"/>
            </a:pPr>
            <a:r>
              <a:rPr lang="en-US" sz="1100" dirty="0">
                <a:solidFill>
                  <a:schemeClr val="bg1"/>
                </a:solidFill>
              </a:rPr>
              <a:t>Louisiana</a:t>
            </a:r>
          </a:p>
          <a:p>
            <a:pPr marL="800100" lvl="1" indent="-342900">
              <a:buFont typeface="+mj-lt"/>
              <a:buAutoNum type="arabicPeriod"/>
            </a:pPr>
            <a:r>
              <a:rPr lang="en-US" sz="1100" dirty="0">
                <a:solidFill>
                  <a:schemeClr val="bg1"/>
                </a:solidFill>
              </a:rPr>
              <a:t>Texas</a:t>
            </a:r>
          </a:p>
          <a:p>
            <a:pPr marL="800100" lvl="1" indent="-342900">
              <a:buFont typeface="+mj-lt"/>
              <a:buAutoNum type="arabicPeriod"/>
            </a:pPr>
            <a:r>
              <a:rPr lang="en-US" sz="1100" dirty="0">
                <a:solidFill>
                  <a:schemeClr val="bg1"/>
                </a:solidFill>
              </a:rPr>
              <a:t>Virginia</a:t>
            </a:r>
          </a:p>
          <a:p>
            <a:pPr marL="800100" lvl="1" indent="-342900">
              <a:buFont typeface="+mj-lt"/>
              <a:buAutoNum type="arabicPeriod"/>
            </a:pPr>
            <a:r>
              <a:rPr lang="en-US" sz="1100" dirty="0">
                <a:solidFill>
                  <a:schemeClr val="bg1"/>
                </a:solidFill>
              </a:rPr>
              <a:t>North Carolina</a:t>
            </a:r>
          </a:p>
          <a:p>
            <a:pPr marL="800100" lvl="1" indent="-342900">
              <a:buFont typeface="+mj-lt"/>
              <a:buAutoNum type="arabicPeriod"/>
            </a:pPr>
            <a:r>
              <a:rPr lang="en-US" sz="1100" dirty="0">
                <a:solidFill>
                  <a:schemeClr val="bg1"/>
                </a:solidFill>
              </a:rPr>
              <a:t>Tennessee</a:t>
            </a:r>
          </a:p>
          <a:p>
            <a:pPr marL="800100" lvl="1" indent="-342900">
              <a:buFont typeface="+mj-lt"/>
              <a:buAutoNum type="arabicPeriod"/>
            </a:pPr>
            <a:r>
              <a:rPr lang="en-US" sz="1100" dirty="0">
                <a:solidFill>
                  <a:schemeClr val="bg1"/>
                </a:solidFill>
              </a:rPr>
              <a:t>Arkansas</a:t>
            </a:r>
          </a:p>
          <a:p>
            <a:pPr marL="800100" lvl="1" indent="-342900">
              <a:buFont typeface="+mj-lt"/>
              <a:buAutoNum type="arabicPeriod"/>
            </a:pPr>
            <a:r>
              <a:rPr lang="en-US" sz="1100" dirty="0">
                <a:solidFill>
                  <a:schemeClr val="bg1"/>
                </a:solidFill>
              </a:rPr>
              <a:t>[Arizona, Missouri, Kentucky]*</a:t>
            </a:r>
          </a:p>
          <a:p>
            <a:pPr lvl="1"/>
            <a:endParaRPr lang="en-US" sz="1100" dirty="0">
              <a:solidFill>
                <a:schemeClr val="bg1"/>
              </a:solidFill>
            </a:endParaRPr>
          </a:p>
          <a:p>
            <a:pPr lvl="1"/>
            <a:endParaRPr lang="en-US" sz="1100" dirty="0">
              <a:solidFill>
                <a:schemeClr val="bg1"/>
              </a:solidFill>
            </a:endParaRPr>
          </a:p>
          <a:p>
            <a:pPr lvl="1"/>
            <a:endParaRPr lang="en-US" sz="1100" dirty="0">
              <a:solidFill>
                <a:schemeClr val="bg1"/>
              </a:solidFill>
            </a:endParaRPr>
          </a:p>
        </p:txBody>
      </p:sp>
      <p:pic>
        <p:nvPicPr>
          <p:cNvPr id="5" name="Picture 4" descr="A picture containing text, outdoor, picture frame, flag&#10;&#10;Description automatically generated">
            <a:extLst>
              <a:ext uri="{FF2B5EF4-FFF2-40B4-BE49-F238E27FC236}">
                <a16:creationId xmlns:a16="http://schemas.microsoft.com/office/drawing/2014/main" id="{B38466C4-9BB5-8F46-9976-453F290C97A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9645" r="-3" b="20387"/>
          <a:stretch/>
        </p:blipFill>
        <p:spPr>
          <a:xfrm>
            <a:off x="6525453" y="1"/>
            <a:ext cx="5666547" cy="3398024"/>
          </a:xfrm>
          <a:prstGeom prst="rect">
            <a:avLst/>
          </a:prstGeom>
        </p:spPr>
      </p:pic>
      <p:cxnSp>
        <p:nvCxnSpPr>
          <p:cNvPr id="48" name="Straight Connector 47">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with medium confidence">
            <a:extLst>
              <a:ext uri="{FF2B5EF4-FFF2-40B4-BE49-F238E27FC236}">
                <a16:creationId xmlns:a16="http://schemas.microsoft.com/office/drawing/2014/main" id="{809EE7FB-5AD7-9A40-8A6C-02AACFF786E0}"/>
              </a:ext>
            </a:extLst>
          </p:cNvPr>
          <p:cNvPicPr>
            <a:picLocks noChangeAspect="1"/>
          </p:cNvPicPr>
          <p:nvPr/>
        </p:nvPicPr>
        <p:blipFill rotWithShape="1">
          <a:blip r:embed="rId5"/>
          <a:srcRect r="-2" b="8219"/>
          <a:stretch/>
        </p:blipFill>
        <p:spPr>
          <a:xfrm>
            <a:off x="6522277" y="3398024"/>
            <a:ext cx="5669723" cy="3469076"/>
          </a:xfrm>
          <a:prstGeom prst="rect">
            <a:avLst/>
          </a:prstGeom>
        </p:spPr>
      </p:pic>
      <p:sp>
        <p:nvSpPr>
          <p:cNvPr id="6" name="TextBox 5">
            <a:extLst>
              <a:ext uri="{FF2B5EF4-FFF2-40B4-BE49-F238E27FC236}">
                <a16:creationId xmlns:a16="http://schemas.microsoft.com/office/drawing/2014/main" id="{19FA42A3-4CA1-6A47-BDFA-8C23469F6872}"/>
              </a:ext>
            </a:extLst>
          </p:cNvPr>
          <p:cNvSpPr txBox="1"/>
          <p:nvPr/>
        </p:nvSpPr>
        <p:spPr>
          <a:xfrm>
            <a:off x="9884958" y="319797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Modern_display_of_the_Confederate_fla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0769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5F26841-93A2-6F48-95E6-2856A4D32B71}"/>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2800" dirty="0"/>
              <a:t>When enlistment numbers dropped, both governments opted for drafts.</a:t>
            </a:r>
            <a:br>
              <a:rPr lang="en-US" sz="2800" dirty="0"/>
            </a:br>
            <a:endParaRPr lang="en-US" sz="2800" dirty="0"/>
          </a:p>
        </p:txBody>
      </p:sp>
      <p:sp>
        <p:nvSpPr>
          <p:cNvPr id="15" name="Rectangle 1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9C574393-5DE8-254C-A0CF-AF6B381001E9}"/>
              </a:ext>
            </a:extLst>
          </p:cNvPr>
          <p:cNvPicPr>
            <a:picLocks noGrp="1" noChangeAspect="1"/>
          </p:cNvPicPr>
          <p:nvPr>
            <p:ph idx="1"/>
          </p:nvPr>
        </p:nvPicPr>
        <p:blipFill rotWithShape="1">
          <a:blip r:embed="rId3"/>
          <a:srcRect t="10864" r="-2" b="10776"/>
          <a:stretch/>
        </p:blipFill>
        <p:spPr>
          <a:xfrm>
            <a:off x="733507" y="666728"/>
            <a:ext cx="5536001" cy="5465791"/>
          </a:xfrm>
          <a:prstGeom prst="rect">
            <a:avLst/>
          </a:prstGeom>
        </p:spPr>
      </p:pic>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276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6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EAAA49-B5CC-2545-BFAE-623C635E3A54}"/>
              </a:ext>
            </a:extLst>
          </p:cNvPr>
          <p:cNvSpPr>
            <a:spLocks noGrp="1"/>
          </p:cNvSpPr>
          <p:nvPr>
            <p:ph type="title"/>
          </p:nvPr>
        </p:nvSpPr>
        <p:spPr/>
        <p:txBody>
          <a:bodyPr/>
          <a:lstStyle/>
          <a:p>
            <a:pPr algn="ctr"/>
            <a:endParaRPr lang="en-US" dirty="0"/>
          </a:p>
        </p:txBody>
      </p:sp>
      <p:sp>
        <p:nvSpPr>
          <p:cNvPr id="8" name="Text Placeholder 7">
            <a:extLst>
              <a:ext uri="{FF2B5EF4-FFF2-40B4-BE49-F238E27FC236}">
                <a16:creationId xmlns:a16="http://schemas.microsoft.com/office/drawing/2014/main" id="{DEBBBCE4-258D-EC41-8906-2676B393C1BE}"/>
              </a:ext>
            </a:extLst>
          </p:cNvPr>
          <p:cNvSpPr>
            <a:spLocks noGrp="1"/>
          </p:cNvSpPr>
          <p:nvPr>
            <p:ph type="body" idx="1"/>
          </p:nvPr>
        </p:nvSpPr>
        <p:spPr/>
        <p:txBody>
          <a:bodyPr/>
          <a:lstStyle/>
          <a:p>
            <a:r>
              <a:rPr lang="en-US" dirty="0"/>
              <a:t>The Confederacy</a:t>
            </a:r>
          </a:p>
        </p:txBody>
      </p:sp>
      <p:sp>
        <p:nvSpPr>
          <p:cNvPr id="9" name="Content Placeholder 8">
            <a:extLst>
              <a:ext uri="{FF2B5EF4-FFF2-40B4-BE49-F238E27FC236}">
                <a16:creationId xmlns:a16="http://schemas.microsoft.com/office/drawing/2014/main" id="{1B3E03AF-4988-8942-8B0F-A1FD9A7F6072}"/>
              </a:ext>
            </a:extLst>
          </p:cNvPr>
          <p:cNvSpPr>
            <a:spLocks noGrp="1"/>
          </p:cNvSpPr>
          <p:nvPr>
            <p:ph sz="half" idx="2"/>
          </p:nvPr>
        </p:nvSpPr>
        <p:spPr/>
        <p:txBody>
          <a:bodyPr/>
          <a:lstStyle/>
          <a:p>
            <a:r>
              <a:rPr lang="en-US" dirty="0"/>
              <a:t>South</a:t>
            </a:r>
          </a:p>
          <a:p>
            <a:r>
              <a:rPr lang="en-US" dirty="0"/>
              <a:t>The Rebels</a:t>
            </a:r>
          </a:p>
          <a:p>
            <a:r>
              <a:rPr lang="en-US" dirty="0"/>
              <a:t>Grey</a:t>
            </a:r>
          </a:p>
        </p:txBody>
      </p:sp>
      <p:sp>
        <p:nvSpPr>
          <p:cNvPr id="10" name="Text Placeholder 9">
            <a:extLst>
              <a:ext uri="{FF2B5EF4-FFF2-40B4-BE49-F238E27FC236}">
                <a16:creationId xmlns:a16="http://schemas.microsoft.com/office/drawing/2014/main" id="{C47CAC6D-6924-6040-A9AD-DAB3288455A2}"/>
              </a:ext>
            </a:extLst>
          </p:cNvPr>
          <p:cNvSpPr>
            <a:spLocks noGrp="1"/>
          </p:cNvSpPr>
          <p:nvPr>
            <p:ph type="body" sz="quarter" idx="3"/>
          </p:nvPr>
        </p:nvSpPr>
        <p:spPr/>
        <p:txBody>
          <a:bodyPr/>
          <a:lstStyle/>
          <a:p>
            <a:r>
              <a:rPr lang="en-US" dirty="0"/>
              <a:t>The Union</a:t>
            </a:r>
          </a:p>
        </p:txBody>
      </p:sp>
      <p:sp>
        <p:nvSpPr>
          <p:cNvPr id="11" name="Content Placeholder 10">
            <a:extLst>
              <a:ext uri="{FF2B5EF4-FFF2-40B4-BE49-F238E27FC236}">
                <a16:creationId xmlns:a16="http://schemas.microsoft.com/office/drawing/2014/main" id="{7CBD1236-B411-5547-92F7-FE1E5E8F0785}"/>
              </a:ext>
            </a:extLst>
          </p:cNvPr>
          <p:cNvSpPr>
            <a:spLocks noGrp="1"/>
          </p:cNvSpPr>
          <p:nvPr>
            <p:ph sz="quarter" idx="4"/>
          </p:nvPr>
        </p:nvSpPr>
        <p:spPr/>
        <p:txBody>
          <a:bodyPr/>
          <a:lstStyle/>
          <a:p>
            <a:r>
              <a:rPr lang="en-US" dirty="0"/>
              <a:t>North</a:t>
            </a:r>
          </a:p>
          <a:p>
            <a:r>
              <a:rPr lang="en-US" dirty="0"/>
              <a:t>Yankees</a:t>
            </a:r>
          </a:p>
          <a:p>
            <a:r>
              <a:rPr lang="en-US" dirty="0"/>
              <a:t>Blue</a:t>
            </a:r>
          </a:p>
        </p:txBody>
      </p:sp>
    </p:spTree>
    <p:extLst>
      <p:ext uri="{BB962C8B-B14F-4D97-AF65-F5344CB8AC3E}">
        <p14:creationId xmlns:p14="http://schemas.microsoft.com/office/powerpoint/2010/main" val="22072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2E2185-1D92-E243-92E0-6A1E1BA2ECC9}"/>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dirty="0">
                <a:solidFill>
                  <a:schemeClr val="bg1"/>
                </a:solidFill>
              </a:rPr>
              <a:t>Union &amp; Confederate Uniforms</a:t>
            </a:r>
          </a:p>
        </p:txBody>
      </p:sp>
      <p:pic>
        <p:nvPicPr>
          <p:cNvPr id="5" name="Content Placeholder 4" descr="A picture containing text, person&#10;&#10;Description automatically generated">
            <a:extLst>
              <a:ext uri="{FF2B5EF4-FFF2-40B4-BE49-F238E27FC236}">
                <a16:creationId xmlns:a16="http://schemas.microsoft.com/office/drawing/2014/main" id="{2367B18F-CB51-504B-B04F-72ACD89BC2D2}"/>
              </a:ext>
            </a:extLst>
          </p:cNvPr>
          <p:cNvPicPr>
            <a:picLocks noGrp="1" noChangeAspect="1"/>
          </p:cNvPicPr>
          <p:nvPr>
            <p:ph idx="1"/>
          </p:nvPr>
        </p:nvPicPr>
        <p:blipFill rotWithShape="1">
          <a:blip r:embed="rId3">
            <a:alphaModFix/>
          </a:blip>
          <a:srcRect r="3305"/>
          <a:stretch/>
        </p:blipFill>
        <p:spPr>
          <a:xfrm>
            <a:off x="7115177" y="115193"/>
            <a:ext cx="4950618" cy="6627614"/>
          </a:xfrm>
          <a:prstGeom prst="rect">
            <a:avLst/>
          </a:prstGeom>
        </p:spPr>
      </p:pic>
      <p:cxnSp>
        <p:nvCxnSpPr>
          <p:cNvPr id="12" name="Straight Connector 11">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902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AF29260-D5A9-A343-9D3C-97686F9EF269}"/>
              </a:ext>
            </a:extLst>
          </p:cNvPr>
          <p:cNvSpPr>
            <a:spLocks noGrp="1"/>
          </p:cNvSpPr>
          <p:nvPr>
            <p:ph type="title"/>
          </p:nvPr>
        </p:nvSpPr>
        <p:spPr>
          <a:xfrm>
            <a:off x="546546" y="669925"/>
            <a:ext cx="4650862" cy="4812755"/>
          </a:xfrm>
        </p:spPr>
        <p:txBody>
          <a:bodyPr anchor="b">
            <a:normAutofit/>
          </a:bodyPr>
          <a:lstStyle/>
          <a:p>
            <a:pPr algn="r"/>
            <a:r>
              <a:rPr lang="en-US" sz="6700">
                <a:solidFill>
                  <a:schemeClr val="bg1"/>
                </a:solidFill>
              </a:rPr>
              <a:t>The Confederate States</a:t>
            </a:r>
          </a:p>
        </p:txBody>
      </p:sp>
      <p:cxnSp>
        <p:nvCxnSpPr>
          <p:cNvPr id="23" name="Straight Connector 2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06" y="5597879"/>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BC2E232F-4207-AB46-94BD-23A7C13EF827}"/>
              </a:ext>
            </a:extLst>
          </p:cNvPr>
          <p:cNvSpPr>
            <a:spLocks noGrp="1"/>
          </p:cNvSpPr>
          <p:nvPr>
            <p:ph idx="1"/>
          </p:nvPr>
        </p:nvSpPr>
        <p:spPr>
          <a:xfrm>
            <a:off x="6490314" y="753042"/>
            <a:ext cx="4562272" cy="5172060"/>
          </a:xfrm>
        </p:spPr>
        <p:txBody>
          <a:bodyPr anchor="ctr">
            <a:normAutofit/>
          </a:bodyPr>
          <a:lstStyle/>
          <a:p>
            <a:r>
              <a:rPr lang="en-US" sz="2000" dirty="0">
                <a:solidFill>
                  <a:schemeClr val="bg1"/>
                </a:solidFill>
              </a:rPr>
              <a:t>They adopted the Constitution of the United States with the addition of the Confederacy’s recognition of “the right of property in negro slaves.”</a:t>
            </a:r>
          </a:p>
          <a:p>
            <a:r>
              <a:rPr lang="en-US" sz="2000" dirty="0">
                <a:solidFill>
                  <a:schemeClr val="bg1"/>
                </a:solidFill>
              </a:rPr>
              <a:t>Even though the Confederacy strived for legitimacy, they were never recognized as a sovereign country. </a:t>
            </a:r>
          </a:p>
          <a:p>
            <a:pPr marL="0" indent="0">
              <a:buNone/>
            </a:pPr>
            <a:endParaRPr lang="en-US" sz="2000" dirty="0">
              <a:solidFill>
                <a:schemeClr val="bg1"/>
              </a:solidFill>
            </a:endParaRPr>
          </a:p>
        </p:txBody>
      </p:sp>
      <p:sp>
        <p:nvSpPr>
          <p:cNvPr id="25" name="Rectangle 24">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72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1">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n a suit&#10;&#10;Description automatically generated with low confidence">
            <a:extLst>
              <a:ext uri="{FF2B5EF4-FFF2-40B4-BE49-F238E27FC236}">
                <a16:creationId xmlns:a16="http://schemas.microsoft.com/office/drawing/2014/main" id="{C515B3F1-BC1C-8546-A027-12EEC31959EE}"/>
              </a:ext>
            </a:extLst>
          </p:cNvPr>
          <p:cNvPicPr>
            <a:picLocks noChangeAspect="1"/>
          </p:cNvPicPr>
          <p:nvPr/>
        </p:nvPicPr>
        <p:blipFill rotWithShape="1">
          <a:blip r:embed="rId3"/>
          <a:srcRect t="38" r="-2" b="34528"/>
          <a:stretch/>
        </p:blipFill>
        <p:spPr>
          <a:xfrm>
            <a:off x="6421035" y="643467"/>
            <a:ext cx="5129784" cy="5571066"/>
          </a:xfrm>
          <a:prstGeom prst="rect">
            <a:avLst/>
          </a:prstGeom>
        </p:spPr>
      </p:pic>
      <p:sp>
        <p:nvSpPr>
          <p:cNvPr id="16" name="Rectangle 15">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in a suit&#10;&#10;Description automatically generated with medium confidence">
            <a:extLst>
              <a:ext uri="{FF2B5EF4-FFF2-40B4-BE49-F238E27FC236}">
                <a16:creationId xmlns:a16="http://schemas.microsoft.com/office/drawing/2014/main" id="{D23A281D-CBF9-9F40-ADD1-69586C586DA0}"/>
              </a:ext>
            </a:extLst>
          </p:cNvPr>
          <p:cNvPicPr>
            <a:picLocks noChangeAspect="1"/>
          </p:cNvPicPr>
          <p:nvPr/>
        </p:nvPicPr>
        <p:blipFill rotWithShape="1">
          <a:blip r:embed="rId4"/>
          <a:srcRect r="2" b="14101"/>
          <a:stretch/>
        </p:blipFill>
        <p:spPr>
          <a:xfrm>
            <a:off x="641180" y="643467"/>
            <a:ext cx="5129784" cy="5571066"/>
          </a:xfrm>
          <a:prstGeom prst="rect">
            <a:avLst/>
          </a:prstGeom>
        </p:spPr>
      </p:pic>
    </p:spTree>
    <p:extLst>
      <p:ext uri="{BB962C8B-B14F-4D97-AF65-F5344CB8AC3E}">
        <p14:creationId xmlns:p14="http://schemas.microsoft.com/office/powerpoint/2010/main" val="423663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0E16150-9FBD-8B4C-B930-00A744FAEE38}"/>
              </a:ext>
            </a:extLst>
          </p:cNvPr>
          <p:cNvSpPr>
            <a:spLocks noGrp="1"/>
          </p:cNvSpPr>
          <p:nvPr>
            <p:ph type="title"/>
          </p:nvPr>
        </p:nvSpPr>
        <p:spPr>
          <a:xfrm>
            <a:off x="6963788" y="669925"/>
            <a:ext cx="4800600" cy="1325563"/>
          </a:xfrm>
        </p:spPr>
        <p:txBody>
          <a:bodyPr anchor="b">
            <a:normAutofit/>
          </a:bodyPr>
          <a:lstStyle/>
          <a:p>
            <a:r>
              <a:rPr lang="en-US">
                <a:solidFill>
                  <a:schemeClr val="bg1"/>
                </a:solidFill>
              </a:rPr>
              <a:t>The Initiation of the War: Fort Sumter</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66EA62-C952-A34F-AFD4-888FEA2832A5}"/>
              </a:ext>
            </a:extLst>
          </p:cNvPr>
          <p:cNvSpPr>
            <a:spLocks noGrp="1"/>
          </p:cNvSpPr>
          <p:nvPr>
            <p:ph idx="1"/>
          </p:nvPr>
        </p:nvSpPr>
        <p:spPr>
          <a:xfrm>
            <a:off x="1093093" y="2213530"/>
            <a:ext cx="4562272" cy="3711571"/>
          </a:xfrm>
        </p:spPr>
        <p:txBody>
          <a:bodyPr>
            <a:normAutofit/>
          </a:bodyPr>
          <a:lstStyle/>
          <a:p>
            <a:r>
              <a:rPr lang="en-US" sz="2000" dirty="0">
                <a:solidFill>
                  <a:schemeClr val="bg1"/>
                </a:solidFill>
              </a:rPr>
              <a:t>Charleston authorities cut off the food supply of Major Robert Anderson’s garrison</a:t>
            </a:r>
          </a:p>
          <a:p>
            <a:r>
              <a:rPr lang="en-US" sz="2000" dirty="0">
                <a:solidFill>
                  <a:schemeClr val="bg1"/>
                </a:solidFill>
              </a:rPr>
              <a:t>Confederate authorities decided that Anderson had to surrender even though the fort offered no military threat</a:t>
            </a:r>
          </a:p>
          <a:p>
            <a:r>
              <a:rPr lang="en-US" sz="2000" dirty="0">
                <a:solidFill>
                  <a:schemeClr val="bg1"/>
                </a:solidFill>
              </a:rPr>
              <a:t>Southerners fired the first shot</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386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AFA79F0-704D-994F-A5FC-5671A3F3C194}"/>
              </a:ext>
            </a:extLst>
          </p:cNvPr>
          <p:cNvSpPr>
            <a:spLocks noGrp="1"/>
          </p:cNvSpPr>
          <p:nvPr>
            <p:ph type="title"/>
          </p:nvPr>
        </p:nvSpPr>
        <p:spPr>
          <a:xfrm>
            <a:off x="546546" y="669925"/>
            <a:ext cx="4650862" cy="4812755"/>
          </a:xfrm>
        </p:spPr>
        <p:txBody>
          <a:bodyPr anchor="b">
            <a:normAutofit/>
          </a:bodyPr>
          <a:lstStyle/>
          <a:p>
            <a:pPr algn="r"/>
            <a:r>
              <a:rPr lang="en-US" sz="7200">
                <a:solidFill>
                  <a:schemeClr val="bg1"/>
                </a:solidFill>
              </a:rPr>
              <a:t>Finance and Diplomacy</a:t>
            </a:r>
          </a:p>
        </p:txBody>
      </p:sp>
      <p:cxnSp>
        <p:nvCxnSpPr>
          <p:cNvPr id="45" name="Straight Connector 3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06" y="5597879"/>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97F06E-D2A0-EA4D-8AEA-F1DEA7377FC6}"/>
              </a:ext>
            </a:extLst>
          </p:cNvPr>
          <p:cNvSpPr>
            <a:spLocks noGrp="1"/>
          </p:cNvSpPr>
          <p:nvPr>
            <p:ph idx="1"/>
          </p:nvPr>
        </p:nvSpPr>
        <p:spPr>
          <a:xfrm>
            <a:off x="6490314" y="753042"/>
            <a:ext cx="4562272" cy="5172060"/>
          </a:xfrm>
        </p:spPr>
        <p:txBody>
          <a:bodyPr anchor="ctr">
            <a:normAutofit/>
          </a:bodyPr>
          <a:lstStyle/>
          <a:p>
            <a:r>
              <a:rPr lang="en-US" sz="1900">
                <a:solidFill>
                  <a:schemeClr val="bg1"/>
                </a:solidFill>
              </a:rPr>
              <a:t>Money was scarce for both governments.</a:t>
            </a:r>
          </a:p>
          <a:p>
            <a:r>
              <a:rPr lang="en-US" sz="1900">
                <a:solidFill>
                  <a:schemeClr val="bg1"/>
                </a:solidFill>
              </a:rPr>
              <a:t>Lincoln and Davis both had problems with their Secretaries of State.</a:t>
            </a:r>
          </a:p>
          <a:p>
            <a:r>
              <a:rPr lang="en-US" sz="1900">
                <a:solidFill>
                  <a:schemeClr val="bg1"/>
                </a:solidFill>
              </a:rPr>
              <a:t>The South, which provided cotton to the industrial Britain and France hoped that they would recognize the Confederacy.</a:t>
            </a:r>
          </a:p>
          <a:p>
            <a:r>
              <a:rPr lang="en-US" sz="1900">
                <a:solidFill>
                  <a:schemeClr val="bg1"/>
                </a:solidFill>
              </a:rPr>
              <a:t>The North, on the other hand, hoped that the rising anti-slavery sentiments in Europe would let those countries help the Northern cause. However, Lincoln government’s refrainment from anti-slavery discourse (in order not to lead to the secession of border states) during the early years of the war, forestalled the help of European anti-abolitionists.</a:t>
            </a:r>
          </a:p>
          <a:p>
            <a:endParaRPr lang="en-US" sz="1900">
              <a:solidFill>
                <a:schemeClr val="bg1"/>
              </a:solidFill>
            </a:endParaRPr>
          </a:p>
        </p:txBody>
      </p:sp>
      <p:sp>
        <p:nvSpPr>
          <p:cNvPr id="46" name="Rectangle 4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473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60FF0DC-075C-4AAB-9DCF-D6891D223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6974F5F-2ED5-FA4F-B733-A9A34DC9633F}"/>
              </a:ext>
            </a:extLst>
          </p:cNvPr>
          <p:cNvSpPr>
            <a:spLocks noGrp="1"/>
          </p:cNvSpPr>
          <p:nvPr>
            <p:ph type="title"/>
          </p:nvPr>
        </p:nvSpPr>
        <p:spPr>
          <a:xfrm>
            <a:off x="1" y="4498848"/>
            <a:ext cx="12050036" cy="1207008"/>
          </a:xfrm>
        </p:spPr>
        <p:txBody>
          <a:bodyPr vert="horz" lIns="91440" tIns="45720" rIns="91440" bIns="45720" rtlCol="0" anchor="b">
            <a:normAutofit/>
          </a:bodyPr>
          <a:lstStyle/>
          <a:p>
            <a:pPr algn="ctr"/>
            <a:r>
              <a:rPr lang="en-US" sz="3200" kern="1200" dirty="0">
                <a:solidFill>
                  <a:schemeClr val="tx1"/>
                </a:solidFill>
                <a:latin typeface="+mj-lt"/>
                <a:ea typeface="+mj-ea"/>
                <a:cs typeface="+mj-cs"/>
              </a:rPr>
              <a:t>George B. McClellan</a:t>
            </a:r>
            <a:r>
              <a:rPr lang="en-US" sz="3200" dirty="0"/>
              <a:t>        </a:t>
            </a:r>
            <a:r>
              <a:rPr lang="en-US" sz="3200" kern="1200" dirty="0">
                <a:solidFill>
                  <a:schemeClr val="tx1"/>
                </a:solidFill>
                <a:latin typeface="+mj-lt"/>
                <a:ea typeface="+mj-ea"/>
                <a:cs typeface="+mj-cs"/>
              </a:rPr>
              <a:t>Robert E. Lee  	             Ulysses S. Gran</a:t>
            </a:r>
            <a:r>
              <a:rPr lang="en-US" sz="3200" dirty="0"/>
              <a:t>t </a:t>
            </a:r>
            <a:br>
              <a:rPr lang="en-US" sz="3200" dirty="0"/>
            </a:br>
            <a:r>
              <a:rPr lang="en-US" sz="3200" dirty="0"/>
              <a:t>                </a:t>
            </a:r>
            <a:r>
              <a:rPr lang="en-US" sz="2800" dirty="0"/>
              <a:t>Union                                Confederacy            Union (18</a:t>
            </a:r>
            <a:r>
              <a:rPr lang="en-US" sz="2800" baseline="30000" dirty="0"/>
              <a:t>th</a:t>
            </a:r>
            <a:r>
              <a:rPr lang="en-US" sz="2800" dirty="0"/>
              <a:t> US President)</a:t>
            </a:r>
            <a:endParaRPr lang="en-US" sz="2800" kern="1200" dirty="0">
              <a:solidFill>
                <a:schemeClr val="tx1"/>
              </a:solidFill>
              <a:latin typeface="+mj-lt"/>
              <a:ea typeface="+mj-ea"/>
              <a:cs typeface="+mj-cs"/>
            </a:endParaRPr>
          </a:p>
        </p:txBody>
      </p:sp>
      <p:pic>
        <p:nvPicPr>
          <p:cNvPr id="8" name="Picture 7" descr="A person in a uniform&#10;&#10;Description automatically generated with medium confidence">
            <a:extLst>
              <a:ext uri="{FF2B5EF4-FFF2-40B4-BE49-F238E27FC236}">
                <a16:creationId xmlns:a16="http://schemas.microsoft.com/office/drawing/2014/main" id="{78E1AE84-E87B-4F44-ABF5-FC5643325621}"/>
              </a:ext>
            </a:extLst>
          </p:cNvPr>
          <p:cNvPicPr>
            <a:picLocks noChangeAspect="1"/>
          </p:cNvPicPr>
          <p:nvPr/>
        </p:nvPicPr>
        <p:blipFill rotWithShape="1">
          <a:blip r:embed="rId3"/>
          <a:srcRect t="2462" r="1" b="20839"/>
          <a:stretch/>
        </p:blipFill>
        <p:spPr>
          <a:xfrm>
            <a:off x="320040" y="320040"/>
            <a:ext cx="3630168" cy="3840480"/>
          </a:xfrm>
          <a:prstGeom prst="rect">
            <a:avLst/>
          </a:prstGeom>
        </p:spPr>
      </p:pic>
      <p:cxnSp>
        <p:nvCxnSpPr>
          <p:cNvPr id="26" name="Straight Connector 25">
            <a:extLst>
              <a:ext uri="{FF2B5EF4-FFF2-40B4-BE49-F238E27FC236}">
                <a16:creationId xmlns:a16="http://schemas.microsoft.com/office/drawing/2014/main" id="{D9F6DA4C-FF64-4F34-9D58-FC2ED8095D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ortrait of a person&#10;&#10;Description automatically generated">
            <a:extLst>
              <a:ext uri="{FF2B5EF4-FFF2-40B4-BE49-F238E27FC236}">
                <a16:creationId xmlns:a16="http://schemas.microsoft.com/office/drawing/2014/main" id="{610BE587-F438-3146-9D92-D862453A6479}"/>
              </a:ext>
            </a:extLst>
          </p:cNvPr>
          <p:cNvPicPr>
            <a:picLocks noChangeAspect="1"/>
          </p:cNvPicPr>
          <p:nvPr/>
        </p:nvPicPr>
        <p:blipFill rotWithShape="1">
          <a:blip r:embed="rId4"/>
          <a:srcRect r="4" b="12109"/>
          <a:stretch/>
        </p:blipFill>
        <p:spPr>
          <a:xfrm>
            <a:off x="4270248" y="320040"/>
            <a:ext cx="3648456" cy="3840480"/>
          </a:xfrm>
          <a:prstGeom prst="rect">
            <a:avLst/>
          </a:prstGeom>
        </p:spPr>
      </p:pic>
      <p:cxnSp>
        <p:nvCxnSpPr>
          <p:cNvPr id="28" name="Straight Connector 27">
            <a:extLst>
              <a:ext uri="{FF2B5EF4-FFF2-40B4-BE49-F238E27FC236}">
                <a16:creationId xmlns:a16="http://schemas.microsoft.com/office/drawing/2014/main" id="{06FA45BD-42C5-4C6B-AFAF-745ABE6421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person, old, posing&#10;&#10;Description automatically generated">
            <a:extLst>
              <a:ext uri="{FF2B5EF4-FFF2-40B4-BE49-F238E27FC236}">
                <a16:creationId xmlns:a16="http://schemas.microsoft.com/office/drawing/2014/main" id="{603B71B0-D18E-2A46-9224-ED43F37EF442}"/>
              </a:ext>
            </a:extLst>
          </p:cNvPr>
          <p:cNvPicPr>
            <a:picLocks noChangeAspect="1"/>
          </p:cNvPicPr>
          <p:nvPr/>
        </p:nvPicPr>
        <p:blipFill rotWithShape="1">
          <a:blip r:embed="rId5"/>
          <a:srcRect r="-1" b="20789"/>
          <a:stretch/>
        </p:blipFill>
        <p:spPr>
          <a:xfrm>
            <a:off x="8220456" y="320040"/>
            <a:ext cx="3648456" cy="3840480"/>
          </a:xfrm>
          <a:prstGeom prst="rect">
            <a:avLst/>
          </a:prstGeom>
        </p:spPr>
      </p:pic>
    </p:spTree>
    <p:extLst>
      <p:ext uri="{BB962C8B-B14F-4D97-AF65-F5344CB8AC3E}">
        <p14:creationId xmlns:p14="http://schemas.microsoft.com/office/powerpoint/2010/main" val="329156205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7D03D96-117D-4DD4-B205-24E818F246DB}"/>
              </a:ext>
            </a:extLst>
          </p:cNvPr>
          <p:cNvPicPr>
            <a:picLocks noChangeAspect="1"/>
          </p:cNvPicPr>
          <p:nvPr/>
        </p:nvPicPr>
        <p:blipFill rotWithShape="1">
          <a:blip r:embed="rId2">
            <a:alphaModFix amt="35000"/>
          </a:blip>
          <a:srcRect t="16045"/>
          <a:stretch/>
        </p:blipFill>
        <p:spPr>
          <a:xfrm>
            <a:off x="20" y="10"/>
            <a:ext cx="12191980" cy="6857990"/>
          </a:xfrm>
          <a:prstGeom prst="rect">
            <a:avLst/>
          </a:prstGeom>
        </p:spPr>
      </p:pic>
      <p:sp>
        <p:nvSpPr>
          <p:cNvPr id="3" name="Title 2">
            <a:extLst>
              <a:ext uri="{FF2B5EF4-FFF2-40B4-BE49-F238E27FC236}">
                <a16:creationId xmlns:a16="http://schemas.microsoft.com/office/drawing/2014/main" id="{761502E2-F0A8-564C-B087-A07A73B5F91F}"/>
              </a:ext>
            </a:extLst>
          </p:cNvPr>
          <p:cNvSpPr>
            <a:spLocks noGrp="1"/>
          </p:cNvSpPr>
          <p:nvPr>
            <p:ph type="title"/>
          </p:nvPr>
        </p:nvSpPr>
        <p:spPr>
          <a:xfrm>
            <a:off x="838200" y="365125"/>
            <a:ext cx="10515600" cy="1325563"/>
          </a:xfrm>
        </p:spPr>
        <p:txBody>
          <a:bodyPr>
            <a:normAutofit/>
          </a:bodyPr>
          <a:lstStyle/>
          <a:p>
            <a:r>
              <a:rPr lang="en-US">
                <a:solidFill>
                  <a:srgbClr val="FFFFFF"/>
                </a:solidFill>
              </a:rPr>
              <a:t>Chronology</a:t>
            </a:r>
          </a:p>
        </p:txBody>
      </p:sp>
      <p:graphicFrame>
        <p:nvGraphicFramePr>
          <p:cNvPr id="8" name="Content Placeholder 3">
            <a:extLst>
              <a:ext uri="{FF2B5EF4-FFF2-40B4-BE49-F238E27FC236}">
                <a16:creationId xmlns:a16="http://schemas.microsoft.com/office/drawing/2014/main" id="{158F2F48-9E5F-40D5-A2F4-A708BF7208C7}"/>
              </a:ext>
            </a:extLst>
          </p:cNvPr>
          <p:cNvGraphicFramePr/>
          <p:nvPr>
            <p:extLst>
              <p:ext uri="{D42A27DB-BD31-4B8C-83A1-F6EECF244321}">
                <p14:modId xmlns:p14="http://schemas.microsoft.com/office/powerpoint/2010/main" val="24404093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7274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A1A876-D804-4A43-A6AB-4BE9D2F16219}"/>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The Union</a:t>
            </a:r>
          </a:p>
        </p:txBody>
      </p:sp>
      <p:sp>
        <p:nvSpPr>
          <p:cNvPr id="3" name="Content Placeholder 2">
            <a:extLst>
              <a:ext uri="{FF2B5EF4-FFF2-40B4-BE49-F238E27FC236}">
                <a16:creationId xmlns:a16="http://schemas.microsoft.com/office/drawing/2014/main" id="{177183A9-D85E-E84A-954C-B31DD1F2CE59}"/>
              </a:ext>
            </a:extLst>
          </p:cNvPr>
          <p:cNvSpPr>
            <a:spLocks noGrp="1"/>
          </p:cNvSpPr>
          <p:nvPr>
            <p:ph sz="half" idx="1"/>
          </p:nvPr>
        </p:nvSpPr>
        <p:spPr>
          <a:xfrm>
            <a:off x="4547698" y="1608667"/>
            <a:ext cx="3421958" cy="4501127"/>
          </a:xfrm>
        </p:spPr>
        <p:txBody>
          <a:bodyPr>
            <a:normAutofit/>
          </a:bodyPr>
          <a:lstStyle/>
          <a:p>
            <a:pPr marL="514350" indent="-514350">
              <a:buFont typeface="+mj-lt"/>
              <a:buAutoNum type="arabicPeriod"/>
            </a:pPr>
            <a:r>
              <a:rPr lang="en-US" sz="2000" dirty="0"/>
              <a:t>Maine </a:t>
            </a:r>
          </a:p>
          <a:p>
            <a:pPr marL="514350" indent="-514350">
              <a:buFont typeface="+mj-lt"/>
              <a:buAutoNum type="arabicPeriod"/>
            </a:pPr>
            <a:r>
              <a:rPr lang="en-US" sz="2000" dirty="0"/>
              <a:t>New York</a:t>
            </a:r>
          </a:p>
          <a:p>
            <a:pPr marL="514350" indent="-514350">
              <a:buFont typeface="+mj-lt"/>
              <a:buAutoNum type="arabicPeriod"/>
            </a:pPr>
            <a:r>
              <a:rPr lang="en-US" sz="2000" dirty="0"/>
              <a:t>New Hampshire</a:t>
            </a:r>
          </a:p>
          <a:p>
            <a:pPr marL="514350" indent="-514350">
              <a:buFont typeface="+mj-lt"/>
              <a:buAutoNum type="arabicPeriod"/>
            </a:pPr>
            <a:r>
              <a:rPr lang="en-US" sz="2000" dirty="0"/>
              <a:t>Vermont</a:t>
            </a:r>
          </a:p>
          <a:p>
            <a:pPr marL="514350" indent="-514350">
              <a:buFont typeface="+mj-lt"/>
              <a:buAutoNum type="arabicPeriod"/>
            </a:pPr>
            <a:r>
              <a:rPr lang="en-US" sz="2000" dirty="0"/>
              <a:t>Massachusetts</a:t>
            </a:r>
          </a:p>
          <a:p>
            <a:pPr marL="514350" indent="-514350">
              <a:buFont typeface="+mj-lt"/>
              <a:buAutoNum type="arabicPeriod"/>
            </a:pPr>
            <a:r>
              <a:rPr lang="en-US" sz="2000" dirty="0"/>
              <a:t>Connecticut </a:t>
            </a:r>
          </a:p>
          <a:p>
            <a:pPr marL="514350" indent="-514350">
              <a:buFont typeface="+mj-lt"/>
              <a:buAutoNum type="arabicPeriod"/>
            </a:pPr>
            <a:r>
              <a:rPr lang="en-US" sz="2000" dirty="0"/>
              <a:t>Rhode Island</a:t>
            </a:r>
          </a:p>
          <a:p>
            <a:pPr marL="514350" indent="-514350">
              <a:buFont typeface="+mj-lt"/>
              <a:buAutoNum type="arabicPeriod"/>
            </a:pPr>
            <a:r>
              <a:rPr lang="en-US" sz="2000" dirty="0"/>
              <a:t>Pennsylvania</a:t>
            </a:r>
          </a:p>
          <a:p>
            <a:pPr marL="514350" indent="-514350">
              <a:buFont typeface="+mj-lt"/>
              <a:buAutoNum type="arabicPeriod"/>
            </a:pPr>
            <a:r>
              <a:rPr lang="en-US" sz="2000" dirty="0"/>
              <a:t>New Jersey</a:t>
            </a:r>
          </a:p>
          <a:p>
            <a:pPr marL="514350" indent="-514350">
              <a:buFont typeface="+mj-lt"/>
              <a:buAutoNum type="arabicPeriod"/>
            </a:pPr>
            <a:r>
              <a:rPr lang="en-US" sz="2000" dirty="0"/>
              <a:t>Ohio</a:t>
            </a:r>
          </a:p>
        </p:txBody>
      </p:sp>
      <p:sp>
        <p:nvSpPr>
          <p:cNvPr id="4" name="Content Placeholder 3">
            <a:extLst>
              <a:ext uri="{FF2B5EF4-FFF2-40B4-BE49-F238E27FC236}">
                <a16:creationId xmlns:a16="http://schemas.microsoft.com/office/drawing/2014/main" id="{A8505690-4C8E-674C-A1E5-0E5CCF9EC98F}"/>
              </a:ext>
            </a:extLst>
          </p:cNvPr>
          <p:cNvSpPr>
            <a:spLocks noGrp="1"/>
          </p:cNvSpPr>
          <p:nvPr>
            <p:ph sz="half" idx="2"/>
          </p:nvPr>
        </p:nvSpPr>
        <p:spPr>
          <a:xfrm>
            <a:off x="8289696" y="1608667"/>
            <a:ext cx="3421957" cy="4501127"/>
          </a:xfrm>
        </p:spPr>
        <p:txBody>
          <a:bodyPr>
            <a:normAutofit/>
          </a:bodyPr>
          <a:lstStyle/>
          <a:p>
            <a:pPr marL="514350" indent="-514350">
              <a:buFont typeface="+mj-lt"/>
              <a:buAutoNum type="arabicPeriod" startAt="11"/>
            </a:pPr>
            <a:r>
              <a:rPr lang="en-US" sz="2000" dirty="0"/>
              <a:t>Indiana</a:t>
            </a:r>
          </a:p>
          <a:p>
            <a:pPr marL="514350" indent="-514350">
              <a:buFont typeface="+mj-lt"/>
              <a:buAutoNum type="arabicPeriod" startAt="11"/>
            </a:pPr>
            <a:r>
              <a:rPr lang="en-US" sz="2000" dirty="0"/>
              <a:t>Illinois</a:t>
            </a:r>
          </a:p>
          <a:p>
            <a:pPr marL="514350" indent="-514350">
              <a:buFont typeface="+mj-lt"/>
              <a:buAutoNum type="arabicPeriod" startAt="11"/>
            </a:pPr>
            <a:r>
              <a:rPr lang="en-US" sz="2000" dirty="0"/>
              <a:t>Kansas</a:t>
            </a:r>
          </a:p>
          <a:p>
            <a:pPr marL="514350" indent="-514350">
              <a:buFont typeface="+mj-lt"/>
              <a:buAutoNum type="arabicPeriod" startAt="11"/>
            </a:pPr>
            <a:r>
              <a:rPr lang="en-US" sz="2000" dirty="0"/>
              <a:t>Michigan</a:t>
            </a:r>
          </a:p>
          <a:p>
            <a:pPr marL="514350" indent="-514350">
              <a:buFont typeface="+mj-lt"/>
              <a:buAutoNum type="arabicPeriod" startAt="11"/>
            </a:pPr>
            <a:r>
              <a:rPr lang="en-US" sz="2000" dirty="0"/>
              <a:t>Wisconsin</a:t>
            </a:r>
          </a:p>
          <a:p>
            <a:pPr marL="514350" indent="-514350">
              <a:buFont typeface="+mj-lt"/>
              <a:buAutoNum type="arabicPeriod" startAt="11"/>
            </a:pPr>
            <a:r>
              <a:rPr lang="en-US" sz="2000" dirty="0"/>
              <a:t>Minnesota</a:t>
            </a:r>
          </a:p>
          <a:p>
            <a:pPr marL="514350" indent="-514350">
              <a:buFont typeface="+mj-lt"/>
              <a:buAutoNum type="arabicPeriod" startAt="11"/>
            </a:pPr>
            <a:r>
              <a:rPr lang="en-US" sz="2000" dirty="0"/>
              <a:t>Iowa</a:t>
            </a:r>
          </a:p>
          <a:p>
            <a:pPr marL="514350" indent="-514350">
              <a:buFont typeface="+mj-lt"/>
              <a:buAutoNum type="arabicPeriod" startAt="11"/>
            </a:pPr>
            <a:r>
              <a:rPr lang="en-US" sz="2000" dirty="0"/>
              <a:t>California</a:t>
            </a:r>
          </a:p>
          <a:p>
            <a:pPr marL="514350" indent="-514350">
              <a:buFont typeface="+mj-lt"/>
              <a:buAutoNum type="arabicPeriod" startAt="11"/>
            </a:pPr>
            <a:r>
              <a:rPr lang="en-US" sz="2000" dirty="0"/>
              <a:t>Nevada</a:t>
            </a:r>
          </a:p>
          <a:p>
            <a:pPr marL="514350" indent="-514350">
              <a:buFont typeface="+mj-lt"/>
              <a:buAutoNum type="arabicPeriod" startAt="11"/>
            </a:pPr>
            <a:r>
              <a:rPr lang="en-US" sz="2000" dirty="0"/>
              <a:t>Oregon</a:t>
            </a:r>
          </a:p>
        </p:txBody>
      </p:sp>
    </p:spTree>
    <p:extLst>
      <p:ext uri="{BB962C8B-B14F-4D97-AF65-F5344CB8AC3E}">
        <p14:creationId xmlns:p14="http://schemas.microsoft.com/office/powerpoint/2010/main" val="36473404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767BD705-9100-1845-86A5-97AB1A183602}"/>
              </a:ext>
            </a:extLst>
          </p:cNvPr>
          <p:cNvSpPr>
            <a:spLocks noGrp="1"/>
          </p:cNvSpPr>
          <p:nvPr>
            <p:ph type="title"/>
          </p:nvPr>
        </p:nvSpPr>
        <p:spPr>
          <a:xfrm>
            <a:off x="922635" y="1250575"/>
            <a:ext cx="4604274" cy="4163210"/>
          </a:xfrm>
        </p:spPr>
        <p:txBody>
          <a:bodyPr anchor="ctr">
            <a:normAutofit/>
          </a:bodyPr>
          <a:lstStyle/>
          <a:p>
            <a:r>
              <a:rPr lang="en-US" sz="8000">
                <a:solidFill>
                  <a:schemeClr val="bg1"/>
                </a:solidFill>
              </a:rPr>
              <a:t>Border States</a:t>
            </a:r>
          </a:p>
        </p:txBody>
      </p:sp>
      <p:sp>
        <p:nvSpPr>
          <p:cNvPr id="40" name="Rectangle 30">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E8845C4-11EB-044B-B34A-CD181950595B}"/>
              </a:ext>
            </a:extLst>
          </p:cNvPr>
          <p:cNvSpPr>
            <a:spLocks noGrp="1"/>
          </p:cNvSpPr>
          <p:nvPr>
            <p:ph idx="1"/>
          </p:nvPr>
        </p:nvSpPr>
        <p:spPr>
          <a:xfrm>
            <a:off x="6293224" y="860612"/>
            <a:ext cx="4797909" cy="5023821"/>
          </a:xfrm>
        </p:spPr>
        <p:txBody>
          <a:bodyPr anchor="ctr">
            <a:normAutofit/>
          </a:bodyPr>
          <a:lstStyle/>
          <a:p>
            <a:r>
              <a:rPr lang="en-US" sz="2000">
                <a:solidFill>
                  <a:schemeClr val="bg1"/>
                </a:solidFill>
              </a:rPr>
              <a:t>Maryland </a:t>
            </a:r>
          </a:p>
          <a:p>
            <a:r>
              <a:rPr lang="en-US" sz="2000">
                <a:solidFill>
                  <a:schemeClr val="bg1"/>
                </a:solidFill>
              </a:rPr>
              <a:t>Delaware </a:t>
            </a:r>
          </a:p>
          <a:p>
            <a:r>
              <a:rPr lang="en-US" sz="2000">
                <a:solidFill>
                  <a:schemeClr val="bg1"/>
                </a:solidFill>
              </a:rPr>
              <a:t>West Virginia</a:t>
            </a:r>
          </a:p>
          <a:p>
            <a:r>
              <a:rPr lang="en-US" sz="2000">
                <a:solidFill>
                  <a:schemeClr val="bg1"/>
                </a:solidFill>
              </a:rPr>
              <a:t>Kentucky</a:t>
            </a:r>
          </a:p>
          <a:p>
            <a:r>
              <a:rPr lang="en-US" sz="2000">
                <a:solidFill>
                  <a:schemeClr val="bg1"/>
                </a:solidFill>
              </a:rPr>
              <a:t>Missouri</a:t>
            </a:r>
          </a:p>
        </p:txBody>
      </p:sp>
    </p:spTree>
    <p:extLst>
      <p:ext uri="{BB962C8B-B14F-4D97-AF65-F5344CB8AC3E}">
        <p14:creationId xmlns:p14="http://schemas.microsoft.com/office/powerpoint/2010/main" val="309422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AECC1E3-3B10-4C49-A26B-2EA6C674D393}"/>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A8AD5BE-397F-2C4E-B6A0-3E119484C7D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Importance of the Border States for the Confederacy</a:t>
            </a:r>
          </a:p>
        </p:txBody>
      </p:sp>
      <p:cxnSp>
        <p:nvCxnSpPr>
          <p:cNvPr id="32" name="Straight Connector 3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E062601C-7328-45CC-B839-6CE4A0CD4457}"/>
              </a:ext>
            </a:extLst>
          </p:cNvPr>
          <p:cNvGraphicFramePr>
            <a:graphicFrameLocks noGrp="1"/>
          </p:cNvGraphicFramePr>
          <p:nvPr>
            <p:ph idx="1"/>
            <p:extLst>
              <p:ext uri="{D42A27DB-BD31-4B8C-83A1-F6EECF244321}">
                <p14:modId xmlns:p14="http://schemas.microsoft.com/office/powerpoint/2010/main" val="58239783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665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AF79268-9A93-4DE1-B50A-6F76A412815E}"/>
              </a:ext>
            </a:extLst>
          </p:cNvPr>
          <p:cNvPicPr>
            <a:picLocks noChangeAspect="1"/>
          </p:cNvPicPr>
          <p:nvPr/>
        </p:nvPicPr>
        <p:blipFill rotWithShape="1">
          <a:blip r:embed="rId2">
            <a:alphaModFix amt="35000"/>
          </a:blip>
          <a:srcRect t="654" b="15077"/>
          <a:stretch/>
        </p:blipFill>
        <p:spPr>
          <a:xfrm>
            <a:off x="20" y="1"/>
            <a:ext cx="12191980" cy="6857999"/>
          </a:xfrm>
          <a:prstGeom prst="rect">
            <a:avLst/>
          </a:prstGeom>
        </p:spPr>
      </p:pic>
      <p:sp>
        <p:nvSpPr>
          <p:cNvPr id="2" name="Title 1">
            <a:extLst>
              <a:ext uri="{FF2B5EF4-FFF2-40B4-BE49-F238E27FC236}">
                <a16:creationId xmlns:a16="http://schemas.microsoft.com/office/drawing/2014/main" id="{F8DF9B98-70F9-F749-AE0F-7E1A3EA8776B}"/>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Importance of the Border States for the Union</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2">
            <a:extLst>
              <a:ext uri="{FF2B5EF4-FFF2-40B4-BE49-F238E27FC236}">
                <a16:creationId xmlns:a16="http://schemas.microsoft.com/office/drawing/2014/main" id="{8A31E0A3-0708-424A-B9CA-53884F431C9B}"/>
              </a:ext>
            </a:extLst>
          </p:cNvPr>
          <p:cNvGraphicFramePr>
            <a:graphicFrameLocks noGrp="1"/>
          </p:cNvGraphicFramePr>
          <p:nvPr>
            <p:ph idx="1"/>
            <p:extLst>
              <p:ext uri="{D42A27DB-BD31-4B8C-83A1-F6EECF244321}">
                <p14:modId xmlns:p14="http://schemas.microsoft.com/office/powerpoint/2010/main" val="248512315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49032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C9B752-504F-4803-92CD-5373B8220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C2A117-93B7-4C54-9DCE-BDD4A5A05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67148"/>
            <a:ext cx="606972" cy="3690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62B97F-B393-4C41-A3C9-DD240F98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29E9B5E4-6E9F-D24F-84AA-DC4E03808B23}"/>
              </a:ext>
            </a:extLst>
          </p:cNvPr>
          <p:cNvPicPr>
            <a:picLocks noGrp="1" noChangeAspect="1"/>
          </p:cNvPicPr>
          <p:nvPr>
            <p:ph idx="1"/>
          </p:nvPr>
        </p:nvPicPr>
        <p:blipFill rotWithShape="1">
          <a:blip r:embed="rId3"/>
          <a:srcRect t="6065" r="-1" b="-1"/>
          <a:stretch/>
        </p:blipFill>
        <p:spPr>
          <a:xfrm>
            <a:off x="603504" y="-1"/>
            <a:ext cx="11588496" cy="6858000"/>
          </a:xfrm>
          <a:prstGeom prst="rect">
            <a:avLst/>
          </a:prstGeom>
        </p:spPr>
      </p:pic>
    </p:spTree>
    <p:extLst>
      <p:ext uri="{BB962C8B-B14F-4D97-AF65-F5344CB8AC3E}">
        <p14:creationId xmlns:p14="http://schemas.microsoft.com/office/powerpoint/2010/main" val="12539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0DB4AE65-26D7-F547-87F2-A5F8342FBDA3}"/>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dirty="0">
                <a:solidFill>
                  <a:schemeClr val="bg1"/>
                </a:solidFill>
                <a:latin typeface="+mj-lt"/>
                <a:ea typeface="+mj-ea"/>
                <a:cs typeface="+mj-cs"/>
              </a:rPr>
              <a:t>Civil War Facts</a:t>
            </a:r>
          </a:p>
        </p:txBody>
      </p:sp>
      <p:cxnSp>
        <p:nvCxnSpPr>
          <p:cNvPr id="9" name="Straight Connector 8">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98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63120A0-F276-1D49-A539-A13591D8B86C}"/>
              </a:ext>
            </a:extLst>
          </p:cNvPr>
          <p:cNvSpPr>
            <a:spLocks noGrp="1"/>
          </p:cNvSpPr>
          <p:nvPr>
            <p:ph type="title"/>
          </p:nvPr>
        </p:nvSpPr>
        <p:spPr>
          <a:xfrm>
            <a:off x="838200" y="669925"/>
            <a:ext cx="4508946" cy="1325563"/>
          </a:xfrm>
        </p:spPr>
        <p:txBody>
          <a:bodyPr vert="horz" lIns="91440" tIns="45720" rIns="91440" bIns="45720" rtlCol="0" anchor="b">
            <a:normAutofit/>
          </a:bodyPr>
          <a:lstStyle/>
          <a:p>
            <a:pPr algn="r"/>
            <a:r>
              <a:rPr lang="en-US">
                <a:solidFill>
                  <a:schemeClr val="bg1"/>
                </a:solidFill>
              </a:rPr>
              <a:t>Finance</a:t>
            </a:r>
            <a:endParaRPr lang="en-US" kern="1200">
              <a:solidFill>
                <a:schemeClr val="bg1"/>
              </a:solidFill>
              <a:latin typeface="+mj-lt"/>
              <a:ea typeface="+mj-ea"/>
              <a:cs typeface="+mj-cs"/>
            </a:endParaRP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D46F3FC-F1D6-E949-AA7E-C5469750A2B9}"/>
              </a:ext>
            </a:extLst>
          </p:cNvPr>
          <p:cNvSpPr>
            <a:spLocks noGrp="1"/>
          </p:cNvSpPr>
          <p:nvPr>
            <p:ph idx="1"/>
          </p:nvPr>
        </p:nvSpPr>
        <p:spPr>
          <a:xfrm>
            <a:off x="1392667" y="2398957"/>
            <a:ext cx="9406666" cy="3526144"/>
          </a:xfrm>
        </p:spPr>
        <p:txBody>
          <a:bodyPr>
            <a:normAutofit/>
          </a:bodyPr>
          <a:lstStyle/>
          <a:p>
            <a:r>
              <a:rPr lang="en-US" sz="2000">
                <a:solidFill>
                  <a:schemeClr val="bg1"/>
                </a:solidFill>
              </a:rPr>
              <a:t>On the homefront, the Union had $234,000,000 in bank deposit and coined money or specie while the Confederacy had $74,000,000 and the Border States had $29,000,000.</a:t>
            </a: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200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1432</Words>
  <Application>Microsoft Macintosh PowerPoint</Application>
  <PresentationFormat>Widescreen</PresentationFormat>
  <Paragraphs>178</Paragraphs>
  <Slides>28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The American Civil War</vt:lpstr>
      <vt:lpstr>The Confederate States</vt:lpstr>
      <vt:lpstr>The Union</vt:lpstr>
      <vt:lpstr>Border States</vt:lpstr>
      <vt:lpstr>Importance of the Border States for the Confederacy</vt:lpstr>
      <vt:lpstr>Importance of the Border States for the Union</vt:lpstr>
      <vt:lpstr>PowerPoint Presentation</vt:lpstr>
      <vt:lpstr>Civil War Facts</vt:lpstr>
      <vt:lpstr>Finance</vt:lpstr>
      <vt:lpstr>Populations</vt:lpstr>
      <vt:lpstr>Agriculture</vt:lpstr>
      <vt:lpstr>Industry</vt:lpstr>
      <vt:lpstr>Enlistment</vt:lpstr>
      <vt:lpstr>Civilian Occupations</vt:lpstr>
      <vt:lpstr>The Bloodiest Battles</vt:lpstr>
      <vt:lpstr>Troops</vt:lpstr>
      <vt:lpstr>Casualties</vt:lpstr>
      <vt:lpstr>Prisoners</vt:lpstr>
      <vt:lpstr>Enlistment</vt:lpstr>
      <vt:lpstr>When enlistment numbers dropped, both governments opted for drafts. </vt:lpstr>
      <vt:lpstr>PowerPoint Presentation</vt:lpstr>
      <vt:lpstr>Union &amp; Confederate Uniforms</vt:lpstr>
      <vt:lpstr>The Confederate States</vt:lpstr>
      <vt:lpstr>PowerPoint Presentation</vt:lpstr>
      <vt:lpstr>The Initiation of the War: Fort Sumter</vt:lpstr>
      <vt:lpstr>Finance and Diplomacy</vt:lpstr>
      <vt:lpstr>George B. McClellan        Robert E. Lee                Ulysses S. Grant                  Union                                Confederacy            Union (18th US President)</vt:lpstr>
      <vt:lpstr>Chronology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Civil War</dc:title>
  <dc:creator>Gamze.Kati</dc:creator>
  <cp:lastModifiedBy>Gamze.Kati</cp:lastModifiedBy>
  <cp:revision>4</cp:revision>
  <dcterms:created xsi:type="dcterms:W3CDTF">2020-12-25T21:30:01Z</dcterms:created>
  <dcterms:modified xsi:type="dcterms:W3CDTF">2020-12-26T10:34:06Z</dcterms:modified>
</cp:coreProperties>
</file>