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9" r:id="rId1"/>
  </p:sldMasterIdLst>
  <p:notesMasterIdLst>
    <p:notesMasterId r:id="rId53"/>
  </p:notesMasterIdLst>
  <p:sldIdLst>
    <p:sldId id="256" r:id="rId2"/>
    <p:sldId id="323" r:id="rId3"/>
    <p:sldId id="327" r:id="rId4"/>
    <p:sldId id="364" r:id="rId5"/>
    <p:sldId id="329" r:id="rId6"/>
    <p:sldId id="331" r:id="rId7"/>
    <p:sldId id="335" r:id="rId8"/>
    <p:sldId id="378" r:id="rId9"/>
    <p:sldId id="340" r:id="rId10"/>
    <p:sldId id="339" r:id="rId11"/>
    <p:sldId id="342"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355" r:id="rId25"/>
    <p:sldId id="356" r:id="rId26"/>
    <p:sldId id="357" r:id="rId27"/>
    <p:sldId id="365" r:id="rId28"/>
    <p:sldId id="379" r:id="rId29"/>
    <p:sldId id="380" r:id="rId30"/>
    <p:sldId id="398" r:id="rId31"/>
    <p:sldId id="381" r:id="rId32"/>
    <p:sldId id="397" r:id="rId33"/>
    <p:sldId id="382" r:id="rId34"/>
    <p:sldId id="383" r:id="rId35"/>
    <p:sldId id="384" r:id="rId36"/>
    <p:sldId id="385" r:id="rId37"/>
    <p:sldId id="386" r:id="rId38"/>
    <p:sldId id="387" r:id="rId39"/>
    <p:sldId id="388" r:id="rId40"/>
    <p:sldId id="399" r:id="rId41"/>
    <p:sldId id="391" r:id="rId42"/>
    <p:sldId id="390" r:id="rId43"/>
    <p:sldId id="392" r:id="rId44"/>
    <p:sldId id="393" r:id="rId45"/>
    <p:sldId id="394" r:id="rId46"/>
    <p:sldId id="366" r:id="rId47"/>
    <p:sldId id="395" r:id="rId48"/>
    <p:sldId id="400" r:id="rId49"/>
    <p:sldId id="376" r:id="rId50"/>
    <p:sldId id="373" r:id="rId51"/>
    <p:sldId id="374"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28"/>
    <p:restoredTop sz="94558"/>
  </p:normalViewPr>
  <p:slideViewPr>
    <p:cSldViewPr snapToGrid="0" snapToObjects="1">
      <p:cViewPr varScale="1">
        <p:scale>
          <a:sx n="121" d="100"/>
          <a:sy n="121" d="100"/>
        </p:scale>
        <p:origin x="1160"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_rels/data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9A6DA4-1496-4F1B-AC3B-4F9C053A4515}" type="doc">
      <dgm:prSet loTypeId="urn:microsoft.com/office/officeart/2005/8/layout/hList2#1" loCatId="list" qsTypeId="urn:microsoft.com/office/officeart/2005/8/quickstyle/simple1" qsCatId="simple" csTypeId="urn:microsoft.com/office/officeart/2005/8/colors/colorful4" csCatId="colorful" phldr="1"/>
      <dgm:spPr/>
      <dgm:t>
        <a:bodyPr/>
        <a:lstStyle/>
        <a:p>
          <a:endParaRPr lang="tr-TR"/>
        </a:p>
      </dgm:t>
    </dgm:pt>
    <dgm:pt modelId="{BF88B5E4-C9F0-4181-BBE9-0824F645096E}">
      <dgm:prSet phldrT="[Metin]"/>
      <dgm:spPr/>
      <dgm:t>
        <a:bodyPr/>
        <a:lstStyle/>
        <a:p>
          <a:r>
            <a:rPr lang="tr-TR" b="1" dirty="0"/>
            <a:t> A) BİLİŞSEL</a:t>
          </a:r>
        </a:p>
      </dgm:t>
    </dgm:pt>
    <dgm:pt modelId="{9B17D9F9-3283-4F17-B698-328CE077FDAF}" type="parTrans" cxnId="{0F284081-E381-4A8B-BFD2-2DF23E47EAFF}">
      <dgm:prSet/>
      <dgm:spPr/>
      <dgm:t>
        <a:bodyPr/>
        <a:lstStyle/>
        <a:p>
          <a:endParaRPr lang="tr-TR"/>
        </a:p>
      </dgm:t>
    </dgm:pt>
    <dgm:pt modelId="{31A5E369-0D91-40EC-8072-1AF88449E273}" type="sibTrans" cxnId="{0F284081-E381-4A8B-BFD2-2DF23E47EAFF}">
      <dgm:prSet/>
      <dgm:spPr/>
      <dgm:t>
        <a:bodyPr/>
        <a:lstStyle/>
        <a:p>
          <a:endParaRPr lang="tr-TR"/>
        </a:p>
      </dgm:t>
    </dgm:pt>
    <dgm:pt modelId="{E2C846C7-3A94-40CD-AD6B-73A74B1F9E1F}">
      <dgm:prSet phldrT="[Metin]"/>
      <dgm:spPr/>
      <dgm:t>
        <a:bodyPr/>
        <a:lstStyle/>
        <a:p>
          <a:r>
            <a:rPr lang="tr-TR" b="1" dirty="0"/>
            <a:t> B) İLETİŞİM</a:t>
          </a:r>
        </a:p>
      </dgm:t>
    </dgm:pt>
    <dgm:pt modelId="{CB48480F-F3F4-4244-A3B7-9EF40A53B7B4}" type="parTrans" cxnId="{159B617A-F7DC-421D-8EE1-3A1A2343CB1A}">
      <dgm:prSet/>
      <dgm:spPr/>
      <dgm:t>
        <a:bodyPr/>
        <a:lstStyle/>
        <a:p>
          <a:endParaRPr lang="tr-TR"/>
        </a:p>
      </dgm:t>
    </dgm:pt>
    <dgm:pt modelId="{7B1EFC63-B540-4FFA-B9CA-D9843E4F71A3}" type="sibTrans" cxnId="{159B617A-F7DC-421D-8EE1-3A1A2343CB1A}">
      <dgm:prSet/>
      <dgm:spPr/>
      <dgm:t>
        <a:bodyPr/>
        <a:lstStyle/>
        <a:p>
          <a:endParaRPr lang="tr-TR"/>
        </a:p>
      </dgm:t>
    </dgm:pt>
    <dgm:pt modelId="{06C4A0EB-33B2-4DF2-B241-4DD727700E18}">
      <dgm:prSet phldrT="[Metin]"/>
      <dgm:spPr/>
      <dgm:t>
        <a:bodyPr/>
        <a:lstStyle/>
        <a:p>
          <a:r>
            <a:rPr lang="tr-TR" dirty="0"/>
            <a:t>Etkinliğe katılım</a:t>
          </a:r>
        </a:p>
      </dgm:t>
    </dgm:pt>
    <dgm:pt modelId="{7F8FD039-1194-4784-B3CE-EE8D189E2BF3}" type="parTrans" cxnId="{F38CB8BB-7EC4-45DC-8779-75F5272977BF}">
      <dgm:prSet/>
      <dgm:spPr/>
      <dgm:t>
        <a:bodyPr/>
        <a:lstStyle/>
        <a:p>
          <a:endParaRPr lang="tr-TR"/>
        </a:p>
      </dgm:t>
    </dgm:pt>
    <dgm:pt modelId="{F831AC99-0665-4ED0-8581-5D06E969744C}" type="sibTrans" cxnId="{F38CB8BB-7EC4-45DC-8779-75F5272977BF}">
      <dgm:prSet/>
      <dgm:spPr/>
      <dgm:t>
        <a:bodyPr/>
        <a:lstStyle/>
        <a:p>
          <a:endParaRPr lang="tr-TR"/>
        </a:p>
      </dgm:t>
    </dgm:pt>
    <dgm:pt modelId="{E362F9CC-FBAD-40D0-BB2C-6905BB9BD9DB}">
      <dgm:prSet phldrT="[Metin]"/>
      <dgm:spPr/>
      <dgm:t>
        <a:bodyPr/>
        <a:lstStyle/>
        <a:p>
          <a:r>
            <a:rPr lang="tr-TR" b="1" dirty="0"/>
            <a:t>C) SOSYAL-DUYGUSAL</a:t>
          </a:r>
        </a:p>
      </dgm:t>
    </dgm:pt>
    <dgm:pt modelId="{29CB745D-8CB0-427B-AD2B-45F219FDA46B}" type="parTrans" cxnId="{03437750-C4EF-4AFF-842C-7E6111961DA9}">
      <dgm:prSet/>
      <dgm:spPr/>
      <dgm:t>
        <a:bodyPr/>
        <a:lstStyle/>
        <a:p>
          <a:endParaRPr lang="tr-TR"/>
        </a:p>
      </dgm:t>
    </dgm:pt>
    <dgm:pt modelId="{632811F9-CF32-4DA7-BECB-551B4403171F}" type="sibTrans" cxnId="{03437750-C4EF-4AFF-842C-7E6111961DA9}">
      <dgm:prSet/>
      <dgm:spPr/>
      <dgm:t>
        <a:bodyPr/>
        <a:lstStyle/>
        <a:p>
          <a:endParaRPr lang="tr-TR"/>
        </a:p>
      </dgm:t>
    </dgm:pt>
    <dgm:pt modelId="{3A004E1A-8E03-43C5-9B05-A2449D93FA6F}">
      <dgm:prSet phldrT="[Metin]"/>
      <dgm:spPr/>
      <dgm:t>
        <a:bodyPr/>
        <a:lstStyle/>
        <a:p>
          <a:r>
            <a:rPr lang="tr-TR" dirty="0"/>
            <a:t>Güven</a:t>
          </a:r>
        </a:p>
      </dgm:t>
    </dgm:pt>
    <dgm:pt modelId="{D24ECB37-DF8E-4C20-B370-559B081AEE2B}" type="parTrans" cxnId="{423F46B9-2531-400D-A25A-0BB77CCCF0BF}">
      <dgm:prSet/>
      <dgm:spPr/>
      <dgm:t>
        <a:bodyPr/>
        <a:lstStyle/>
        <a:p>
          <a:endParaRPr lang="tr-TR"/>
        </a:p>
      </dgm:t>
    </dgm:pt>
    <dgm:pt modelId="{39B5666D-2A4C-421A-8B1D-7BB9884DCAED}" type="sibTrans" cxnId="{423F46B9-2531-400D-A25A-0BB77CCCF0BF}">
      <dgm:prSet/>
      <dgm:spPr/>
      <dgm:t>
        <a:bodyPr/>
        <a:lstStyle/>
        <a:p>
          <a:endParaRPr lang="tr-TR"/>
        </a:p>
      </dgm:t>
    </dgm:pt>
    <dgm:pt modelId="{3E2E9702-780E-4718-A9B0-0FCFDBF7BF6A}">
      <dgm:prSet phldrT="[Metin]"/>
      <dgm:spPr/>
      <dgm:t>
        <a:bodyPr/>
        <a:lstStyle/>
        <a:p>
          <a:r>
            <a:rPr lang="tr-TR" dirty="0"/>
            <a:t>Etkileşim başlatma</a:t>
          </a:r>
        </a:p>
      </dgm:t>
    </dgm:pt>
    <dgm:pt modelId="{37B52916-7B15-442D-96A2-CBEC24C5BE8F}" type="parTrans" cxnId="{CDC7095D-D519-4266-8073-0E9FDADB058B}">
      <dgm:prSet/>
      <dgm:spPr/>
      <dgm:t>
        <a:bodyPr/>
        <a:lstStyle/>
        <a:p>
          <a:endParaRPr lang="tr-TR"/>
        </a:p>
      </dgm:t>
    </dgm:pt>
    <dgm:pt modelId="{76146CDB-619B-466C-84A6-D160CB5C54E3}" type="sibTrans" cxnId="{CDC7095D-D519-4266-8073-0E9FDADB058B}">
      <dgm:prSet/>
      <dgm:spPr/>
      <dgm:t>
        <a:bodyPr/>
        <a:lstStyle/>
        <a:p>
          <a:endParaRPr lang="tr-TR"/>
        </a:p>
      </dgm:t>
    </dgm:pt>
    <dgm:pt modelId="{DEB874CE-8D86-4139-9C88-5420CC1607DB}">
      <dgm:prSet phldrT="[Metin]"/>
      <dgm:spPr/>
      <dgm:t>
        <a:bodyPr/>
        <a:lstStyle/>
        <a:p>
          <a:r>
            <a:rPr lang="tr-TR" dirty="0"/>
            <a:t>Araştırma</a:t>
          </a:r>
        </a:p>
      </dgm:t>
    </dgm:pt>
    <dgm:pt modelId="{37751E47-3737-4F97-B16F-A88C2A65541C}" type="parTrans" cxnId="{2ADCF761-668E-45C6-AD0F-6E050DE20092}">
      <dgm:prSet/>
      <dgm:spPr/>
      <dgm:t>
        <a:bodyPr/>
        <a:lstStyle/>
        <a:p>
          <a:endParaRPr lang="tr-TR"/>
        </a:p>
      </dgm:t>
    </dgm:pt>
    <dgm:pt modelId="{81DA635A-844E-4A85-BB24-08159633C5AA}" type="sibTrans" cxnId="{2ADCF761-668E-45C6-AD0F-6E050DE20092}">
      <dgm:prSet/>
      <dgm:spPr/>
      <dgm:t>
        <a:bodyPr/>
        <a:lstStyle/>
        <a:p>
          <a:endParaRPr lang="tr-TR"/>
        </a:p>
      </dgm:t>
    </dgm:pt>
    <dgm:pt modelId="{67EFC139-CC0B-46F9-AC67-03CAB8059985}">
      <dgm:prSet phldrT="[Metin]"/>
      <dgm:spPr/>
      <dgm:t>
        <a:bodyPr/>
        <a:lstStyle/>
        <a:p>
          <a:r>
            <a:rPr lang="tr-TR" dirty="0"/>
            <a:t>Problem çözme</a:t>
          </a:r>
        </a:p>
      </dgm:t>
    </dgm:pt>
    <dgm:pt modelId="{E8A0FA27-7D71-4E04-AB6D-D75ADEEFF6D0}" type="parTrans" cxnId="{B1994B95-1EE7-49AE-8486-DC99C628557C}">
      <dgm:prSet/>
      <dgm:spPr/>
      <dgm:t>
        <a:bodyPr/>
        <a:lstStyle/>
        <a:p>
          <a:endParaRPr lang="tr-TR"/>
        </a:p>
      </dgm:t>
    </dgm:pt>
    <dgm:pt modelId="{27E2A345-0D9A-4868-B185-5F9AC65A8136}" type="sibTrans" cxnId="{B1994B95-1EE7-49AE-8486-DC99C628557C}">
      <dgm:prSet/>
      <dgm:spPr/>
      <dgm:t>
        <a:bodyPr/>
        <a:lstStyle/>
        <a:p>
          <a:endParaRPr lang="tr-TR"/>
        </a:p>
      </dgm:t>
    </dgm:pt>
    <dgm:pt modelId="{0DC78355-3485-46F0-91BD-2D3A7A86B2CD}">
      <dgm:prSet phldrT="[Metin]"/>
      <dgm:spPr/>
      <dgm:t>
        <a:bodyPr/>
        <a:lstStyle/>
        <a:p>
          <a:r>
            <a:rPr lang="tr-TR" dirty="0"/>
            <a:t>Pratik yapma</a:t>
          </a:r>
        </a:p>
      </dgm:t>
    </dgm:pt>
    <dgm:pt modelId="{A659C542-FD15-4503-9F72-1D6B9AB6515A}" type="parTrans" cxnId="{12D64FF9-11CF-4448-BC5B-D383DCE59970}">
      <dgm:prSet/>
      <dgm:spPr/>
      <dgm:t>
        <a:bodyPr/>
        <a:lstStyle/>
        <a:p>
          <a:endParaRPr lang="tr-TR"/>
        </a:p>
      </dgm:t>
    </dgm:pt>
    <dgm:pt modelId="{7CFE3F58-1A7B-48D2-A838-11C5B5949590}" type="sibTrans" cxnId="{12D64FF9-11CF-4448-BC5B-D383DCE59970}">
      <dgm:prSet/>
      <dgm:spPr/>
      <dgm:t>
        <a:bodyPr/>
        <a:lstStyle/>
        <a:p>
          <a:endParaRPr lang="tr-TR"/>
        </a:p>
      </dgm:t>
    </dgm:pt>
    <dgm:pt modelId="{E2CCDD50-1172-4D39-B023-5A5D491A1790}">
      <dgm:prSet phldrT="[Metin]"/>
      <dgm:spPr/>
      <dgm:t>
        <a:bodyPr/>
        <a:lstStyle/>
        <a:p>
          <a:r>
            <a:rPr lang="tr-TR" dirty="0"/>
            <a:t>Ortak dikkat</a:t>
          </a:r>
        </a:p>
      </dgm:t>
    </dgm:pt>
    <dgm:pt modelId="{CC353697-1E3D-46C7-9241-F645EE7B20F9}" type="parTrans" cxnId="{C7BD7B1D-C4E5-464C-97CC-A2B6D3776F19}">
      <dgm:prSet/>
      <dgm:spPr/>
      <dgm:t>
        <a:bodyPr/>
        <a:lstStyle/>
        <a:p>
          <a:endParaRPr lang="tr-TR"/>
        </a:p>
      </dgm:t>
    </dgm:pt>
    <dgm:pt modelId="{ADFAF296-E887-4C5F-AAE8-E549BA101635}" type="sibTrans" cxnId="{C7BD7B1D-C4E5-464C-97CC-A2B6D3776F19}">
      <dgm:prSet/>
      <dgm:spPr/>
      <dgm:t>
        <a:bodyPr/>
        <a:lstStyle/>
        <a:p>
          <a:endParaRPr lang="tr-TR"/>
        </a:p>
      </dgm:t>
    </dgm:pt>
    <dgm:pt modelId="{80434A74-BA2C-4144-B35B-F81FEF6A5AC7}">
      <dgm:prSet phldrT="[Metin]"/>
      <dgm:spPr/>
      <dgm:t>
        <a:bodyPr/>
        <a:lstStyle/>
        <a:p>
          <a:r>
            <a:rPr lang="tr-TR" dirty="0"/>
            <a:t>Seslendirme</a:t>
          </a:r>
        </a:p>
      </dgm:t>
    </dgm:pt>
    <dgm:pt modelId="{DCEFE1BA-6E56-4F71-AFB4-815B0AB62A59}" type="parTrans" cxnId="{F9ACA9A6-FF24-492E-AA69-5BD2945E396E}">
      <dgm:prSet/>
      <dgm:spPr/>
      <dgm:t>
        <a:bodyPr/>
        <a:lstStyle/>
        <a:p>
          <a:endParaRPr lang="tr-TR"/>
        </a:p>
      </dgm:t>
    </dgm:pt>
    <dgm:pt modelId="{F5858DAE-1DF6-4AA5-8FAC-BEED86435025}" type="sibTrans" cxnId="{F9ACA9A6-FF24-492E-AA69-5BD2945E396E}">
      <dgm:prSet/>
      <dgm:spPr/>
      <dgm:t>
        <a:bodyPr/>
        <a:lstStyle/>
        <a:p>
          <a:endParaRPr lang="tr-TR"/>
        </a:p>
      </dgm:t>
    </dgm:pt>
    <dgm:pt modelId="{C64E044B-9238-43C1-8764-B9A0417C037A}">
      <dgm:prSet phldrT="[Metin]"/>
      <dgm:spPr/>
      <dgm:t>
        <a:bodyPr/>
        <a:lstStyle/>
        <a:p>
          <a:endParaRPr lang="tr-TR" dirty="0"/>
        </a:p>
      </dgm:t>
    </dgm:pt>
    <dgm:pt modelId="{A0AAB7FA-3160-4B1B-A294-4BF53AAD90EF}" type="parTrans" cxnId="{B151CAD3-3D0C-49B1-A702-0615BE633C1A}">
      <dgm:prSet/>
      <dgm:spPr/>
      <dgm:t>
        <a:bodyPr/>
        <a:lstStyle/>
        <a:p>
          <a:endParaRPr lang="tr-TR"/>
        </a:p>
      </dgm:t>
    </dgm:pt>
    <dgm:pt modelId="{19C7ECE3-4EEA-465C-87E4-B5FA68ACA6A0}" type="sibTrans" cxnId="{B151CAD3-3D0C-49B1-A702-0615BE633C1A}">
      <dgm:prSet/>
      <dgm:spPr/>
      <dgm:t>
        <a:bodyPr/>
        <a:lstStyle/>
        <a:p>
          <a:endParaRPr lang="tr-TR"/>
        </a:p>
      </dgm:t>
    </dgm:pt>
    <dgm:pt modelId="{6C9660CC-E84A-4FC7-8D43-85671D2849CE}">
      <dgm:prSet phldrT="[Metin]"/>
      <dgm:spPr/>
      <dgm:t>
        <a:bodyPr/>
        <a:lstStyle/>
        <a:p>
          <a:r>
            <a:rPr lang="tr-TR" dirty="0"/>
            <a:t>Amaçlı iletişim</a:t>
          </a:r>
        </a:p>
      </dgm:t>
    </dgm:pt>
    <dgm:pt modelId="{6CC75CB5-ED05-46C7-896B-AD94EA97859D}" type="parTrans" cxnId="{B438E9B0-F337-4499-844A-C7C494FE0169}">
      <dgm:prSet/>
      <dgm:spPr/>
      <dgm:t>
        <a:bodyPr/>
        <a:lstStyle/>
        <a:p>
          <a:endParaRPr lang="tr-TR"/>
        </a:p>
      </dgm:t>
    </dgm:pt>
    <dgm:pt modelId="{51EDA42B-A6C9-4703-A54D-FE3A547BB0D9}" type="sibTrans" cxnId="{B438E9B0-F337-4499-844A-C7C494FE0169}">
      <dgm:prSet/>
      <dgm:spPr/>
      <dgm:t>
        <a:bodyPr/>
        <a:lstStyle/>
        <a:p>
          <a:endParaRPr lang="tr-TR"/>
        </a:p>
      </dgm:t>
    </dgm:pt>
    <dgm:pt modelId="{08A06259-5A28-46F7-81EE-AE602EB0B342}">
      <dgm:prSet phldrT="[Metin]"/>
      <dgm:spPr/>
      <dgm:t>
        <a:bodyPr/>
        <a:lstStyle/>
        <a:p>
          <a:r>
            <a:rPr lang="tr-TR" dirty="0"/>
            <a:t>Karşılıklı konuşma/sohbet</a:t>
          </a:r>
        </a:p>
      </dgm:t>
    </dgm:pt>
    <dgm:pt modelId="{53244CEF-DFDF-4B64-9F8D-AB17C9D0C2D4}" type="parTrans" cxnId="{8B1285A5-E610-4B2E-9EA4-1BB105A2FA9C}">
      <dgm:prSet/>
      <dgm:spPr/>
      <dgm:t>
        <a:bodyPr/>
        <a:lstStyle/>
        <a:p>
          <a:endParaRPr lang="tr-TR"/>
        </a:p>
      </dgm:t>
    </dgm:pt>
    <dgm:pt modelId="{B571A5E3-F6B8-4492-B4E9-39DA2B143A2E}" type="sibTrans" cxnId="{8B1285A5-E610-4B2E-9EA4-1BB105A2FA9C}">
      <dgm:prSet/>
      <dgm:spPr/>
      <dgm:t>
        <a:bodyPr/>
        <a:lstStyle/>
        <a:p>
          <a:endParaRPr lang="tr-TR"/>
        </a:p>
      </dgm:t>
    </dgm:pt>
    <dgm:pt modelId="{B0DF9685-725B-498C-92ED-26183758EB1C}">
      <dgm:prSet phldrT="[Metin]"/>
      <dgm:spPr/>
      <dgm:t>
        <a:bodyPr/>
        <a:lstStyle/>
        <a:p>
          <a:r>
            <a:rPr lang="tr-TR" dirty="0"/>
            <a:t>Empati kurma</a:t>
          </a:r>
        </a:p>
      </dgm:t>
    </dgm:pt>
    <dgm:pt modelId="{588C848B-7EE0-4BDF-88ED-DCE5E1FEAC4E}" type="parTrans" cxnId="{0DD48E2C-CE41-412C-8DEF-60E8BBAF7BEA}">
      <dgm:prSet/>
      <dgm:spPr/>
      <dgm:t>
        <a:bodyPr/>
        <a:lstStyle/>
        <a:p>
          <a:endParaRPr lang="tr-TR"/>
        </a:p>
      </dgm:t>
    </dgm:pt>
    <dgm:pt modelId="{5C8B7862-F929-456D-A8A7-F3BB1F36A42F}" type="sibTrans" cxnId="{0DD48E2C-CE41-412C-8DEF-60E8BBAF7BEA}">
      <dgm:prSet/>
      <dgm:spPr/>
      <dgm:t>
        <a:bodyPr/>
        <a:lstStyle/>
        <a:p>
          <a:endParaRPr lang="tr-TR"/>
        </a:p>
      </dgm:t>
    </dgm:pt>
    <dgm:pt modelId="{6CB69295-2C55-4EAD-9167-D075830C5041}">
      <dgm:prSet phldrT="[Metin]"/>
      <dgm:spPr/>
      <dgm:t>
        <a:bodyPr/>
        <a:lstStyle/>
        <a:p>
          <a:r>
            <a:rPr lang="tr-TR" dirty="0"/>
            <a:t>İşbirliği yapma</a:t>
          </a:r>
        </a:p>
      </dgm:t>
    </dgm:pt>
    <dgm:pt modelId="{E25A630F-5C4E-4A77-B68E-281DE1831D8A}" type="parTrans" cxnId="{B1176FEB-A83F-428F-AF86-DAA5EC8F172C}">
      <dgm:prSet/>
      <dgm:spPr/>
      <dgm:t>
        <a:bodyPr/>
        <a:lstStyle/>
        <a:p>
          <a:endParaRPr lang="tr-TR"/>
        </a:p>
      </dgm:t>
    </dgm:pt>
    <dgm:pt modelId="{A8F86EB2-E525-49F4-8DC9-8E7B6F5A6166}" type="sibTrans" cxnId="{B1176FEB-A83F-428F-AF86-DAA5EC8F172C}">
      <dgm:prSet/>
      <dgm:spPr/>
      <dgm:t>
        <a:bodyPr/>
        <a:lstStyle/>
        <a:p>
          <a:endParaRPr lang="tr-TR"/>
        </a:p>
      </dgm:t>
    </dgm:pt>
    <dgm:pt modelId="{37E48C3B-B142-46C9-9A82-278A236F8102}">
      <dgm:prSet phldrT="[Metin]"/>
      <dgm:spPr/>
      <dgm:t>
        <a:bodyPr/>
        <a:lstStyle/>
        <a:p>
          <a:r>
            <a:rPr lang="tr-TR" dirty="0"/>
            <a:t>Duygusal düzenleme</a:t>
          </a:r>
        </a:p>
      </dgm:t>
    </dgm:pt>
    <dgm:pt modelId="{EAC0C950-8588-468F-8991-3D87535A7C89}" type="parTrans" cxnId="{4EF7C607-7A36-48D2-AEC8-B1FE0D1180D9}">
      <dgm:prSet/>
      <dgm:spPr/>
      <dgm:t>
        <a:bodyPr/>
        <a:lstStyle/>
        <a:p>
          <a:endParaRPr lang="tr-TR"/>
        </a:p>
      </dgm:t>
    </dgm:pt>
    <dgm:pt modelId="{8142BFEB-3716-4F28-931F-2F7923FEA46D}" type="sibTrans" cxnId="{4EF7C607-7A36-48D2-AEC8-B1FE0D1180D9}">
      <dgm:prSet/>
      <dgm:spPr/>
      <dgm:t>
        <a:bodyPr/>
        <a:lstStyle/>
        <a:p>
          <a:endParaRPr lang="tr-TR"/>
        </a:p>
      </dgm:t>
    </dgm:pt>
    <dgm:pt modelId="{96B2A979-0C7A-43FC-9ED6-05BE8165E47F}">
      <dgm:prSet phldrT="[Metin]"/>
      <dgm:spPr/>
      <dgm:t>
        <a:bodyPr/>
        <a:lstStyle/>
        <a:p>
          <a:r>
            <a:rPr lang="tr-TR" dirty="0"/>
            <a:t>Kendine güven</a:t>
          </a:r>
        </a:p>
      </dgm:t>
    </dgm:pt>
    <dgm:pt modelId="{4F3BA76D-4435-47CB-86FC-EDA59B6998DF}" type="parTrans" cxnId="{D9BBEF97-62A8-421F-AD6D-86113988A8AF}">
      <dgm:prSet/>
      <dgm:spPr/>
      <dgm:t>
        <a:bodyPr/>
        <a:lstStyle/>
        <a:p>
          <a:endParaRPr lang="tr-TR"/>
        </a:p>
      </dgm:t>
    </dgm:pt>
    <dgm:pt modelId="{1F9E74B1-AE33-4B40-B5EB-B3DB69C6BA68}" type="sibTrans" cxnId="{D9BBEF97-62A8-421F-AD6D-86113988A8AF}">
      <dgm:prSet/>
      <dgm:spPr/>
      <dgm:t>
        <a:bodyPr/>
        <a:lstStyle/>
        <a:p>
          <a:endParaRPr lang="tr-TR"/>
        </a:p>
      </dgm:t>
    </dgm:pt>
    <dgm:pt modelId="{438E8229-D8A6-4422-94E8-339CE5BBAAAD}">
      <dgm:prSet phldrT="[Metin]"/>
      <dgm:spPr/>
      <dgm:t>
        <a:bodyPr/>
        <a:lstStyle/>
        <a:p>
          <a:r>
            <a:rPr lang="tr-TR" dirty="0"/>
            <a:t>Kontrol etme</a:t>
          </a:r>
        </a:p>
      </dgm:t>
    </dgm:pt>
    <dgm:pt modelId="{5741A233-71C9-410D-A291-8233881ADE96}" type="parTrans" cxnId="{1438637A-B854-49A5-9AE9-BAB968B9DA49}">
      <dgm:prSet/>
      <dgm:spPr/>
      <dgm:t>
        <a:bodyPr/>
        <a:lstStyle/>
        <a:p>
          <a:endParaRPr lang="tr-TR"/>
        </a:p>
      </dgm:t>
    </dgm:pt>
    <dgm:pt modelId="{BEDBC544-B287-4C89-BCA6-37B248F223EB}" type="sibTrans" cxnId="{1438637A-B854-49A5-9AE9-BAB968B9DA49}">
      <dgm:prSet/>
      <dgm:spPr/>
      <dgm:t>
        <a:bodyPr/>
        <a:lstStyle/>
        <a:p>
          <a:endParaRPr lang="tr-TR"/>
        </a:p>
      </dgm:t>
    </dgm:pt>
    <dgm:pt modelId="{FD739E26-D1E9-4B79-BE6B-3F95E97262A8}">
      <dgm:prSet phldrT="[Metin]"/>
      <dgm:spPr/>
      <dgm:t>
        <a:bodyPr/>
        <a:lstStyle/>
        <a:p>
          <a:endParaRPr lang="tr-TR" dirty="0"/>
        </a:p>
      </dgm:t>
    </dgm:pt>
    <dgm:pt modelId="{72DE150D-F5BA-4278-9F82-95C8E1629B3F}" type="parTrans" cxnId="{C36E4D9A-14C2-43D6-94FC-A8BAC7730F68}">
      <dgm:prSet/>
      <dgm:spPr/>
      <dgm:t>
        <a:bodyPr/>
        <a:lstStyle/>
        <a:p>
          <a:endParaRPr lang="tr-TR"/>
        </a:p>
      </dgm:t>
    </dgm:pt>
    <dgm:pt modelId="{F8BD7442-5DE8-46D3-902E-C5DD8AECE0DC}" type="sibTrans" cxnId="{C36E4D9A-14C2-43D6-94FC-A8BAC7730F68}">
      <dgm:prSet/>
      <dgm:spPr/>
      <dgm:t>
        <a:bodyPr/>
        <a:lstStyle/>
        <a:p>
          <a:endParaRPr lang="tr-TR"/>
        </a:p>
      </dgm:t>
    </dgm:pt>
    <dgm:pt modelId="{A41E2743-7345-4FAB-A7B0-03B9A8C8E399}">
      <dgm:prSet phldrT="[Metin]"/>
      <dgm:spPr/>
      <dgm:t>
        <a:bodyPr/>
        <a:lstStyle/>
        <a:p>
          <a:r>
            <a:rPr lang="tr-TR" dirty="0"/>
            <a:t>Sosyal oyun</a:t>
          </a:r>
        </a:p>
      </dgm:t>
    </dgm:pt>
    <dgm:pt modelId="{EEE8F724-C86A-4890-8E1E-FF5F35C6ABFC}" type="parTrans" cxnId="{5F9DCA0C-77D7-462E-B57D-B6CEDECE9ACB}">
      <dgm:prSet/>
      <dgm:spPr/>
      <dgm:t>
        <a:bodyPr/>
        <a:lstStyle/>
        <a:p>
          <a:endParaRPr lang="tr-TR"/>
        </a:p>
      </dgm:t>
    </dgm:pt>
    <dgm:pt modelId="{13B1DD81-0186-42AA-A86D-E50416589E47}" type="sibTrans" cxnId="{5F9DCA0C-77D7-462E-B57D-B6CEDECE9ACB}">
      <dgm:prSet/>
      <dgm:spPr/>
      <dgm:t>
        <a:bodyPr/>
        <a:lstStyle/>
        <a:p>
          <a:endParaRPr lang="tr-TR"/>
        </a:p>
      </dgm:t>
    </dgm:pt>
    <dgm:pt modelId="{EF53CFEA-BC03-4B53-B082-C35D038A9A02}">
      <dgm:prSet phldrT="[Metin]"/>
      <dgm:spPr/>
      <dgm:t>
        <a:bodyPr/>
        <a:lstStyle/>
        <a:p>
          <a:endParaRPr lang="tr-TR" dirty="0"/>
        </a:p>
      </dgm:t>
    </dgm:pt>
    <dgm:pt modelId="{3CE2A723-84B2-40AA-B5B6-B3167CF0A217}" type="parTrans" cxnId="{645ED3E6-EE45-45A5-805F-14E9A0F8959D}">
      <dgm:prSet/>
      <dgm:spPr/>
      <dgm:t>
        <a:bodyPr/>
        <a:lstStyle/>
        <a:p>
          <a:endParaRPr lang="tr-TR"/>
        </a:p>
      </dgm:t>
    </dgm:pt>
    <dgm:pt modelId="{3D191DB2-51BE-498C-B520-70E7535E9626}" type="sibTrans" cxnId="{645ED3E6-EE45-45A5-805F-14E9A0F8959D}">
      <dgm:prSet/>
      <dgm:spPr/>
      <dgm:t>
        <a:bodyPr/>
        <a:lstStyle/>
        <a:p>
          <a:endParaRPr lang="tr-TR"/>
        </a:p>
      </dgm:t>
    </dgm:pt>
    <dgm:pt modelId="{6E1241FB-1966-49C3-B3A0-380EADE2115A}" type="pres">
      <dgm:prSet presAssocID="{799A6DA4-1496-4F1B-AC3B-4F9C053A4515}" presName="linearFlow" presStyleCnt="0">
        <dgm:presLayoutVars>
          <dgm:dir/>
          <dgm:animLvl val="lvl"/>
          <dgm:resizeHandles/>
        </dgm:presLayoutVars>
      </dgm:prSet>
      <dgm:spPr/>
    </dgm:pt>
    <dgm:pt modelId="{A0B68123-0949-4864-AEB2-C439513A2313}" type="pres">
      <dgm:prSet presAssocID="{BF88B5E4-C9F0-4181-BBE9-0824F645096E}" presName="compositeNode" presStyleCnt="0">
        <dgm:presLayoutVars>
          <dgm:bulletEnabled val="1"/>
        </dgm:presLayoutVars>
      </dgm:prSet>
      <dgm:spPr/>
    </dgm:pt>
    <dgm:pt modelId="{014C1B49-CAED-48C6-BCF2-5A974716521F}" type="pres">
      <dgm:prSet presAssocID="{BF88B5E4-C9F0-4181-BBE9-0824F645096E}" presName="imag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A7F8A960-5868-4514-8236-BDF0B44F6FE8}" type="pres">
      <dgm:prSet presAssocID="{BF88B5E4-C9F0-4181-BBE9-0824F645096E}" presName="childNode" presStyleLbl="node1" presStyleIdx="0" presStyleCnt="3">
        <dgm:presLayoutVars>
          <dgm:bulletEnabled val="1"/>
        </dgm:presLayoutVars>
      </dgm:prSet>
      <dgm:spPr/>
    </dgm:pt>
    <dgm:pt modelId="{FB2B7FF4-C89E-486D-80C8-3B71EA056B7C}" type="pres">
      <dgm:prSet presAssocID="{BF88B5E4-C9F0-4181-BBE9-0824F645096E}" presName="parentNode" presStyleLbl="revTx" presStyleIdx="0" presStyleCnt="3">
        <dgm:presLayoutVars>
          <dgm:chMax val="0"/>
          <dgm:bulletEnabled val="1"/>
        </dgm:presLayoutVars>
      </dgm:prSet>
      <dgm:spPr/>
    </dgm:pt>
    <dgm:pt modelId="{E690EF69-41EC-4F9E-BE6D-2629C27F77AD}" type="pres">
      <dgm:prSet presAssocID="{31A5E369-0D91-40EC-8072-1AF88449E273}" presName="sibTrans" presStyleCnt="0"/>
      <dgm:spPr/>
    </dgm:pt>
    <dgm:pt modelId="{09C0B08D-CA57-46F3-BAF7-4C8F4484C18B}" type="pres">
      <dgm:prSet presAssocID="{E2C846C7-3A94-40CD-AD6B-73A74B1F9E1F}" presName="compositeNode" presStyleCnt="0">
        <dgm:presLayoutVars>
          <dgm:bulletEnabled val="1"/>
        </dgm:presLayoutVars>
      </dgm:prSet>
      <dgm:spPr/>
    </dgm:pt>
    <dgm:pt modelId="{A7804EC0-52DF-45F8-8790-5E039312F834}" type="pres">
      <dgm:prSet presAssocID="{E2C846C7-3A94-40CD-AD6B-73A74B1F9E1F}" presName="imag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0" r="-10000"/>
          </a:stretch>
        </a:blipFill>
      </dgm:spPr>
    </dgm:pt>
    <dgm:pt modelId="{175F92BE-2DD3-436E-80E4-211F34ACD3FE}" type="pres">
      <dgm:prSet presAssocID="{E2C846C7-3A94-40CD-AD6B-73A74B1F9E1F}" presName="childNode" presStyleLbl="node1" presStyleIdx="1" presStyleCnt="3">
        <dgm:presLayoutVars>
          <dgm:bulletEnabled val="1"/>
        </dgm:presLayoutVars>
      </dgm:prSet>
      <dgm:spPr/>
    </dgm:pt>
    <dgm:pt modelId="{5BC1067B-B4B9-4315-828C-619CE881E70E}" type="pres">
      <dgm:prSet presAssocID="{E2C846C7-3A94-40CD-AD6B-73A74B1F9E1F}" presName="parentNode" presStyleLbl="revTx" presStyleIdx="1" presStyleCnt="3">
        <dgm:presLayoutVars>
          <dgm:chMax val="0"/>
          <dgm:bulletEnabled val="1"/>
        </dgm:presLayoutVars>
      </dgm:prSet>
      <dgm:spPr/>
    </dgm:pt>
    <dgm:pt modelId="{ADCD0456-1E0C-44B9-B0E1-AF8C0E0776DB}" type="pres">
      <dgm:prSet presAssocID="{7B1EFC63-B540-4FFA-B9CA-D9843E4F71A3}" presName="sibTrans" presStyleCnt="0"/>
      <dgm:spPr/>
    </dgm:pt>
    <dgm:pt modelId="{D4390DAA-F302-42F9-8056-1B58D98E138F}" type="pres">
      <dgm:prSet presAssocID="{E362F9CC-FBAD-40D0-BB2C-6905BB9BD9DB}" presName="compositeNode" presStyleCnt="0">
        <dgm:presLayoutVars>
          <dgm:bulletEnabled val="1"/>
        </dgm:presLayoutVars>
      </dgm:prSet>
      <dgm:spPr/>
    </dgm:pt>
    <dgm:pt modelId="{080C1D7C-016D-41AA-9D37-D2A079BE8776}" type="pres">
      <dgm:prSet presAssocID="{E362F9CC-FBAD-40D0-BB2C-6905BB9BD9DB}" presName="imag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07C29D37-612B-4FF8-98EE-94D2E4E7F79B}" type="pres">
      <dgm:prSet presAssocID="{E362F9CC-FBAD-40D0-BB2C-6905BB9BD9DB}" presName="childNode" presStyleLbl="node1" presStyleIdx="2" presStyleCnt="3">
        <dgm:presLayoutVars>
          <dgm:bulletEnabled val="1"/>
        </dgm:presLayoutVars>
      </dgm:prSet>
      <dgm:spPr/>
    </dgm:pt>
    <dgm:pt modelId="{1D1CE817-B179-4B1B-9991-0E04546A43E2}" type="pres">
      <dgm:prSet presAssocID="{E362F9CC-FBAD-40D0-BB2C-6905BB9BD9DB}" presName="parentNode" presStyleLbl="revTx" presStyleIdx="2" presStyleCnt="3">
        <dgm:presLayoutVars>
          <dgm:chMax val="0"/>
          <dgm:bulletEnabled val="1"/>
        </dgm:presLayoutVars>
      </dgm:prSet>
      <dgm:spPr/>
    </dgm:pt>
  </dgm:ptLst>
  <dgm:cxnLst>
    <dgm:cxn modelId="{4EF7C607-7A36-48D2-AEC8-B1FE0D1180D9}" srcId="{E362F9CC-FBAD-40D0-BB2C-6905BB9BD9DB}" destId="{37E48C3B-B142-46C9-9A82-278A236F8102}" srcOrd="4" destOrd="0" parTransId="{EAC0C950-8588-468F-8991-3D87535A7C89}" sibTransId="{8142BFEB-3716-4F28-931F-2F7923FEA46D}"/>
    <dgm:cxn modelId="{5F9DCA0C-77D7-462E-B57D-B6CEDECE9ACB}" srcId="{BF88B5E4-C9F0-4181-BBE9-0824F645096E}" destId="{A41E2743-7345-4FAB-A7B0-03B9A8C8E399}" srcOrd="0" destOrd="0" parTransId="{EEE8F724-C86A-4890-8E1E-FF5F35C6ABFC}" sibTransId="{13B1DD81-0186-42AA-A86D-E50416589E47}"/>
    <dgm:cxn modelId="{C7BD7B1D-C4E5-464C-97CC-A2B6D3776F19}" srcId="{E2C846C7-3A94-40CD-AD6B-73A74B1F9E1F}" destId="{E2CCDD50-1172-4D39-B023-5A5D491A1790}" srcOrd="2" destOrd="0" parTransId="{CC353697-1E3D-46C7-9241-F645EE7B20F9}" sibTransId="{ADFAF296-E887-4C5F-AAE8-E549BA101635}"/>
    <dgm:cxn modelId="{8DABB91E-2D2E-374E-8C63-36E1B5A9F432}" type="presOf" srcId="{0DC78355-3485-46F0-91BD-2D3A7A86B2CD}" destId="{A7F8A960-5868-4514-8236-BDF0B44F6FE8}" srcOrd="0" destOrd="4" presId="urn:microsoft.com/office/officeart/2005/8/layout/hList2#1"/>
    <dgm:cxn modelId="{7A7D912A-7255-2E46-AC31-5EB4EBE93019}" type="presOf" srcId="{C64E044B-9238-43C1-8764-B9A0417C037A}" destId="{175F92BE-2DD3-436E-80E4-211F34ACD3FE}" srcOrd="0" destOrd="6" presId="urn:microsoft.com/office/officeart/2005/8/layout/hList2#1"/>
    <dgm:cxn modelId="{3ACF0F2B-74D5-FC4A-9F05-A4C50CD98C6B}" type="presOf" srcId="{A41E2743-7345-4FAB-A7B0-03B9A8C8E399}" destId="{A7F8A960-5868-4514-8236-BDF0B44F6FE8}" srcOrd="0" destOrd="0" presId="urn:microsoft.com/office/officeart/2005/8/layout/hList2#1"/>
    <dgm:cxn modelId="{0DD48E2C-CE41-412C-8DEF-60E8BBAF7BEA}" srcId="{E362F9CC-FBAD-40D0-BB2C-6905BB9BD9DB}" destId="{B0DF9685-725B-498C-92ED-26183758EB1C}" srcOrd="2" destOrd="0" parTransId="{588C848B-7EE0-4BDF-88ED-DCE5E1FEAC4E}" sibTransId="{5C8B7862-F929-456D-A8A7-F3BB1F36A42F}"/>
    <dgm:cxn modelId="{54BC5A4B-BF69-D544-B57C-4FDBD2CEBBE4}" type="presOf" srcId="{08A06259-5A28-46F7-81EE-AE602EB0B342}" destId="{175F92BE-2DD3-436E-80E4-211F34ACD3FE}" srcOrd="0" destOrd="5" presId="urn:microsoft.com/office/officeart/2005/8/layout/hList2#1"/>
    <dgm:cxn modelId="{B4B9074C-F862-4A49-BFDE-8AC2D9BA4D87}" type="presOf" srcId="{96B2A979-0C7A-43FC-9ED6-05BE8165E47F}" destId="{07C29D37-612B-4FF8-98EE-94D2E4E7F79B}" srcOrd="0" destOrd="5" presId="urn:microsoft.com/office/officeart/2005/8/layout/hList2#1"/>
    <dgm:cxn modelId="{2FA8ED4E-2A5A-6646-BA03-3755291307A4}" type="presOf" srcId="{BF88B5E4-C9F0-4181-BBE9-0824F645096E}" destId="{FB2B7FF4-C89E-486D-80C8-3B71EA056B7C}" srcOrd="0" destOrd="0" presId="urn:microsoft.com/office/officeart/2005/8/layout/hList2#1"/>
    <dgm:cxn modelId="{03437750-C4EF-4AFF-842C-7E6111961DA9}" srcId="{799A6DA4-1496-4F1B-AC3B-4F9C053A4515}" destId="{E362F9CC-FBAD-40D0-BB2C-6905BB9BD9DB}" srcOrd="2" destOrd="0" parTransId="{29CB745D-8CB0-427B-AD2B-45F219FDA46B}" sibTransId="{632811F9-CF32-4DA7-BECB-551B4403171F}"/>
    <dgm:cxn modelId="{430A2E51-E913-D74C-8D43-9D4AA854C23F}" type="presOf" srcId="{B0DF9685-725B-498C-92ED-26183758EB1C}" destId="{07C29D37-612B-4FF8-98EE-94D2E4E7F79B}" srcOrd="0" destOrd="2" presId="urn:microsoft.com/office/officeart/2005/8/layout/hList2#1"/>
    <dgm:cxn modelId="{CDC7095D-D519-4266-8073-0E9FDADB058B}" srcId="{BF88B5E4-C9F0-4181-BBE9-0824F645096E}" destId="{3E2E9702-780E-4718-A9B0-0FCFDBF7BF6A}" srcOrd="1" destOrd="0" parTransId="{37B52916-7B15-442D-96A2-CBEC24C5BE8F}" sibTransId="{76146CDB-619B-466C-84A6-D160CB5C54E3}"/>
    <dgm:cxn modelId="{31DDAC5D-7BEE-544A-89BE-2BAB96849520}" type="presOf" srcId="{06C4A0EB-33B2-4DF2-B241-4DD727700E18}" destId="{175F92BE-2DD3-436E-80E4-211F34ACD3FE}" srcOrd="0" destOrd="1" presId="urn:microsoft.com/office/officeart/2005/8/layout/hList2#1"/>
    <dgm:cxn modelId="{2ADCF761-668E-45C6-AD0F-6E050DE20092}" srcId="{BF88B5E4-C9F0-4181-BBE9-0824F645096E}" destId="{DEB874CE-8D86-4139-9C88-5420CC1607DB}" srcOrd="2" destOrd="0" parTransId="{37751E47-3737-4F97-B16F-A88C2A65541C}" sibTransId="{81DA635A-844E-4A85-BB24-08159633C5AA}"/>
    <dgm:cxn modelId="{159B617A-F7DC-421D-8EE1-3A1A2343CB1A}" srcId="{799A6DA4-1496-4F1B-AC3B-4F9C053A4515}" destId="{E2C846C7-3A94-40CD-AD6B-73A74B1F9E1F}" srcOrd="1" destOrd="0" parTransId="{CB48480F-F3F4-4244-A3B7-9EF40A53B7B4}" sibTransId="{7B1EFC63-B540-4FFA-B9CA-D9843E4F71A3}"/>
    <dgm:cxn modelId="{1438637A-B854-49A5-9AE9-BAB968B9DA49}" srcId="{E362F9CC-FBAD-40D0-BB2C-6905BB9BD9DB}" destId="{438E8229-D8A6-4422-94E8-339CE5BBAAAD}" srcOrd="6" destOrd="0" parTransId="{5741A233-71C9-410D-A291-8233881ADE96}" sibTransId="{BEDBC544-B287-4C89-BCA6-37B248F223EB}"/>
    <dgm:cxn modelId="{0F284081-E381-4A8B-BFD2-2DF23E47EAFF}" srcId="{799A6DA4-1496-4F1B-AC3B-4F9C053A4515}" destId="{BF88B5E4-C9F0-4181-BBE9-0824F645096E}" srcOrd="0" destOrd="0" parTransId="{9B17D9F9-3283-4F17-B698-328CE077FDAF}" sibTransId="{31A5E369-0D91-40EC-8072-1AF88449E273}"/>
    <dgm:cxn modelId="{778A4585-7776-A74B-8BA7-7A04DABEDD9C}" type="presOf" srcId="{6C9660CC-E84A-4FC7-8D43-85671D2849CE}" destId="{175F92BE-2DD3-436E-80E4-211F34ACD3FE}" srcOrd="0" destOrd="4" presId="urn:microsoft.com/office/officeart/2005/8/layout/hList2#1"/>
    <dgm:cxn modelId="{1D6C8686-79EA-5D40-B3E9-05A0A71C02BF}" type="presOf" srcId="{3A004E1A-8E03-43C5-9B05-A2449D93FA6F}" destId="{07C29D37-612B-4FF8-98EE-94D2E4E7F79B}" srcOrd="0" destOrd="1" presId="urn:microsoft.com/office/officeart/2005/8/layout/hList2#1"/>
    <dgm:cxn modelId="{B1994B95-1EE7-49AE-8486-DC99C628557C}" srcId="{BF88B5E4-C9F0-4181-BBE9-0824F645096E}" destId="{67EFC139-CC0B-46F9-AC67-03CAB8059985}" srcOrd="3" destOrd="0" parTransId="{E8A0FA27-7D71-4E04-AB6D-D75ADEEFF6D0}" sibTransId="{27E2A345-0D9A-4868-B185-5F9AC65A8136}"/>
    <dgm:cxn modelId="{314B1F96-03D2-334F-9D19-A08846F0C49C}" type="presOf" srcId="{DEB874CE-8D86-4139-9C88-5420CC1607DB}" destId="{A7F8A960-5868-4514-8236-BDF0B44F6FE8}" srcOrd="0" destOrd="2" presId="urn:microsoft.com/office/officeart/2005/8/layout/hList2#1"/>
    <dgm:cxn modelId="{D9BBEF97-62A8-421F-AD6D-86113988A8AF}" srcId="{E362F9CC-FBAD-40D0-BB2C-6905BB9BD9DB}" destId="{96B2A979-0C7A-43FC-9ED6-05BE8165E47F}" srcOrd="5" destOrd="0" parTransId="{4F3BA76D-4435-47CB-86FC-EDA59B6998DF}" sibTransId="{1F9E74B1-AE33-4B40-B5EB-B3DB69C6BA68}"/>
    <dgm:cxn modelId="{C36E4D9A-14C2-43D6-94FC-A8BAC7730F68}" srcId="{E2C846C7-3A94-40CD-AD6B-73A74B1F9E1F}" destId="{FD739E26-D1E9-4B79-BE6B-3F95E97262A8}" srcOrd="0" destOrd="0" parTransId="{72DE150D-F5BA-4278-9F82-95C8E1629B3F}" sibTransId="{F8BD7442-5DE8-46D3-902E-C5DD8AECE0DC}"/>
    <dgm:cxn modelId="{8DB7A69F-1584-5C46-AE48-1C005DF65534}" type="presOf" srcId="{FD739E26-D1E9-4B79-BE6B-3F95E97262A8}" destId="{175F92BE-2DD3-436E-80E4-211F34ACD3FE}" srcOrd="0" destOrd="0" presId="urn:microsoft.com/office/officeart/2005/8/layout/hList2#1"/>
    <dgm:cxn modelId="{8B1285A5-E610-4B2E-9EA4-1BB105A2FA9C}" srcId="{E2C846C7-3A94-40CD-AD6B-73A74B1F9E1F}" destId="{08A06259-5A28-46F7-81EE-AE602EB0B342}" srcOrd="5" destOrd="0" parTransId="{53244CEF-DFDF-4B64-9F8D-AB17C9D0C2D4}" sibTransId="{B571A5E3-F6B8-4492-B4E9-39DA2B143A2E}"/>
    <dgm:cxn modelId="{F9ACA9A6-FF24-492E-AA69-5BD2945E396E}" srcId="{E2C846C7-3A94-40CD-AD6B-73A74B1F9E1F}" destId="{80434A74-BA2C-4144-B35B-F81FEF6A5AC7}" srcOrd="3" destOrd="0" parTransId="{DCEFE1BA-6E56-4F71-AFB4-815B0AB62A59}" sibTransId="{F5858DAE-1DF6-4AA5-8FAC-BEED86435025}"/>
    <dgm:cxn modelId="{B438E9B0-F337-4499-844A-C7C494FE0169}" srcId="{E2C846C7-3A94-40CD-AD6B-73A74B1F9E1F}" destId="{6C9660CC-E84A-4FC7-8D43-85671D2849CE}" srcOrd="4" destOrd="0" parTransId="{6CC75CB5-ED05-46C7-896B-AD94EA97859D}" sibTransId="{51EDA42B-A6C9-4703-A54D-FE3A547BB0D9}"/>
    <dgm:cxn modelId="{423F46B9-2531-400D-A25A-0BB77CCCF0BF}" srcId="{E362F9CC-FBAD-40D0-BB2C-6905BB9BD9DB}" destId="{3A004E1A-8E03-43C5-9B05-A2449D93FA6F}" srcOrd="1" destOrd="0" parTransId="{D24ECB37-DF8E-4C20-B370-559B081AEE2B}" sibTransId="{39B5666D-2A4C-421A-8B1D-7BB9884DCAED}"/>
    <dgm:cxn modelId="{4CDDDABA-6FC8-494E-BEBE-8C4982DAE08B}" type="presOf" srcId="{6CB69295-2C55-4EAD-9167-D075830C5041}" destId="{07C29D37-612B-4FF8-98EE-94D2E4E7F79B}" srcOrd="0" destOrd="3" presId="urn:microsoft.com/office/officeart/2005/8/layout/hList2#1"/>
    <dgm:cxn modelId="{F38CB8BB-7EC4-45DC-8779-75F5272977BF}" srcId="{E2C846C7-3A94-40CD-AD6B-73A74B1F9E1F}" destId="{06C4A0EB-33B2-4DF2-B241-4DD727700E18}" srcOrd="1" destOrd="0" parTransId="{7F8FD039-1194-4784-B3CE-EE8D189E2BF3}" sibTransId="{F831AC99-0665-4ED0-8581-5D06E969744C}"/>
    <dgm:cxn modelId="{8B9B7FBF-04E4-0C4F-A9B9-CBB8E36CD3F8}" type="presOf" srcId="{3E2E9702-780E-4718-A9B0-0FCFDBF7BF6A}" destId="{A7F8A960-5868-4514-8236-BDF0B44F6FE8}" srcOrd="0" destOrd="1" presId="urn:microsoft.com/office/officeart/2005/8/layout/hList2#1"/>
    <dgm:cxn modelId="{BFF5C3BF-3B45-FC43-B812-CA169B76DDD1}" type="presOf" srcId="{37E48C3B-B142-46C9-9A82-278A236F8102}" destId="{07C29D37-612B-4FF8-98EE-94D2E4E7F79B}" srcOrd="0" destOrd="4" presId="urn:microsoft.com/office/officeart/2005/8/layout/hList2#1"/>
    <dgm:cxn modelId="{D27936C3-3D32-6A46-87E3-0E6B312B48C3}" type="presOf" srcId="{799A6DA4-1496-4F1B-AC3B-4F9C053A4515}" destId="{6E1241FB-1966-49C3-B3A0-380EADE2115A}" srcOrd="0" destOrd="0" presId="urn:microsoft.com/office/officeart/2005/8/layout/hList2#1"/>
    <dgm:cxn modelId="{45729BCC-7F1A-1345-B5CC-F339DB8BCD10}" type="presOf" srcId="{E2CCDD50-1172-4D39-B023-5A5D491A1790}" destId="{175F92BE-2DD3-436E-80E4-211F34ACD3FE}" srcOrd="0" destOrd="2" presId="urn:microsoft.com/office/officeart/2005/8/layout/hList2#1"/>
    <dgm:cxn modelId="{6CEDBCD3-67F0-FB42-BB0A-5DD8F0E20362}" type="presOf" srcId="{E2C846C7-3A94-40CD-AD6B-73A74B1F9E1F}" destId="{5BC1067B-B4B9-4315-828C-619CE881E70E}" srcOrd="0" destOrd="0" presId="urn:microsoft.com/office/officeart/2005/8/layout/hList2#1"/>
    <dgm:cxn modelId="{B151CAD3-3D0C-49B1-A702-0615BE633C1A}" srcId="{E2C846C7-3A94-40CD-AD6B-73A74B1F9E1F}" destId="{C64E044B-9238-43C1-8764-B9A0417C037A}" srcOrd="6" destOrd="0" parTransId="{A0AAB7FA-3160-4B1B-A294-4BF53AAD90EF}" sibTransId="{19C7ECE3-4EEA-465C-87E4-B5FA68ACA6A0}"/>
    <dgm:cxn modelId="{691948DA-97A7-104E-BC5F-795031DE97A1}" type="presOf" srcId="{67EFC139-CC0B-46F9-AC67-03CAB8059985}" destId="{A7F8A960-5868-4514-8236-BDF0B44F6FE8}" srcOrd="0" destOrd="3" presId="urn:microsoft.com/office/officeart/2005/8/layout/hList2#1"/>
    <dgm:cxn modelId="{DDCE28DB-05C5-C146-B1C6-C2638A1D5DCC}" type="presOf" srcId="{EF53CFEA-BC03-4B53-B082-C35D038A9A02}" destId="{07C29D37-612B-4FF8-98EE-94D2E4E7F79B}" srcOrd="0" destOrd="0" presId="urn:microsoft.com/office/officeart/2005/8/layout/hList2#1"/>
    <dgm:cxn modelId="{645ED3E6-EE45-45A5-805F-14E9A0F8959D}" srcId="{E362F9CC-FBAD-40D0-BB2C-6905BB9BD9DB}" destId="{EF53CFEA-BC03-4B53-B082-C35D038A9A02}" srcOrd="0" destOrd="0" parTransId="{3CE2A723-84B2-40AA-B5B6-B3167CF0A217}" sibTransId="{3D191DB2-51BE-498C-B520-70E7535E9626}"/>
    <dgm:cxn modelId="{B1176FEB-A83F-428F-AF86-DAA5EC8F172C}" srcId="{E362F9CC-FBAD-40D0-BB2C-6905BB9BD9DB}" destId="{6CB69295-2C55-4EAD-9167-D075830C5041}" srcOrd="3" destOrd="0" parTransId="{E25A630F-5C4E-4A77-B68E-281DE1831D8A}" sibTransId="{A8F86EB2-E525-49F4-8DC9-8E7B6F5A6166}"/>
    <dgm:cxn modelId="{E18698EC-0C32-0748-AB18-D1FD8282DC94}" type="presOf" srcId="{80434A74-BA2C-4144-B35B-F81FEF6A5AC7}" destId="{175F92BE-2DD3-436E-80E4-211F34ACD3FE}" srcOrd="0" destOrd="3" presId="urn:microsoft.com/office/officeart/2005/8/layout/hList2#1"/>
    <dgm:cxn modelId="{8BAFC8F0-A05D-3E4A-BB0B-19F16EA87B2C}" type="presOf" srcId="{438E8229-D8A6-4422-94E8-339CE5BBAAAD}" destId="{07C29D37-612B-4FF8-98EE-94D2E4E7F79B}" srcOrd="0" destOrd="6" presId="urn:microsoft.com/office/officeart/2005/8/layout/hList2#1"/>
    <dgm:cxn modelId="{12D64FF9-11CF-4448-BC5B-D383DCE59970}" srcId="{BF88B5E4-C9F0-4181-BBE9-0824F645096E}" destId="{0DC78355-3485-46F0-91BD-2D3A7A86B2CD}" srcOrd="4" destOrd="0" parTransId="{A659C542-FD15-4503-9F72-1D6B9AB6515A}" sibTransId="{7CFE3F58-1A7B-48D2-A838-11C5B5949590}"/>
    <dgm:cxn modelId="{78A0AEFE-33E0-BB4B-9B2A-BB7C14F908CC}" type="presOf" srcId="{E362F9CC-FBAD-40D0-BB2C-6905BB9BD9DB}" destId="{1D1CE817-B179-4B1B-9991-0E04546A43E2}" srcOrd="0" destOrd="0" presId="urn:microsoft.com/office/officeart/2005/8/layout/hList2#1"/>
    <dgm:cxn modelId="{B2991133-1707-7C49-9A63-A94A4DDB9795}" type="presParOf" srcId="{6E1241FB-1966-49C3-B3A0-380EADE2115A}" destId="{A0B68123-0949-4864-AEB2-C439513A2313}" srcOrd="0" destOrd="0" presId="urn:microsoft.com/office/officeart/2005/8/layout/hList2#1"/>
    <dgm:cxn modelId="{789A630D-D25F-CC4C-980C-D67EF80AEEBE}" type="presParOf" srcId="{A0B68123-0949-4864-AEB2-C439513A2313}" destId="{014C1B49-CAED-48C6-BCF2-5A974716521F}" srcOrd="0" destOrd="0" presId="urn:microsoft.com/office/officeart/2005/8/layout/hList2#1"/>
    <dgm:cxn modelId="{2632548C-BF7B-924C-9593-37D81C69C65A}" type="presParOf" srcId="{A0B68123-0949-4864-AEB2-C439513A2313}" destId="{A7F8A960-5868-4514-8236-BDF0B44F6FE8}" srcOrd="1" destOrd="0" presId="urn:microsoft.com/office/officeart/2005/8/layout/hList2#1"/>
    <dgm:cxn modelId="{A4F2EF12-00F0-764F-819D-E4304DE57623}" type="presParOf" srcId="{A0B68123-0949-4864-AEB2-C439513A2313}" destId="{FB2B7FF4-C89E-486D-80C8-3B71EA056B7C}" srcOrd="2" destOrd="0" presId="urn:microsoft.com/office/officeart/2005/8/layout/hList2#1"/>
    <dgm:cxn modelId="{57BE0ACC-3E60-8D4A-80E2-6CA0A5DC3C7B}" type="presParOf" srcId="{6E1241FB-1966-49C3-B3A0-380EADE2115A}" destId="{E690EF69-41EC-4F9E-BE6D-2629C27F77AD}" srcOrd="1" destOrd="0" presId="urn:microsoft.com/office/officeart/2005/8/layout/hList2#1"/>
    <dgm:cxn modelId="{9361DE59-4E44-5B4B-9F83-25894C8426FD}" type="presParOf" srcId="{6E1241FB-1966-49C3-B3A0-380EADE2115A}" destId="{09C0B08D-CA57-46F3-BAF7-4C8F4484C18B}" srcOrd="2" destOrd="0" presId="urn:microsoft.com/office/officeart/2005/8/layout/hList2#1"/>
    <dgm:cxn modelId="{7454E6FE-7201-C546-9044-ED3438DA9A2F}" type="presParOf" srcId="{09C0B08D-CA57-46F3-BAF7-4C8F4484C18B}" destId="{A7804EC0-52DF-45F8-8790-5E039312F834}" srcOrd="0" destOrd="0" presId="urn:microsoft.com/office/officeart/2005/8/layout/hList2#1"/>
    <dgm:cxn modelId="{52115DED-920C-8E49-AD1B-98A1DACF0F66}" type="presParOf" srcId="{09C0B08D-CA57-46F3-BAF7-4C8F4484C18B}" destId="{175F92BE-2DD3-436E-80E4-211F34ACD3FE}" srcOrd="1" destOrd="0" presId="urn:microsoft.com/office/officeart/2005/8/layout/hList2#1"/>
    <dgm:cxn modelId="{5D0E5BF9-9813-A740-BBCB-9647ADBF3529}" type="presParOf" srcId="{09C0B08D-CA57-46F3-BAF7-4C8F4484C18B}" destId="{5BC1067B-B4B9-4315-828C-619CE881E70E}" srcOrd="2" destOrd="0" presId="urn:microsoft.com/office/officeart/2005/8/layout/hList2#1"/>
    <dgm:cxn modelId="{8513CD0B-BE75-0F4F-8353-5B3145B53088}" type="presParOf" srcId="{6E1241FB-1966-49C3-B3A0-380EADE2115A}" destId="{ADCD0456-1E0C-44B9-B0E1-AF8C0E0776DB}" srcOrd="3" destOrd="0" presId="urn:microsoft.com/office/officeart/2005/8/layout/hList2#1"/>
    <dgm:cxn modelId="{AFA969EC-86A7-824D-A422-6766362B8216}" type="presParOf" srcId="{6E1241FB-1966-49C3-B3A0-380EADE2115A}" destId="{D4390DAA-F302-42F9-8056-1B58D98E138F}" srcOrd="4" destOrd="0" presId="urn:microsoft.com/office/officeart/2005/8/layout/hList2#1"/>
    <dgm:cxn modelId="{BBACE35B-7DB2-C740-8BB9-54A95042B9DF}" type="presParOf" srcId="{D4390DAA-F302-42F9-8056-1B58D98E138F}" destId="{080C1D7C-016D-41AA-9D37-D2A079BE8776}" srcOrd="0" destOrd="0" presId="urn:microsoft.com/office/officeart/2005/8/layout/hList2#1"/>
    <dgm:cxn modelId="{A926A40C-FF0B-7A4B-B6A3-7481E2849776}" type="presParOf" srcId="{D4390DAA-F302-42F9-8056-1B58D98E138F}" destId="{07C29D37-612B-4FF8-98EE-94D2E4E7F79B}" srcOrd="1" destOrd="0" presId="urn:microsoft.com/office/officeart/2005/8/layout/hList2#1"/>
    <dgm:cxn modelId="{090372D0-87B6-0B48-AE96-05E3F64F7934}" type="presParOf" srcId="{D4390DAA-F302-42F9-8056-1B58D98E138F}" destId="{1D1CE817-B179-4B1B-9991-0E04546A43E2}" srcOrd="2" destOrd="0" presId="urn:microsoft.com/office/officeart/2005/8/layout/h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2B7FF4-C89E-486D-80C8-3B71EA056B7C}">
      <dsp:nvSpPr>
        <dsp:cNvPr id="0" name=""/>
        <dsp:cNvSpPr/>
      </dsp:nvSpPr>
      <dsp:spPr>
        <a:xfrm rot="16200000">
          <a:off x="-1775963" y="2819800"/>
          <a:ext cx="4257440" cy="566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9799" bIns="0" numCol="1" spcCol="1270" anchor="t" anchorCtr="0">
          <a:noAutofit/>
        </a:bodyPr>
        <a:lstStyle/>
        <a:p>
          <a:pPr marL="0" lvl="0" indent="0" algn="r" defTabSz="1422400">
            <a:lnSpc>
              <a:spcPct val="90000"/>
            </a:lnSpc>
            <a:spcBef>
              <a:spcPct val="0"/>
            </a:spcBef>
            <a:spcAft>
              <a:spcPct val="35000"/>
            </a:spcAft>
            <a:buNone/>
          </a:pPr>
          <a:r>
            <a:rPr lang="tr-TR" sz="3200" b="1" kern="1200" dirty="0"/>
            <a:t> A) BİLİŞSEL</a:t>
          </a:r>
        </a:p>
      </dsp:txBody>
      <dsp:txXfrm>
        <a:off x="-1775963" y="2819800"/>
        <a:ext cx="4257440" cy="566700"/>
      </dsp:txXfrm>
    </dsp:sp>
    <dsp:sp modelId="{A7F8A960-5868-4514-8236-BDF0B44F6FE8}">
      <dsp:nvSpPr>
        <dsp:cNvPr id="0" name=""/>
        <dsp:cNvSpPr/>
      </dsp:nvSpPr>
      <dsp:spPr>
        <a:xfrm>
          <a:off x="636107" y="974430"/>
          <a:ext cx="2822771" cy="425744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499799" rIns="220472" bIns="220472" numCol="1" spcCol="1270" anchor="t" anchorCtr="0">
          <a:noAutofit/>
        </a:bodyPr>
        <a:lstStyle/>
        <a:p>
          <a:pPr marL="228600" lvl="1" indent="-228600" algn="l" defTabSz="1066800">
            <a:lnSpc>
              <a:spcPct val="90000"/>
            </a:lnSpc>
            <a:spcBef>
              <a:spcPct val="0"/>
            </a:spcBef>
            <a:spcAft>
              <a:spcPct val="15000"/>
            </a:spcAft>
            <a:buChar char="•"/>
          </a:pPr>
          <a:r>
            <a:rPr lang="tr-TR" sz="2400" kern="1200" dirty="0"/>
            <a:t>Sosyal oyun</a:t>
          </a:r>
        </a:p>
        <a:p>
          <a:pPr marL="228600" lvl="1" indent="-228600" algn="l" defTabSz="1066800">
            <a:lnSpc>
              <a:spcPct val="90000"/>
            </a:lnSpc>
            <a:spcBef>
              <a:spcPct val="0"/>
            </a:spcBef>
            <a:spcAft>
              <a:spcPct val="15000"/>
            </a:spcAft>
            <a:buChar char="•"/>
          </a:pPr>
          <a:r>
            <a:rPr lang="tr-TR" sz="2400" kern="1200" dirty="0"/>
            <a:t>Etkileşim başlatma</a:t>
          </a:r>
        </a:p>
        <a:p>
          <a:pPr marL="228600" lvl="1" indent="-228600" algn="l" defTabSz="1066800">
            <a:lnSpc>
              <a:spcPct val="90000"/>
            </a:lnSpc>
            <a:spcBef>
              <a:spcPct val="0"/>
            </a:spcBef>
            <a:spcAft>
              <a:spcPct val="15000"/>
            </a:spcAft>
            <a:buChar char="•"/>
          </a:pPr>
          <a:r>
            <a:rPr lang="tr-TR" sz="2400" kern="1200" dirty="0"/>
            <a:t>Araştırma</a:t>
          </a:r>
        </a:p>
        <a:p>
          <a:pPr marL="228600" lvl="1" indent="-228600" algn="l" defTabSz="1066800">
            <a:lnSpc>
              <a:spcPct val="90000"/>
            </a:lnSpc>
            <a:spcBef>
              <a:spcPct val="0"/>
            </a:spcBef>
            <a:spcAft>
              <a:spcPct val="15000"/>
            </a:spcAft>
            <a:buChar char="•"/>
          </a:pPr>
          <a:r>
            <a:rPr lang="tr-TR" sz="2400" kern="1200" dirty="0"/>
            <a:t>Problem çözme</a:t>
          </a:r>
        </a:p>
        <a:p>
          <a:pPr marL="228600" lvl="1" indent="-228600" algn="l" defTabSz="1066800">
            <a:lnSpc>
              <a:spcPct val="90000"/>
            </a:lnSpc>
            <a:spcBef>
              <a:spcPct val="0"/>
            </a:spcBef>
            <a:spcAft>
              <a:spcPct val="15000"/>
            </a:spcAft>
            <a:buChar char="•"/>
          </a:pPr>
          <a:r>
            <a:rPr lang="tr-TR" sz="2400" kern="1200" dirty="0"/>
            <a:t>Pratik yapma</a:t>
          </a:r>
        </a:p>
      </dsp:txBody>
      <dsp:txXfrm>
        <a:off x="636107" y="974430"/>
        <a:ext cx="2822771" cy="4257440"/>
      </dsp:txXfrm>
    </dsp:sp>
    <dsp:sp modelId="{014C1B49-CAED-48C6-BCF2-5A974716521F}">
      <dsp:nvSpPr>
        <dsp:cNvPr id="0" name=""/>
        <dsp:cNvSpPr/>
      </dsp:nvSpPr>
      <dsp:spPr>
        <a:xfrm>
          <a:off x="69406" y="226385"/>
          <a:ext cx="1133401" cy="113340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C1067B-B4B9-4315-828C-619CE881E70E}">
      <dsp:nvSpPr>
        <dsp:cNvPr id="0" name=""/>
        <dsp:cNvSpPr/>
      </dsp:nvSpPr>
      <dsp:spPr>
        <a:xfrm rot="16200000">
          <a:off x="2355003" y="2819800"/>
          <a:ext cx="4257440" cy="566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9799" bIns="0" numCol="1" spcCol="1270" anchor="t" anchorCtr="0">
          <a:noAutofit/>
        </a:bodyPr>
        <a:lstStyle/>
        <a:p>
          <a:pPr marL="0" lvl="0" indent="0" algn="r" defTabSz="1422400">
            <a:lnSpc>
              <a:spcPct val="90000"/>
            </a:lnSpc>
            <a:spcBef>
              <a:spcPct val="0"/>
            </a:spcBef>
            <a:spcAft>
              <a:spcPct val="35000"/>
            </a:spcAft>
            <a:buNone/>
          </a:pPr>
          <a:r>
            <a:rPr lang="tr-TR" sz="3200" b="1" kern="1200" dirty="0"/>
            <a:t> B) İLETİŞİM</a:t>
          </a:r>
        </a:p>
      </dsp:txBody>
      <dsp:txXfrm>
        <a:off x="2355003" y="2819800"/>
        <a:ext cx="4257440" cy="566700"/>
      </dsp:txXfrm>
    </dsp:sp>
    <dsp:sp modelId="{175F92BE-2DD3-436E-80E4-211F34ACD3FE}">
      <dsp:nvSpPr>
        <dsp:cNvPr id="0" name=""/>
        <dsp:cNvSpPr/>
      </dsp:nvSpPr>
      <dsp:spPr>
        <a:xfrm>
          <a:off x="4767074" y="974430"/>
          <a:ext cx="2822771" cy="4257440"/>
        </a:xfrm>
        <a:prstGeom prst="rect">
          <a:avLst/>
        </a:prstGeom>
        <a:solidFill>
          <a:schemeClr val="accent4">
            <a:hueOff val="-8872670"/>
            <a:satOff val="-3713"/>
            <a:lumOff val="254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499799" rIns="220472" bIns="220472" numCol="1" spcCol="1270" anchor="t" anchorCtr="0">
          <a:noAutofit/>
        </a:bodyPr>
        <a:lstStyle/>
        <a:p>
          <a:pPr marL="228600" lvl="1" indent="-228600" algn="l" defTabSz="1066800">
            <a:lnSpc>
              <a:spcPct val="90000"/>
            </a:lnSpc>
            <a:spcBef>
              <a:spcPct val="0"/>
            </a:spcBef>
            <a:spcAft>
              <a:spcPct val="15000"/>
            </a:spcAft>
            <a:buChar char="•"/>
          </a:pPr>
          <a:endParaRPr lang="tr-TR" sz="2400" kern="1200" dirty="0"/>
        </a:p>
        <a:p>
          <a:pPr marL="228600" lvl="1" indent="-228600" algn="l" defTabSz="1066800">
            <a:lnSpc>
              <a:spcPct val="90000"/>
            </a:lnSpc>
            <a:spcBef>
              <a:spcPct val="0"/>
            </a:spcBef>
            <a:spcAft>
              <a:spcPct val="15000"/>
            </a:spcAft>
            <a:buChar char="•"/>
          </a:pPr>
          <a:r>
            <a:rPr lang="tr-TR" sz="2400" kern="1200" dirty="0"/>
            <a:t>Etkinliğe katılım</a:t>
          </a:r>
        </a:p>
        <a:p>
          <a:pPr marL="228600" lvl="1" indent="-228600" algn="l" defTabSz="1066800">
            <a:lnSpc>
              <a:spcPct val="90000"/>
            </a:lnSpc>
            <a:spcBef>
              <a:spcPct val="0"/>
            </a:spcBef>
            <a:spcAft>
              <a:spcPct val="15000"/>
            </a:spcAft>
            <a:buChar char="•"/>
          </a:pPr>
          <a:r>
            <a:rPr lang="tr-TR" sz="2400" kern="1200" dirty="0"/>
            <a:t>Ortak dikkat</a:t>
          </a:r>
        </a:p>
        <a:p>
          <a:pPr marL="228600" lvl="1" indent="-228600" algn="l" defTabSz="1066800">
            <a:lnSpc>
              <a:spcPct val="90000"/>
            </a:lnSpc>
            <a:spcBef>
              <a:spcPct val="0"/>
            </a:spcBef>
            <a:spcAft>
              <a:spcPct val="15000"/>
            </a:spcAft>
            <a:buChar char="•"/>
          </a:pPr>
          <a:r>
            <a:rPr lang="tr-TR" sz="2400" kern="1200" dirty="0"/>
            <a:t>Seslendirme</a:t>
          </a:r>
        </a:p>
        <a:p>
          <a:pPr marL="228600" lvl="1" indent="-228600" algn="l" defTabSz="1066800">
            <a:lnSpc>
              <a:spcPct val="90000"/>
            </a:lnSpc>
            <a:spcBef>
              <a:spcPct val="0"/>
            </a:spcBef>
            <a:spcAft>
              <a:spcPct val="15000"/>
            </a:spcAft>
            <a:buChar char="•"/>
          </a:pPr>
          <a:r>
            <a:rPr lang="tr-TR" sz="2400" kern="1200" dirty="0"/>
            <a:t>Amaçlı iletişim</a:t>
          </a:r>
        </a:p>
        <a:p>
          <a:pPr marL="228600" lvl="1" indent="-228600" algn="l" defTabSz="1066800">
            <a:lnSpc>
              <a:spcPct val="90000"/>
            </a:lnSpc>
            <a:spcBef>
              <a:spcPct val="0"/>
            </a:spcBef>
            <a:spcAft>
              <a:spcPct val="15000"/>
            </a:spcAft>
            <a:buChar char="•"/>
          </a:pPr>
          <a:r>
            <a:rPr lang="tr-TR" sz="2400" kern="1200" dirty="0"/>
            <a:t>Karşılıklı konuşma/sohbet</a:t>
          </a:r>
        </a:p>
        <a:p>
          <a:pPr marL="228600" lvl="1" indent="-228600" algn="l" defTabSz="1066800">
            <a:lnSpc>
              <a:spcPct val="90000"/>
            </a:lnSpc>
            <a:spcBef>
              <a:spcPct val="0"/>
            </a:spcBef>
            <a:spcAft>
              <a:spcPct val="15000"/>
            </a:spcAft>
            <a:buChar char="•"/>
          </a:pPr>
          <a:endParaRPr lang="tr-TR" sz="2400" kern="1200" dirty="0"/>
        </a:p>
      </dsp:txBody>
      <dsp:txXfrm>
        <a:off x="4767074" y="974430"/>
        <a:ext cx="2822771" cy="4257440"/>
      </dsp:txXfrm>
    </dsp:sp>
    <dsp:sp modelId="{A7804EC0-52DF-45F8-8790-5E039312F834}">
      <dsp:nvSpPr>
        <dsp:cNvPr id="0" name=""/>
        <dsp:cNvSpPr/>
      </dsp:nvSpPr>
      <dsp:spPr>
        <a:xfrm>
          <a:off x="4200373" y="226385"/>
          <a:ext cx="1133401" cy="113340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0" r="-10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1CE817-B179-4B1B-9991-0E04546A43E2}">
      <dsp:nvSpPr>
        <dsp:cNvPr id="0" name=""/>
        <dsp:cNvSpPr/>
      </dsp:nvSpPr>
      <dsp:spPr>
        <a:xfrm rot="16200000">
          <a:off x="6485970" y="2819800"/>
          <a:ext cx="4257440" cy="566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9799" bIns="0" numCol="1" spcCol="1270" anchor="t" anchorCtr="0">
          <a:noAutofit/>
        </a:bodyPr>
        <a:lstStyle/>
        <a:p>
          <a:pPr marL="0" lvl="0" indent="0" algn="r" defTabSz="1422400">
            <a:lnSpc>
              <a:spcPct val="90000"/>
            </a:lnSpc>
            <a:spcBef>
              <a:spcPct val="0"/>
            </a:spcBef>
            <a:spcAft>
              <a:spcPct val="35000"/>
            </a:spcAft>
            <a:buNone/>
          </a:pPr>
          <a:r>
            <a:rPr lang="tr-TR" sz="3200" b="1" kern="1200" dirty="0"/>
            <a:t>C) SOSYAL-DUYGUSAL</a:t>
          </a:r>
        </a:p>
      </dsp:txBody>
      <dsp:txXfrm>
        <a:off x="6485970" y="2819800"/>
        <a:ext cx="4257440" cy="566700"/>
      </dsp:txXfrm>
    </dsp:sp>
    <dsp:sp modelId="{07C29D37-612B-4FF8-98EE-94D2E4E7F79B}">
      <dsp:nvSpPr>
        <dsp:cNvPr id="0" name=""/>
        <dsp:cNvSpPr/>
      </dsp:nvSpPr>
      <dsp:spPr>
        <a:xfrm>
          <a:off x="8898040" y="974430"/>
          <a:ext cx="2822771" cy="4257440"/>
        </a:xfrm>
        <a:prstGeom prst="rect">
          <a:avLst/>
        </a:prstGeom>
        <a:solidFill>
          <a:schemeClr val="accent4">
            <a:hueOff val="-17745341"/>
            <a:satOff val="-7426"/>
            <a:lumOff val="509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499799" rIns="220472" bIns="220472" numCol="1" spcCol="1270" anchor="t" anchorCtr="0">
          <a:noAutofit/>
        </a:bodyPr>
        <a:lstStyle/>
        <a:p>
          <a:pPr marL="228600" lvl="1" indent="-228600" algn="l" defTabSz="1066800">
            <a:lnSpc>
              <a:spcPct val="90000"/>
            </a:lnSpc>
            <a:spcBef>
              <a:spcPct val="0"/>
            </a:spcBef>
            <a:spcAft>
              <a:spcPct val="15000"/>
            </a:spcAft>
            <a:buChar char="•"/>
          </a:pPr>
          <a:endParaRPr lang="tr-TR" sz="2400" kern="1200" dirty="0"/>
        </a:p>
        <a:p>
          <a:pPr marL="228600" lvl="1" indent="-228600" algn="l" defTabSz="1066800">
            <a:lnSpc>
              <a:spcPct val="90000"/>
            </a:lnSpc>
            <a:spcBef>
              <a:spcPct val="0"/>
            </a:spcBef>
            <a:spcAft>
              <a:spcPct val="15000"/>
            </a:spcAft>
            <a:buChar char="•"/>
          </a:pPr>
          <a:r>
            <a:rPr lang="tr-TR" sz="2400" kern="1200" dirty="0"/>
            <a:t>Güven</a:t>
          </a:r>
        </a:p>
        <a:p>
          <a:pPr marL="228600" lvl="1" indent="-228600" algn="l" defTabSz="1066800">
            <a:lnSpc>
              <a:spcPct val="90000"/>
            </a:lnSpc>
            <a:spcBef>
              <a:spcPct val="0"/>
            </a:spcBef>
            <a:spcAft>
              <a:spcPct val="15000"/>
            </a:spcAft>
            <a:buChar char="•"/>
          </a:pPr>
          <a:r>
            <a:rPr lang="tr-TR" sz="2400" kern="1200" dirty="0"/>
            <a:t>Empati kurma</a:t>
          </a:r>
        </a:p>
        <a:p>
          <a:pPr marL="228600" lvl="1" indent="-228600" algn="l" defTabSz="1066800">
            <a:lnSpc>
              <a:spcPct val="90000"/>
            </a:lnSpc>
            <a:spcBef>
              <a:spcPct val="0"/>
            </a:spcBef>
            <a:spcAft>
              <a:spcPct val="15000"/>
            </a:spcAft>
            <a:buChar char="•"/>
          </a:pPr>
          <a:r>
            <a:rPr lang="tr-TR" sz="2400" kern="1200" dirty="0"/>
            <a:t>İşbirliği yapma</a:t>
          </a:r>
        </a:p>
        <a:p>
          <a:pPr marL="228600" lvl="1" indent="-228600" algn="l" defTabSz="1066800">
            <a:lnSpc>
              <a:spcPct val="90000"/>
            </a:lnSpc>
            <a:spcBef>
              <a:spcPct val="0"/>
            </a:spcBef>
            <a:spcAft>
              <a:spcPct val="15000"/>
            </a:spcAft>
            <a:buChar char="•"/>
          </a:pPr>
          <a:r>
            <a:rPr lang="tr-TR" sz="2400" kern="1200" dirty="0"/>
            <a:t>Duygusal düzenleme</a:t>
          </a:r>
        </a:p>
        <a:p>
          <a:pPr marL="228600" lvl="1" indent="-228600" algn="l" defTabSz="1066800">
            <a:lnSpc>
              <a:spcPct val="90000"/>
            </a:lnSpc>
            <a:spcBef>
              <a:spcPct val="0"/>
            </a:spcBef>
            <a:spcAft>
              <a:spcPct val="15000"/>
            </a:spcAft>
            <a:buChar char="•"/>
          </a:pPr>
          <a:r>
            <a:rPr lang="tr-TR" sz="2400" kern="1200" dirty="0"/>
            <a:t>Kendine güven</a:t>
          </a:r>
        </a:p>
        <a:p>
          <a:pPr marL="228600" lvl="1" indent="-228600" algn="l" defTabSz="1066800">
            <a:lnSpc>
              <a:spcPct val="90000"/>
            </a:lnSpc>
            <a:spcBef>
              <a:spcPct val="0"/>
            </a:spcBef>
            <a:spcAft>
              <a:spcPct val="15000"/>
            </a:spcAft>
            <a:buChar char="•"/>
          </a:pPr>
          <a:r>
            <a:rPr lang="tr-TR" sz="2400" kern="1200" dirty="0"/>
            <a:t>Kontrol etme</a:t>
          </a:r>
        </a:p>
      </dsp:txBody>
      <dsp:txXfrm>
        <a:off x="8898040" y="974430"/>
        <a:ext cx="2822771" cy="4257440"/>
      </dsp:txXfrm>
    </dsp:sp>
    <dsp:sp modelId="{080C1D7C-016D-41AA-9D37-D2A079BE8776}">
      <dsp:nvSpPr>
        <dsp:cNvPr id="0" name=""/>
        <dsp:cNvSpPr/>
      </dsp:nvSpPr>
      <dsp:spPr>
        <a:xfrm>
          <a:off x="8331339" y="226385"/>
          <a:ext cx="1133401" cy="113340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C15288-4930-AF47-B601-CF66D084F025}" type="datetimeFigureOut">
              <a:rPr lang="tr-TR" smtClean="0"/>
              <a:t>5.02.2020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3AE6B-69E4-8341-943E-69AF1B98CAA5}" type="slidenum">
              <a:rPr lang="tr-TR" smtClean="0"/>
              <a:t>‹#›</a:t>
            </a:fld>
            <a:endParaRPr lang="tr-TR"/>
          </a:p>
        </p:txBody>
      </p:sp>
    </p:spTree>
    <p:extLst>
      <p:ext uri="{BB962C8B-B14F-4D97-AF65-F5344CB8AC3E}">
        <p14:creationId xmlns:p14="http://schemas.microsoft.com/office/powerpoint/2010/main" val="1720570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393AE6B-69E4-8341-943E-69AF1B98CAA5}" type="slidenum">
              <a:rPr lang="tr-TR" smtClean="0"/>
              <a:t>1</a:t>
            </a:fld>
            <a:endParaRPr lang="tr-TR"/>
          </a:p>
        </p:txBody>
      </p:sp>
    </p:spTree>
    <p:extLst>
      <p:ext uri="{BB962C8B-B14F-4D97-AF65-F5344CB8AC3E}">
        <p14:creationId xmlns:p14="http://schemas.microsoft.com/office/powerpoint/2010/main" val="1761792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3D9A3C-DF65-4F3C-BFA5-9FB1287ADA6D}" type="slidenum">
              <a:rPr lang="tr-TR" smtClean="0"/>
              <a:t>30</a:t>
            </a:fld>
            <a:endParaRPr lang="tr-TR"/>
          </a:p>
        </p:txBody>
      </p:sp>
    </p:spTree>
    <p:extLst>
      <p:ext uri="{BB962C8B-B14F-4D97-AF65-F5344CB8AC3E}">
        <p14:creationId xmlns:p14="http://schemas.microsoft.com/office/powerpoint/2010/main" val="1713984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26" name="Group 25"/>
          <p:cNvGrpSpPr/>
          <p:nvPr/>
        </p:nvGrpSpPr>
        <p:grpSpPr>
          <a:xfrm>
            <a:off x="-1" y="-2313"/>
            <a:ext cx="12192001" cy="6924496"/>
            <a:chOff x="-1" y="-2313"/>
            <a:chExt cx="12192001" cy="6924496"/>
          </a:xfrm>
        </p:grpSpPr>
        <p:sp>
          <p:nvSpPr>
            <p:cNvPr id="25" name="Freeform 13"/>
            <p:cNvSpPr>
              <a:spLocks noEditPoints="1"/>
            </p:cNvSpPr>
            <p:nvPr/>
          </p:nvSpPr>
          <p:spPr bwMode="auto">
            <a:xfrm>
              <a:off x="233" y="-2312"/>
              <a:ext cx="12191767" cy="6864080"/>
            </a:xfrm>
            <a:custGeom>
              <a:avLst/>
              <a:gdLst/>
              <a:ahLst/>
              <a:cxnLst/>
              <a:rect l="0" t="0" r="r" b="b"/>
              <a:pathLst>
                <a:path w="3840" h="2161">
                  <a:moveTo>
                    <a:pt x="2652" y="274"/>
                  </a:moveTo>
                  <a:cubicBezTo>
                    <a:pt x="2722" y="253"/>
                    <a:pt x="2771" y="204"/>
                    <a:pt x="2817" y="150"/>
                  </a:cubicBezTo>
                  <a:cubicBezTo>
                    <a:pt x="2824" y="142"/>
                    <a:pt x="2831" y="133"/>
                    <a:pt x="2838" y="125"/>
                  </a:cubicBezTo>
                  <a:cubicBezTo>
                    <a:pt x="2839" y="124"/>
                    <a:pt x="2841" y="124"/>
                    <a:pt x="2846" y="124"/>
                  </a:cubicBezTo>
                  <a:cubicBezTo>
                    <a:pt x="2865" y="210"/>
                    <a:pt x="2890" y="295"/>
                    <a:pt x="2947" y="368"/>
                  </a:cubicBezTo>
                  <a:cubicBezTo>
                    <a:pt x="3012" y="310"/>
                    <a:pt x="3030" y="234"/>
                    <a:pt x="3034" y="155"/>
                  </a:cubicBezTo>
                  <a:cubicBezTo>
                    <a:pt x="3036" y="97"/>
                    <a:pt x="3021" y="46"/>
                    <a:pt x="2987" y="0"/>
                  </a:cubicBezTo>
                  <a:cubicBezTo>
                    <a:pt x="2796" y="0"/>
                    <a:pt x="2796" y="0"/>
                    <a:pt x="2796" y="0"/>
                  </a:cubicBezTo>
                  <a:cubicBezTo>
                    <a:pt x="2802" y="1"/>
                    <a:pt x="2808" y="4"/>
                    <a:pt x="2814" y="7"/>
                  </a:cubicBezTo>
                  <a:cubicBezTo>
                    <a:pt x="2778" y="53"/>
                    <a:pt x="2744" y="97"/>
                    <a:pt x="2710" y="141"/>
                  </a:cubicBezTo>
                  <a:cubicBezTo>
                    <a:pt x="2712" y="143"/>
                    <a:pt x="2714" y="144"/>
                    <a:pt x="2716" y="146"/>
                  </a:cubicBezTo>
                  <a:cubicBezTo>
                    <a:pt x="2754" y="107"/>
                    <a:pt x="2793" y="68"/>
                    <a:pt x="2838" y="22"/>
                  </a:cubicBezTo>
                  <a:cubicBezTo>
                    <a:pt x="2838" y="96"/>
                    <a:pt x="2800" y="142"/>
                    <a:pt x="2760" y="183"/>
                  </a:cubicBezTo>
                  <a:cubicBezTo>
                    <a:pt x="2721" y="222"/>
                    <a:pt x="2677" y="257"/>
                    <a:pt x="2613" y="257"/>
                  </a:cubicBezTo>
                  <a:cubicBezTo>
                    <a:pt x="2640" y="155"/>
                    <a:pt x="2694" y="74"/>
                    <a:pt x="2771" y="7"/>
                  </a:cubicBezTo>
                  <a:cubicBezTo>
                    <a:pt x="2775" y="3"/>
                    <a:pt x="2779" y="1"/>
                    <a:pt x="2783" y="0"/>
                  </a:cubicBezTo>
                  <a:cubicBezTo>
                    <a:pt x="2597" y="0"/>
                    <a:pt x="2597" y="0"/>
                    <a:pt x="2597" y="0"/>
                  </a:cubicBezTo>
                  <a:cubicBezTo>
                    <a:pt x="2634" y="15"/>
                    <a:pt x="2673" y="23"/>
                    <a:pt x="2716" y="21"/>
                  </a:cubicBezTo>
                  <a:cubicBezTo>
                    <a:pt x="2717" y="20"/>
                    <a:pt x="2718" y="23"/>
                    <a:pt x="2719" y="24"/>
                  </a:cubicBezTo>
                  <a:cubicBezTo>
                    <a:pt x="2653" y="98"/>
                    <a:pt x="2601" y="196"/>
                    <a:pt x="2588" y="270"/>
                  </a:cubicBezTo>
                  <a:cubicBezTo>
                    <a:pt x="2609" y="282"/>
                    <a:pt x="2630" y="280"/>
                    <a:pt x="2652" y="274"/>
                  </a:cubicBezTo>
                  <a:close/>
                  <a:moveTo>
                    <a:pt x="2870" y="108"/>
                  </a:moveTo>
                  <a:cubicBezTo>
                    <a:pt x="2872" y="76"/>
                    <a:pt x="2870" y="37"/>
                    <a:pt x="2912" y="17"/>
                  </a:cubicBezTo>
                  <a:cubicBezTo>
                    <a:pt x="2931" y="57"/>
                    <a:pt x="2929" y="100"/>
                    <a:pt x="2943" y="138"/>
                  </a:cubicBezTo>
                  <a:cubicBezTo>
                    <a:pt x="2959" y="97"/>
                    <a:pt x="2940" y="56"/>
                    <a:pt x="2941" y="13"/>
                  </a:cubicBezTo>
                  <a:cubicBezTo>
                    <a:pt x="2970" y="25"/>
                    <a:pt x="2991" y="44"/>
                    <a:pt x="3000" y="71"/>
                  </a:cubicBezTo>
                  <a:cubicBezTo>
                    <a:pt x="3028" y="166"/>
                    <a:pt x="3007" y="252"/>
                    <a:pt x="2954" y="335"/>
                  </a:cubicBezTo>
                  <a:cubicBezTo>
                    <a:pt x="2908" y="280"/>
                    <a:pt x="2865" y="171"/>
                    <a:pt x="2870" y="108"/>
                  </a:cubicBezTo>
                  <a:close/>
                  <a:moveTo>
                    <a:pt x="3414" y="0"/>
                  </a:moveTo>
                  <a:cubicBezTo>
                    <a:pt x="3375" y="0"/>
                    <a:pt x="3375" y="0"/>
                    <a:pt x="3375" y="0"/>
                  </a:cubicBezTo>
                  <a:cubicBezTo>
                    <a:pt x="3371" y="22"/>
                    <a:pt x="3362" y="41"/>
                    <a:pt x="3348" y="59"/>
                  </a:cubicBezTo>
                  <a:cubicBezTo>
                    <a:pt x="3302" y="115"/>
                    <a:pt x="3237" y="132"/>
                    <a:pt x="3169" y="144"/>
                  </a:cubicBezTo>
                  <a:cubicBezTo>
                    <a:pt x="3165" y="96"/>
                    <a:pt x="3176" y="44"/>
                    <a:pt x="3197" y="0"/>
                  </a:cubicBezTo>
                  <a:cubicBezTo>
                    <a:pt x="3171" y="0"/>
                    <a:pt x="3171" y="0"/>
                    <a:pt x="3171" y="0"/>
                  </a:cubicBezTo>
                  <a:cubicBezTo>
                    <a:pt x="3151" y="46"/>
                    <a:pt x="3143" y="98"/>
                    <a:pt x="3149" y="155"/>
                  </a:cubicBezTo>
                  <a:cubicBezTo>
                    <a:pt x="3231" y="183"/>
                    <a:pt x="3358" y="113"/>
                    <a:pt x="3414" y="0"/>
                  </a:cubicBezTo>
                  <a:close/>
                  <a:moveTo>
                    <a:pt x="77" y="680"/>
                  </a:moveTo>
                  <a:cubicBezTo>
                    <a:pt x="64" y="685"/>
                    <a:pt x="51" y="689"/>
                    <a:pt x="39" y="694"/>
                  </a:cubicBezTo>
                  <a:cubicBezTo>
                    <a:pt x="26" y="700"/>
                    <a:pt x="13" y="706"/>
                    <a:pt x="0" y="710"/>
                  </a:cubicBezTo>
                  <a:cubicBezTo>
                    <a:pt x="0" y="732"/>
                    <a:pt x="0" y="732"/>
                    <a:pt x="0" y="732"/>
                  </a:cubicBezTo>
                  <a:cubicBezTo>
                    <a:pt x="29" y="721"/>
                    <a:pt x="56" y="706"/>
                    <a:pt x="77" y="680"/>
                  </a:cubicBezTo>
                  <a:close/>
                  <a:moveTo>
                    <a:pt x="3289" y="0"/>
                  </a:moveTo>
                  <a:cubicBezTo>
                    <a:pt x="3279" y="13"/>
                    <a:pt x="3269" y="26"/>
                    <a:pt x="3260" y="40"/>
                  </a:cubicBezTo>
                  <a:cubicBezTo>
                    <a:pt x="3278" y="30"/>
                    <a:pt x="3296" y="16"/>
                    <a:pt x="3313" y="0"/>
                  </a:cubicBezTo>
                  <a:lnTo>
                    <a:pt x="3289" y="0"/>
                  </a:lnTo>
                  <a:close/>
                  <a:moveTo>
                    <a:pt x="3803" y="228"/>
                  </a:moveTo>
                  <a:cubicBezTo>
                    <a:pt x="3807" y="250"/>
                    <a:pt x="3809" y="270"/>
                    <a:pt x="3840" y="265"/>
                  </a:cubicBezTo>
                  <a:cubicBezTo>
                    <a:pt x="3840" y="261"/>
                    <a:pt x="3840" y="261"/>
                    <a:pt x="3840" y="261"/>
                  </a:cubicBezTo>
                  <a:cubicBezTo>
                    <a:pt x="3834" y="243"/>
                    <a:pt x="3828" y="228"/>
                    <a:pt x="3803" y="228"/>
                  </a:cubicBezTo>
                  <a:close/>
                  <a:moveTo>
                    <a:pt x="3788" y="152"/>
                  </a:moveTo>
                  <a:cubicBezTo>
                    <a:pt x="3765" y="165"/>
                    <a:pt x="3754" y="158"/>
                    <a:pt x="3747" y="141"/>
                  </a:cubicBezTo>
                  <a:cubicBezTo>
                    <a:pt x="3741" y="127"/>
                    <a:pt x="3731" y="114"/>
                    <a:pt x="3728" y="99"/>
                  </a:cubicBezTo>
                  <a:cubicBezTo>
                    <a:pt x="3722" y="76"/>
                    <a:pt x="3710" y="62"/>
                    <a:pt x="3685" y="60"/>
                  </a:cubicBezTo>
                  <a:cubicBezTo>
                    <a:pt x="3685" y="32"/>
                    <a:pt x="3673" y="14"/>
                    <a:pt x="3656" y="0"/>
                  </a:cubicBezTo>
                  <a:cubicBezTo>
                    <a:pt x="3596" y="0"/>
                    <a:pt x="3596" y="0"/>
                    <a:pt x="3596" y="0"/>
                  </a:cubicBezTo>
                  <a:cubicBezTo>
                    <a:pt x="3609" y="12"/>
                    <a:pt x="3620" y="25"/>
                    <a:pt x="3631" y="40"/>
                  </a:cubicBezTo>
                  <a:cubicBezTo>
                    <a:pt x="3646" y="60"/>
                    <a:pt x="3657" y="82"/>
                    <a:pt x="3685" y="89"/>
                  </a:cubicBezTo>
                  <a:cubicBezTo>
                    <a:pt x="3692" y="91"/>
                    <a:pt x="3700" y="100"/>
                    <a:pt x="3704" y="108"/>
                  </a:cubicBezTo>
                  <a:cubicBezTo>
                    <a:pt x="3760" y="203"/>
                    <a:pt x="3798" y="305"/>
                    <a:pt x="3820" y="413"/>
                  </a:cubicBezTo>
                  <a:cubicBezTo>
                    <a:pt x="3827" y="450"/>
                    <a:pt x="3825" y="488"/>
                    <a:pt x="3815" y="525"/>
                  </a:cubicBezTo>
                  <a:cubicBezTo>
                    <a:pt x="3811" y="539"/>
                    <a:pt x="3810" y="554"/>
                    <a:pt x="3807" y="568"/>
                  </a:cubicBezTo>
                  <a:cubicBezTo>
                    <a:pt x="3820" y="575"/>
                    <a:pt x="3830" y="577"/>
                    <a:pt x="3840" y="576"/>
                  </a:cubicBezTo>
                  <a:cubicBezTo>
                    <a:pt x="3840" y="343"/>
                    <a:pt x="3840" y="343"/>
                    <a:pt x="3840" y="343"/>
                  </a:cubicBezTo>
                  <a:cubicBezTo>
                    <a:pt x="3834" y="333"/>
                    <a:pt x="3829" y="322"/>
                    <a:pt x="3826" y="311"/>
                  </a:cubicBezTo>
                  <a:cubicBezTo>
                    <a:pt x="3810" y="261"/>
                    <a:pt x="3761" y="220"/>
                    <a:pt x="3788" y="152"/>
                  </a:cubicBezTo>
                  <a:close/>
                  <a:moveTo>
                    <a:pt x="3559" y="1512"/>
                  </a:moveTo>
                  <a:cubicBezTo>
                    <a:pt x="3526" y="1458"/>
                    <a:pt x="3479" y="1418"/>
                    <a:pt x="3424" y="1391"/>
                  </a:cubicBezTo>
                  <a:cubicBezTo>
                    <a:pt x="3381" y="1371"/>
                    <a:pt x="3333" y="1376"/>
                    <a:pt x="3287" y="1379"/>
                  </a:cubicBezTo>
                  <a:cubicBezTo>
                    <a:pt x="3246" y="1382"/>
                    <a:pt x="3208" y="1397"/>
                    <a:pt x="3172" y="1416"/>
                  </a:cubicBezTo>
                  <a:cubicBezTo>
                    <a:pt x="3159" y="1424"/>
                    <a:pt x="3145" y="1431"/>
                    <a:pt x="3126" y="1416"/>
                  </a:cubicBezTo>
                  <a:cubicBezTo>
                    <a:pt x="3185" y="1395"/>
                    <a:pt x="3225" y="1355"/>
                    <a:pt x="3260" y="1309"/>
                  </a:cubicBezTo>
                  <a:cubicBezTo>
                    <a:pt x="3297" y="1260"/>
                    <a:pt x="3310" y="1204"/>
                    <a:pt x="3318" y="1143"/>
                  </a:cubicBezTo>
                  <a:cubicBezTo>
                    <a:pt x="3236" y="1133"/>
                    <a:pt x="3166" y="1161"/>
                    <a:pt x="3103" y="1208"/>
                  </a:cubicBezTo>
                  <a:cubicBezTo>
                    <a:pt x="3041" y="1255"/>
                    <a:pt x="2998" y="1316"/>
                    <a:pt x="2990" y="1398"/>
                  </a:cubicBezTo>
                  <a:cubicBezTo>
                    <a:pt x="2841" y="1409"/>
                    <a:pt x="2710" y="1458"/>
                    <a:pt x="2597" y="1557"/>
                  </a:cubicBezTo>
                  <a:cubicBezTo>
                    <a:pt x="2618" y="1415"/>
                    <a:pt x="2674" y="1287"/>
                    <a:pt x="2740" y="1161"/>
                  </a:cubicBezTo>
                  <a:cubicBezTo>
                    <a:pt x="2766" y="1167"/>
                    <a:pt x="2788" y="1173"/>
                    <a:pt x="2811" y="1176"/>
                  </a:cubicBezTo>
                  <a:cubicBezTo>
                    <a:pt x="2886" y="1183"/>
                    <a:pt x="2957" y="1170"/>
                    <a:pt x="3022" y="1134"/>
                  </a:cubicBezTo>
                  <a:cubicBezTo>
                    <a:pt x="3053" y="1116"/>
                    <a:pt x="3079" y="1089"/>
                    <a:pt x="3105" y="1065"/>
                  </a:cubicBezTo>
                  <a:cubicBezTo>
                    <a:pt x="3116" y="1055"/>
                    <a:pt x="3113" y="1043"/>
                    <a:pt x="3104" y="1031"/>
                  </a:cubicBezTo>
                  <a:cubicBezTo>
                    <a:pt x="3081" y="999"/>
                    <a:pt x="3046" y="988"/>
                    <a:pt x="3012" y="977"/>
                  </a:cubicBezTo>
                  <a:cubicBezTo>
                    <a:pt x="2984" y="968"/>
                    <a:pt x="2955" y="968"/>
                    <a:pt x="2923" y="963"/>
                  </a:cubicBezTo>
                  <a:cubicBezTo>
                    <a:pt x="2962" y="910"/>
                    <a:pt x="3013" y="869"/>
                    <a:pt x="3065" y="824"/>
                  </a:cubicBezTo>
                  <a:cubicBezTo>
                    <a:pt x="3072" y="844"/>
                    <a:pt x="3076" y="863"/>
                    <a:pt x="3085" y="879"/>
                  </a:cubicBezTo>
                  <a:cubicBezTo>
                    <a:pt x="3108" y="919"/>
                    <a:pt x="3148" y="934"/>
                    <a:pt x="3190" y="938"/>
                  </a:cubicBezTo>
                  <a:cubicBezTo>
                    <a:pt x="3237" y="943"/>
                    <a:pt x="3283" y="935"/>
                    <a:pt x="3326" y="915"/>
                  </a:cubicBezTo>
                  <a:cubicBezTo>
                    <a:pt x="3348" y="904"/>
                    <a:pt x="3372" y="896"/>
                    <a:pt x="3396" y="887"/>
                  </a:cubicBezTo>
                  <a:cubicBezTo>
                    <a:pt x="3434" y="872"/>
                    <a:pt x="3474" y="864"/>
                    <a:pt x="3521" y="889"/>
                  </a:cubicBezTo>
                  <a:cubicBezTo>
                    <a:pt x="3503" y="843"/>
                    <a:pt x="3481" y="807"/>
                    <a:pt x="3448" y="787"/>
                  </a:cubicBezTo>
                  <a:cubicBezTo>
                    <a:pt x="3415" y="767"/>
                    <a:pt x="3375" y="761"/>
                    <a:pt x="3334" y="747"/>
                  </a:cubicBezTo>
                  <a:cubicBezTo>
                    <a:pt x="3401" y="673"/>
                    <a:pt x="3439" y="585"/>
                    <a:pt x="3461" y="484"/>
                  </a:cubicBezTo>
                  <a:cubicBezTo>
                    <a:pt x="3452" y="486"/>
                    <a:pt x="3446" y="486"/>
                    <a:pt x="3443" y="489"/>
                  </a:cubicBezTo>
                  <a:cubicBezTo>
                    <a:pt x="3406" y="525"/>
                    <a:pt x="3357" y="535"/>
                    <a:pt x="3311" y="549"/>
                  </a:cubicBezTo>
                  <a:cubicBezTo>
                    <a:pt x="3273" y="562"/>
                    <a:pt x="3233" y="570"/>
                    <a:pt x="3194" y="580"/>
                  </a:cubicBezTo>
                  <a:cubicBezTo>
                    <a:pt x="3181" y="555"/>
                    <a:pt x="3166" y="527"/>
                    <a:pt x="3153" y="498"/>
                  </a:cubicBezTo>
                  <a:cubicBezTo>
                    <a:pt x="3139" y="469"/>
                    <a:pt x="3127" y="440"/>
                    <a:pt x="3114" y="409"/>
                  </a:cubicBezTo>
                  <a:cubicBezTo>
                    <a:pt x="3041" y="440"/>
                    <a:pt x="3022" y="512"/>
                    <a:pt x="3003" y="581"/>
                  </a:cubicBezTo>
                  <a:cubicBezTo>
                    <a:pt x="2983" y="652"/>
                    <a:pt x="2986" y="723"/>
                    <a:pt x="3041" y="782"/>
                  </a:cubicBezTo>
                  <a:cubicBezTo>
                    <a:pt x="3007" y="807"/>
                    <a:pt x="2974" y="830"/>
                    <a:pt x="2944" y="854"/>
                  </a:cubicBezTo>
                  <a:cubicBezTo>
                    <a:pt x="2914" y="879"/>
                    <a:pt x="2886" y="906"/>
                    <a:pt x="2852" y="937"/>
                  </a:cubicBezTo>
                  <a:cubicBezTo>
                    <a:pt x="2855" y="813"/>
                    <a:pt x="2820" y="709"/>
                    <a:pt x="2724" y="630"/>
                  </a:cubicBezTo>
                  <a:cubicBezTo>
                    <a:pt x="2694" y="646"/>
                    <a:pt x="2682" y="675"/>
                    <a:pt x="2666" y="701"/>
                  </a:cubicBezTo>
                  <a:cubicBezTo>
                    <a:pt x="2626" y="765"/>
                    <a:pt x="2621" y="838"/>
                    <a:pt x="2628" y="912"/>
                  </a:cubicBezTo>
                  <a:cubicBezTo>
                    <a:pt x="2635" y="995"/>
                    <a:pt x="2666" y="1072"/>
                    <a:pt x="2699" y="1151"/>
                  </a:cubicBezTo>
                  <a:cubicBezTo>
                    <a:pt x="2639" y="1249"/>
                    <a:pt x="2586" y="1354"/>
                    <a:pt x="2552" y="1467"/>
                  </a:cubicBezTo>
                  <a:cubicBezTo>
                    <a:pt x="2518" y="1578"/>
                    <a:pt x="2495" y="1693"/>
                    <a:pt x="2467" y="1810"/>
                  </a:cubicBezTo>
                  <a:cubicBezTo>
                    <a:pt x="2456" y="1782"/>
                    <a:pt x="2446" y="1755"/>
                    <a:pt x="2437" y="1729"/>
                  </a:cubicBezTo>
                  <a:cubicBezTo>
                    <a:pt x="2515" y="1569"/>
                    <a:pt x="2524" y="1412"/>
                    <a:pt x="2421" y="1256"/>
                  </a:cubicBezTo>
                  <a:cubicBezTo>
                    <a:pt x="2369" y="1290"/>
                    <a:pt x="2340" y="1335"/>
                    <a:pt x="2328" y="1389"/>
                  </a:cubicBezTo>
                  <a:cubicBezTo>
                    <a:pt x="2317" y="1440"/>
                    <a:pt x="2313" y="1493"/>
                    <a:pt x="2306" y="1549"/>
                  </a:cubicBezTo>
                  <a:cubicBezTo>
                    <a:pt x="2228" y="1465"/>
                    <a:pt x="2129" y="1417"/>
                    <a:pt x="2022" y="1375"/>
                  </a:cubicBezTo>
                  <a:cubicBezTo>
                    <a:pt x="2019" y="1358"/>
                    <a:pt x="2013" y="1338"/>
                    <a:pt x="2011" y="1318"/>
                  </a:cubicBezTo>
                  <a:cubicBezTo>
                    <a:pt x="1998" y="1229"/>
                    <a:pt x="1944" y="1171"/>
                    <a:pt x="1871" y="1129"/>
                  </a:cubicBezTo>
                  <a:cubicBezTo>
                    <a:pt x="1842" y="1112"/>
                    <a:pt x="1811" y="1099"/>
                    <a:pt x="1779" y="1090"/>
                  </a:cubicBezTo>
                  <a:cubicBezTo>
                    <a:pt x="1742" y="1079"/>
                    <a:pt x="1727" y="1096"/>
                    <a:pt x="1734" y="1135"/>
                  </a:cubicBezTo>
                  <a:cubicBezTo>
                    <a:pt x="1747" y="1201"/>
                    <a:pt x="1768" y="1264"/>
                    <a:pt x="1818" y="1314"/>
                  </a:cubicBezTo>
                  <a:cubicBezTo>
                    <a:pt x="1819" y="1314"/>
                    <a:pt x="1818" y="1316"/>
                    <a:pt x="1818" y="1318"/>
                  </a:cubicBezTo>
                  <a:cubicBezTo>
                    <a:pt x="1718" y="1318"/>
                    <a:pt x="1610" y="1344"/>
                    <a:pt x="1547" y="1384"/>
                  </a:cubicBezTo>
                  <a:cubicBezTo>
                    <a:pt x="1551" y="1407"/>
                    <a:pt x="1567" y="1421"/>
                    <a:pt x="1586" y="1434"/>
                  </a:cubicBezTo>
                  <a:cubicBezTo>
                    <a:pt x="1648" y="1473"/>
                    <a:pt x="1718" y="1477"/>
                    <a:pt x="1789" y="1476"/>
                  </a:cubicBezTo>
                  <a:cubicBezTo>
                    <a:pt x="1800" y="1475"/>
                    <a:pt x="1810" y="1475"/>
                    <a:pt x="1821" y="1475"/>
                  </a:cubicBezTo>
                  <a:cubicBezTo>
                    <a:pt x="1822" y="1475"/>
                    <a:pt x="1823" y="1476"/>
                    <a:pt x="1827" y="1480"/>
                  </a:cubicBezTo>
                  <a:cubicBezTo>
                    <a:pt x="1775" y="1551"/>
                    <a:pt x="1728" y="1626"/>
                    <a:pt x="1711" y="1717"/>
                  </a:cubicBezTo>
                  <a:cubicBezTo>
                    <a:pt x="1798" y="1727"/>
                    <a:pt x="1866" y="1691"/>
                    <a:pt x="1928" y="1641"/>
                  </a:cubicBezTo>
                  <a:cubicBezTo>
                    <a:pt x="1992" y="1590"/>
                    <a:pt x="2021" y="1520"/>
                    <a:pt x="2021" y="1431"/>
                  </a:cubicBezTo>
                  <a:cubicBezTo>
                    <a:pt x="2130" y="1478"/>
                    <a:pt x="2221" y="1538"/>
                    <a:pt x="2292" y="1632"/>
                  </a:cubicBezTo>
                  <a:cubicBezTo>
                    <a:pt x="2177" y="1615"/>
                    <a:pt x="2081" y="1643"/>
                    <a:pt x="2005" y="1727"/>
                  </a:cubicBezTo>
                  <a:cubicBezTo>
                    <a:pt x="2046" y="1827"/>
                    <a:pt x="2249" y="1878"/>
                    <a:pt x="2382" y="1783"/>
                  </a:cubicBezTo>
                  <a:cubicBezTo>
                    <a:pt x="2410" y="1858"/>
                    <a:pt x="2428" y="1933"/>
                    <a:pt x="2411" y="2012"/>
                  </a:cubicBezTo>
                  <a:cubicBezTo>
                    <a:pt x="2406" y="2036"/>
                    <a:pt x="2397" y="2059"/>
                    <a:pt x="2410" y="2084"/>
                  </a:cubicBezTo>
                  <a:cubicBezTo>
                    <a:pt x="2413" y="2091"/>
                    <a:pt x="2411" y="2103"/>
                    <a:pt x="2408" y="2112"/>
                  </a:cubicBezTo>
                  <a:cubicBezTo>
                    <a:pt x="2403" y="2128"/>
                    <a:pt x="2397" y="2145"/>
                    <a:pt x="2391" y="2161"/>
                  </a:cubicBezTo>
                  <a:cubicBezTo>
                    <a:pt x="2414" y="2161"/>
                    <a:pt x="2414" y="2161"/>
                    <a:pt x="2414" y="2161"/>
                  </a:cubicBezTo>
                  <a:cubicBezTo>
                    <a:pt x="2419" y="2148"/>
                    <a:pt x="2422" y="2134"/>
                    <a:pt x="2430" y="2124"/>
                  </a:cubicBezTo>
                  <a:cubicBezTo>
                    <a:pt x="2444" y="2104"/>
                    <a:pt x="2446" y="2086"/>
                    <a:pt x="2432" y="2065"/>
                  </a:cubicBezTo>
                  <a:cubicBezTo>
                    <a:pt x="2465" y="2036"/>
                    <a:pt x="2459" y="1999"/>
                    <a:pt x="2451" y="1963"/>
                  </a:cubicBezTo>
                  <a:cubicBezTo>
                    <a:pt x="2438" y="1900"/>
                    <a:pt x="2429" y="1836"/>
                    <a:pt x="2405" y="1776"/>
                  </a:cubicBezTo>
                  <a:cubicBezTo>
                    <a:pt x="2399" y="1761"/>
                    <a:pt x="2399" y="1749"/>
                    <a:pt x="2417" y="1745"/>
                  </a:cubicBezTo>
                  <a:cubicBezTo>
                    <a:pt x="2455" y="1806"/>
                    <a:pt x="2444" y="1878"/>
                    <a:pt x="2464" y="1943"/>
                  </a:cubicBezTo>
                  <a:cubicBezTo>
                    <a:pt x="2471" y="1935"/>
                    <a:pt x="2476" y="1928"/>
                    <a:pt x="2478" y="1919"/>
                  </a:cubicBezTo>
                  <a:cubicBezTo>
                    <a:pt x="2495" y="1825"/>
                    <a:pt x="2514" y="1730"/>
                    <a:pt x="2529" y="1635"/>
                  </a:cubicBezTo>
                  <a:cubicBezTo>
                    <a:pt x="2544" y="1544"/>
                    <a:pt x="2573" y="1456"/>
                    <a:pt x="2609" y="1371"/>
                  </a:cubicBezTo>
                  <a:cubicBezTo>
                    <a:pt x="2616" y="1354"/>
                    <a:pt x="2625" y="1339"/>
                    <a:pt x="2633" y="1323"/>
                  </a:cubicBezTo>
                  <a:cubicBezTo>
                    <a:pt x="2627" y="1360"/>
                    <a:pt x="2612" y="1393"/>
                    <a:pt x="2602" y="1428"/>
                  </a:cubicBezTo>
                  <a:cubicBezTo>
                    <a:pt x="2567" y="1546"/>
                    <a:pt x="2542" y="1666"/>
                    <a:pt x="2521" y="1787"/>
                  </a:cubicBezTo>
                  <a:cubicBezTo>
                    <a:pt x="2503" y="1886"/>
                    <a:pt x="2489" y="1986"/>
                    <a:pt x="2473" y="2085"/>
                  </a:cubicBezTo>
                  <a:cubicBezTo>
                    <a:pt x="2469" y="2111"/>
                    <a:pt x="2464" y="2136"/>
                    <a:pt x="2457" y="2161"/>
                  </a:cubicBezTo>
                  <a:cubicBezTo>
                    <a:pt x="2479" y="2161"/>
                    <a:pt x="2479" y="2161"/>
                    <a:pt x="2479" y="2161"/>
                  </a:cubicBezTo>
                  <a:cubicBezTo>
                    <a:pt x="2485" y="2135"/>
                    <a:pt x="2490" y="2109"/>
                    <a:pt x="2495" y="2083"/>
                  </a:cubicBezTo>
                  <a:cubicBezTo>
                    <a:pt x="2497" y="2069"/>
                    <a:pt x="2502" y="2057"/>
                    <a:pt x="2506" y="2040"/>
                  </a:cubicBezTo>
                  <a:cubicBezTo>
                    <a:pt x="2516" y="2045"/>
                    <a:pt x="2523" y="2048"/>
                    <a:pt x="2529" y="2053"/>
                  </a:cubicBezTo>
                  <a:cubicBezTo>
                    <a:pt x="2596" y="2101"/>
                    <a:pt x="2669" y="2097"/>
                    <a:pt x="2742" y="2076"/>
                  </a:cubicBezTo>
                  <a:cubicBezTo>
                    <a:pt x="2781" y="2064"/>
                    <a:pt x="2818" y="2040"/>
                    <a:pt x="2853" y="2017"/>
                  </a:cubicBezTo>
                  <a:cubicBezTo>
                    <a:pt x="2878" y="2001"/>
                    <a:pt x="2897" y="1976"/>
                    <a:pt x="2919" y="1955"/>
                  </a:cubicBezTo>
                  <a:cubicBezTo>
                    <a:pt x="2891" y="1911"/>
                    <a:pt x="2844" y="1908"/>
                    <a:pt x="2801" y="1890"/>
                  </a:cubicBezTo>
                  <a:cubicBezTo>
                    <a:pt x="2874" y="1816"/>
                    <a:pt x="2911" y="1727"/>
                    <a:pt x="2937" y="1628"/>
                  </a:cubicBezTo>
                  <a:cubicBezTo>
                    <a:pt x="2930" y="1625"/>
                    <a:pt x="2923" y="1620"/>
                    <a:pt x="2916" y="1619"/>
                  </a:cubicBezTo>
                  <a:cubicBezTo>
                    <a:pt x="2824" y="1615"/>
                    <a:pt x="2739" y="1631"/>
                    <a:pt x="2666" y="1696"/>
                  </a:cubicBezTo>
                  <a:cubicBezTo>
                    <a:pt x="2621" y="1738"/>
                    <a:pt x="2574" y="1777"/>
                    <a:pt x="2539" y="1829"/>
                  </a:cubicBezTo>
                  <a:cubicBezTo>
                    <a:pt x="2555" y="1709"/>
                    <a:pt x="2601" y="1607"/>
                    <a:pt x="2709" y="1543"/>
                  </a:cubicBezTo>
                  <a:cubicBezTo>
                    <a:pt x="2766" y="1509"/>
                    <a:pt x="2824" y="1477"/>
                    <a:pt x="2889" y="1463"/>
                  </a:cubicBezTo>
                  <a:cubicBezTo>
                    <a:pt x="2969" y="1446"/>
                    <a:pt x="3051" y="1432"/>
                    <a:pt x="3136" y="1452"/>
                  </a:cubicBezTo>
                  <a:cubicBezTo>
                    <a:pt x="3111" y="1572"/>
                    <a:pt x="3197" y="1725"/>
                    <a:pt x="3381" y="1761"/>
                  </a:cubicBezTo>
                  <a:cubicBezTo>
                    <a:pt x="3415" y="1727"/>
                    <a:pt x="3407" y="1686"/>
                    <a:pt x="3397" y="1646"/>
                  </a:cubicBezTo>
                  <a:cubicBezTo>
                    <a:pt x="3390" y="1622"/>
                    <a:pt x="3379" y="1600"/>
                    <a:pt x="3370" y="1577"/>
                  </a:cubicBezTo>
                  <a:cubicBezTo>
                    <a:pt x="3436" y="1565"/>
                    <a:pt x="3498" y="1553"/>
                    <a:pt x="3563" y="1540"/>
                  </a:cubicBezTo>
                  <a:cubicBezTo>
                    <a:pt x="3561" y="1528"/>
                    <a:pt x="3563" y="1518"/>
                    <a:pt x="3559" y="1512"/>
                  </a:cubicBezTo>
                  <a:close/>
                  <a:moveTo>
                    <a:pt x="3423" y="797"/>
                  </a:moveTo>
                  <a:cubicBezTo>
                    <a:pt x="3443" y="804"/>
                    <a:pt x="3462" y="816"/>
                    <a:pt x="3470" y="842"/>
                  </a:cubicBezTo>
                  <a:cubicBezTo>
                    <a:pt x="3424" y="857"/>
                    <a:pt x="3382" y="868"/>
                    <a:pt x="3343" y="885"/>
                  </a:cubicBezTo>
                  <a:cubicBezTo>
                    <a:pt x="3310" y="900"/>
                    <a:pt x="3275" y="903"/>
                    <a:pt x="3241" y="903"/>
                  </a:cubicBezTo>
                  <a:cubicBezTo>
                    <a:pt x="3213" y="904"/>
                    <a:pt x="3188" y="894"/>
                    <a:pt x="3169" y="868"/>
                  </a:cubicBezTo>
                  <a:cubicBezTo>
                    <a:pt x="3199" y="864"/>
                    <a:pt x="3226" y="861"/>
                    <a:pt x="3253" y="858"/>
                  </a:cubicBezTo>
                  <a:cubicBezTo>
                    <a:pt x="3232" y="851"/>
                    <a:pt x="3211" y="850"/>
                    <a:pt x="3191" y="847"/>
                  </a:cubicBezTo>
                  <a:cubicBezTo>
                    <a:pt x="3171" y="844"/>
                    <a:pt x="3149" y="843"/>
                    <a:pt x="3140" y="817"/>
                  </a:cubicBezTo>
                  <a:cubicBezTo>
                    <a:pt x="3169" y="815"/>
                    <a:pt x="3197" y="814"/>
                    <a:pt x="3224" y="811"/>
                  </a:cubicBezTo>
                  <a:cubicBezTo>
                    <a:pt x="3253" y="807"/>
                    <a:pt x="3275" y="781"/>
                    <a:pt x="3307" y="789"/>
                  </a:cubicBezTo>
                  <a:cubicBezTo>
                    <a:pt x="3348" y="763"/>
                    <a:pt x="3386" y="784"/>
                    <a:pt x="3423" y="797"/>
                  </a:cubicBezTo>
                  <a:close/>
                  <a:moveTo>
                    <a:pt x="3269" y="582"/>
                  </a:moveTo>
                  <a:cubicBezTo>
                    <a:pt x="3321" y="570"/>
                    <a:pt x="3373" y="561"/>
                    <a:pt x="3425" y="534"/>
                  </a:cubicBezTo>
                  <a:cubicBezTo>
                    <a:pt x="3415" y="564"/>
                    <a:pt x="3406" y="594"/>
                    <a:pt x="3392" y="623"/>
                  </a:cubicBezTo>
                  <a:cubicBezTo>
                    <a:pt x="3367" y="675"/>
                    <a:pt x="3335" y="722"/>
                    <a:pt x="3288" y="757"/>
                  </a:cubicBezTo>
                  <a:cubicBezTo>
                    <a:pt x="3233" y="798"/>
                    <a:pt x="3195" y="800"/>
                    <a:pt x="3145" y="762"/>
                  </a:cubicBezTo>
                  <a:cubicBezTo>
                    <a:pt x="3184" y="737"/>
                    <a:pt x="3227" y="718"/>
                    <a:pt x="3256" y="679"/>
                  </a:cubicBezTo>
                  <a:cubicBezTo>
                    <a:pt x="3214" y="697"/>
                    <a:pt x="3177" y="727"/>
                    <a:pt x="3130" y="734"/>
                  </a:cubicBezTo>
                  <a:cubicBezTo>
                    <a:pt x="3128" y="728"/>
                    <a:pt x="3126" y="725"/>
                    <a:pt x="3126" y="723"/>
                  </a:cubicBezTo>
                  <a:cubicBezTo>
                    <a:pt x="3126" y="720"/>
                    <a:pt x="3126" y="717"/>
                    <a:pt x="3126" y="715"/>
                  </a:cubicBezTo>
                  <a:cubicBezTo>
                    <a:pt x="3149" y="643"/>
                    <a:pt x="3196" y="598"/>
                    <a:pt x="3269" y="582"/>
                  </a:cubicBezTo>
                  <a:close/>
                  <a:moveTo>
                    <a:pt x="3017" y="647"/>
                  </a:moveTo>
                  <a:cubicBezTo>
                    <a:pt x="3020" y="579"/>
                    <a:pt x="3041" y="516"/>
                    <a:pt x="3079" y="459"/>
                  </a:cubicBezTo>
                  <a:cubicBezTo>
                    <a:pt x="3084" y="452"/>
                    <a:pt x="3093" y="447"/>
                    <a:pt x="3097" y="444"/>
                  </a:cubicBezTo>
                  <a:cubicBezTo>
                    <a:pt x="3114" y="474"/>
                    <a:pt x="3129" y="503"/>
                    <a:pt x="3146" y="531"/>
                  </a:cubicBezTo>
                  <a:cubicBezTo>
                    <a:pt x="3161" y="555"/>
                    <a:pt x="3170" y="581"/>
                    <a:pt x="3166" y="605"/>
                  </a:cubicBezTo>
                  <a:cubicBezTo>
                    <a:pt x="3144" y="628"/>
                    <a:pt x="3125" y="648"/>
                    <a:pt x="3103" y="671"/>
                  </a:cubicBezTo>
                  <a:cubicBezTo>
                    <a:pt x="3099" y="640"/>
                    <a:pt x="3095" y="613"/>
                    <a:pt x="3091" y="586"/>
                  </a:cubicBezTo>
                  <a:cubicBezTo>
                    <a:pt x="3081" y="628"/>
                    <a:pt x="3090" y="672"/>
                    <a:pt x="3063" y="709"/>
                  </a:cubicBezTo>
                  <a:cubicBezTo>
                    <a:pt x="3027" y="695"/>
                    <a:pt x="3015" y="680"/>
                    <a:pt x="3017" y="647"/>
                  </a:cubicBezTo>
                  <a:close/>
                  <a:moveTo>
                    <a:pt x="3008" y="836"/>
                  </a:moveTo>
                  <a:cubicBezTo>
                    <a:pt x="2931" y="931"/>
                    <a:pt x="2890" y="969"/>
                    <a:pt x="2854" y="980"/>
                  </a:cubicBezTo>
                  <a:cubicBezTo>
                    <a:pt x="2896" y="917"/>
                    <a:pt x="2948" y="873"/>
                    <a:pt x="3008" y="836"/>
                  </a:cubicBezTo>
                  <a:close/>
                  <a:moveTo>
                    <a:pt x="2903" y="994"/>
                  </a:moveTo>
                  <a:cubicBezTo>
                    <a:pt x="2923" y="990"/>
                    <a:pt x="2943" y="986"/>
                    <a:pt x="2962" y="988"/>
                  </a:cubicBezTo>
                  <a:cubicBezTo>
                    <a:pt x="3008" y="993"/>
                    <a:pt x="3052" y="1005"/>
                    <a:pt x="3086" y="1041"/>
                  </a:cubicBezTo>
                  <a:cubicBezTo>
                    <a:pt x="3040" y="1135"/>
                    <a:pt x="2858" y="1187"/>
                    <a:pt x="2806" y="1123"/>
                  </a:cubicBezTo>
                  <a:cubicBezTo>
                    <a:pt x="2849" y="1079"/>
                    <a:pt x="2910" y="1074"/>
                    <a:pt x="2969" y="1051"/>
                  </a:cubicBezTo>
                  <a:cubicBezTo>
                    <a:pt x="2909" y="1043"/>
                    <a:pt x="2862" y="1071"/>
                    <a:pt x="2810" y="1085"/>
                  </a:cubicBezTo>
                  <a:cubicBezTo>
                    <a:pt x="2822" y="1029"/>
                    <a:pt x="2856" y="1003"/>
                    <a:pt x="2903" y="994"/>
                  </a:cubicBezTo>
                  <a:close/>
                  <a:moveTo>
                    <a:pt x="2653" y="927"/>
                  </a:moveTo>
                  <a:cubicBezTo>
                    <a:pt x="2630" y="829"/>
                    <a:pt x="2654" y="739"/>
                    <a:pt x="2722" y="660"/>
                  </a:cubicBezTo>
                  <a:cubicBezTo>
                    <a:pt x="2818" y="733"/>
                    <a:pt x="2852" y="877"/>
                    <a:pt x="2819" y="981"/>
                  </a:cubicBezTo>
                  <a:cubicBezTo>
                    <a:pt x="2811" y="1006"/>
                    <a:pt x="2796" y="1030"/>
                    <a:pt x="2765" y="1044"/>
                  </a:cubicBezTo>
                  <a:cubicBezTo>
                    <a:pt x="2758" y="995"/>
                    <a:pt x="2751" y="950"/>
                    <a:pt x="2744" y="904"/>
                  </a:cubicBezTo>
                  <a:cubicBezTo>
                    <a:pt x="2741" y="905"/>
                    <a:pt x="2738" y="905"/>
                    <a:pt x="2735" y="905"/>
                  </a:cubicBezTo>
                  <a:cubicBezTo>
                    <a:pt x="2736" y="951"/>
                    <a:pt x="2736" y="998"/>
                    <a:pt x="2736" y="1045"/>
                  </a:cubicBezTo>
                  <a:cubicBezTo>
                    <a:pt x="2701" y="1037"/>
                    <a:pt x="2671" y="1002"/>
                    <a:pt x="2653" y="927"/>
                  </a:cubicBezTo>
                  <a:close/>
                  <a:moveTo>
                    <a:pt x="1757" y="1111"/>
                  </a:moveTo>
                  <a:cubicBezTo>
                    <a:pt x="1842" y="1110"/>
                    <a:pt x="1959" y="1221"/>
                    <a:pt x="1959" y="1300"/>
                  </a:cubicBezTo>
                  <a:cubicBezTo>
                    <a:pt x="1925" y="1266"/>
                    <a:pt x="1889" y="1231"/>
                    <a:pt x="1853" y="1196"/>
                  </a:cubicBezTo>
                  <a:cubicBezTo>
                    <a:pt x="1851" y="1197"/>
                    <a:pt x="1849" y="1199"/>
                    <a:pt x="1847" y="1201"/>
                  </a:cubicBezTo>
                  <a:cubicBezTo>
                    <a:pt x="1877" y="1248"/>
                    <a:pt x="1928" y="1279"/>
                    <a:pt x="1947" y="1335"/>
                  </a:cubicBezTo>
                  <a:cubicBezTo>
                    <a:pt x="1817" y="1329"/>
                    <a:pt x="1758" y="1226"/>
                    <a:pt x="1757" y="1111"/>
                  </a:cubicBezTo>
                  <a:close/>
                  <a:moveTo>
                    <a:pt x="1726" y="1455"/>
                  </a:moveTo>
                  <a:cubicBezTo>
                    <a:pt x="1671" y="1452"/>
                    <a:pt x="1615" y="1441"/>
                    <a:pt x="1573" y="1394"/>
                  </a:cubicBezTo>
                  <a:cubicBezTo>
                    <a:pt x="1668" y="1346"/>
                    <a:pt x="1764" y="1333"/>
                    <a:pt x="1865" y="1346"/>
                  </a:cubicBezTo>
                  <a:cubicBezTo>
                    <a:pt x="1883" y="1348"/>
                    <a:pt x="1889" y="1361"/>
                    <a:pt x="1894" y="1378"/>
                  </a:cubicBezTo>
                  <a:cubicBezTo>
                    <a:pt x="1835" y="1382"/>
                    <a:pt x="1780" y="1386"/>
                    <a:pt x="1724" y="1389"/>
                  </a:cubicBezTo>
                  <a:cubicBezTo>
                    <a:pt x="1724" y="1392"/>
                    <a:pt x="1724" y="1394"/>
                    <a:pt x="1724" y="1397"/>
                  </a:cubicBezTo>
                  <a:cubicBezTo>
                    <a:pt x="1779" y="1400"/>
                    <a:pt x="1834" y="1403"/>
                    <a:pt x="1898" y="1407"/>
                  </a:cubicBezTo>
                  <a:cubicBezTo>
                    <a:pt x="1842" y="1456"/>
                    <a:pt x="1783" y="1458"/>
                    <a:pt x="1726" y="1455"/>
                  </a:cubicBezTo>
                  <a:close/>
                  <a:moveTo>
                    <a:pt x="1968" y="1560"/>
                  </a:moveTo>
                  <a:cubicBezTo>
                    <a:pt x="1916" y="1644"/>
                    <a:pt x="1838" y="1685"/>
                    <a:pt x="1741" y="1700"/>
                  </a:cubicBezTo>
                  <a:cubicBezTo>
                    <a:pt x="1751" y="1630"/>
                    <a:pt x="1804" y="1525"/>
                    <a:pt x="1855" y="1487"/>
                  </a:cubicBezTo>
                  <a:cubicBezTo>
                    <a:pt x="1880" y="1468"/>
                    <a:pt x="1908" y="1440"/>
                    <a:pt x="1951" y="1458"/>
                  </a:cubicBezTo>
                  <a:cubicBezTo>
                    <a:pt x="1934" y="1499"/>
                    <a:pt x="1900" y="1526"/>
                    <a:pt x="1881" y="1562"/>
                  </a:cubicBezTo>
                  <a:cubicBezTo>
                    <a:pt x="1922" y="1546"/>
                    <a:pt x="1940" y="1505"/>
                    <a:pt x="1973" y="1478"/>
                  </a:cubicBezTo>
                  <a:cubicBezTo>
                    <a:pt x="1983" y="1507"/>
                    <a:pt x="1983" y="1535"/>
                    <a:pt x="1968" y="1560"/>
                  </a:cubicBezTo>
                  <a:close/>
                  <a:moveTo>
                    <a:pt x="2205" y="1513"/>
                  </a:moveTo>
                  <a:cubicBezTo>
                    <a:pt x="2162" y="1479"/>
                    <a:pt x="2114" y="1453"/>
                    <a:pt x="2062" y="1420"/>
                  </a:cubicBezTo>
                  <a:cubicBezTo>
                    <a:pt x="2161" y="1446"/>
                    <a:pt x="2313" y="1557"/>
                    <a:pt x="2325" y="1625"/>
                  </a:cubicBezTo>
                  <a:cubicBezTo>
                    <a:pt x="2286" y="1588"/>
                    <a:pt x="2248" y="1547"/>
                    <a:pt x="2205" y="1513"/>
                  </a:cubicBezTo>
                  <a:close/>
                  <a:moveTo>
                    <a:pt x="2322" y="1740"/>
                  </a:moveTo>
                  <a:cubicBezTo>
                    <a:pt x="2291" y="1787"/>
                    <a:pt x="2255" y="1810"/>
                    <a:pt x="2208" y="1812"/>
                  </a:cubicBezTo>
                  <a:cubicBezTo>
                    <a:pt x="2136" y="1815"/>
                    <a:pt x="2080" y="1778"/>
                    <a:pt x="2026" y="1735"/>
                  </a:cubicBezTo>
                  <a:cubicBezTo>
                    <a:pt x="2100" y="1657"/>
                    <a:pt x="2240" y="1624"/>
                    <a:pt x="2304" y="1669"/>
                  </a:cubicBezTo>
                  <a:cubicBezTo>
                    <a:pt x="2311" y="1682"/>
                    <a:pt x="2318" y="1696"/>
                    <a:pt x="2326" y="1711"/>
                  </a:cubicBezTo>
                  <a:cubicBezTo>
                    <a:pt x="2273" y="1732"/>
                    <a:pt x="2220" y="1726"/>
                    <a:pt x="2164" y="1734"/>
                  </a:cubicBezTo>
                  <a:cubicBezTo>
                    <a:pt x="2208" y="1750"/>
                    <a:pt x="2261" y="1752"/>
                    <a:pt x="2322" y="1740"/>
                  </a:cubicBezTo>
                  <a:close/>
                  <a:moveTo>
                    <a:pt x="2419" y="1625"/>
                  </a:moveTo>
                  <a:cubicBezTo>
                    <a:pt x="2415" y="1564"/>
                    <a:pt x="2411" y="1504"/>
                    <a:pt x="2407" y="1444"/>
                  </a:cubicBezTo>
                  <a:cubicBezTo>
                    <a:pt x="2387" y="1509"/>
                    <a:pt x="2408" y="1577"/>
                    <a:pt x="2386" y="1647"/>
                  </a:cubicBezTo>
                  <a:cubicBezTo>
                    <a:pt x="2299" y="1561"/>
                    <a:pt x="2325" y="1355"/>
                    <a:pt x="2413" y="1285"/>
                  </a:cubicBezTo>
                  <a:cubicBezTo>
                    <a:pt x="2417" y="1290"/>
                    <a:pt x="2422" y="1295"/>
                    <a:pt x="2426" y="1301"/>
                  </a:cubicBezTo>
                  <a:cubicBezTo>
                    <a:pt x="2432" y="1310"/>
                    <a:pt x="2437" y="1320"/>
                    <a:pt x="2442" y="1330"/>
                  </a:cubicBezTo>
                  <a:cubicBezTo>
                    <a:pt x="2483" y="1417"/>
                    <a:pt x="2481" y="1506"/>
                    <a:pt x="2450" y="1595"/>
                  </a:cubicBezTo>
                  <a:cubicBezTo>
                    <a:pt x="2446" y="1607"/>
                    <a:pt x="2435" y="1617"/>
                    <a:pt x="2426" y="1629"/>
                  </a:cubicBezTo>
                  <a:cubicBezTo>
                    <a:pt x="2424" y="1627"/>
                    <a:pt x="2422" y="1626"/>
                    <a:pt x="2419" y="1625"/>
                  </a:cubicBezTo>
                  <a:close/>
                  <a:moveTo>
                    <a:pt x="2889" y="1952"/>
                  </a:moveTo>
                  <a:cubicBezTo>
                    <a:pt x="2863" y="1991"/>
                    <a:pt x="2825" y="2018"/>
                    <a:pt x="2769" y="2043"/>
                  </a:cubicBezTo>
                  <a:cubicBezTo>
                    <a:pt x="2733" y="2058"/>
                    <a:pt x="2697" y="2072"/>
                    <a:pt x="2656" y="2066"/>
                  </a:cubicBezTo>
                  <a:cubicBezTo>
                    <a:pt x="2624" y="2062"/>
                    <a:pt x="2611" y="2052"/>
                    <a:pt x="2597" y="2024"/>
                  </a:cubicBezTo>
                  <a:cubicBezTo>
                    <a:pt x="2651" y="1999"/>
                    <a:pt x="2719" y="2019"/>
                    <a:pt x="2775" y="1970"/>
                  </a:cubicBezTo>
                  <a:cubicBezTo>
                    <a:pt x="2749" y="1975"/>
                    <a:pt x="2732" y="1979"/>
                    <a:pt x="2712" y="1982"/>
                  </a:cubicBezTo>
                  <a:cubicBezTo>
                    <a:pt x="2764" y="1909"/>
                    <a:pt x="2818" y="1900"/>
                    <a:pt x="2889" y="1952"/>
                  </a:cubicBezTo>
                  <a:close/>
                  <a:moveTo>
                    <a:pt x="2564" y="1898"/>
                  </a:moveTo>
                  <a:cubicBezTo>
                    <a:pt x="2569" y="1845"/>
                    <a:pt x="2586" y="1798"/>
                    <a:pt x="2625" y="1760"/>
                  </a:cubicBezTo>
                  <a:cubicBezTo>
                    <a:pt x="2641" y="1743"/>
                    <a:pt x="2661" y="1729"/>
                    <a:pt x="2678" y="1712"/>
                  </a:cubicBezTo>
                  <a:cubicBezTo>
                    <a:pt x="2743" y="1650"/>
                    <a:pt x="2824" y="1638"/>
                    <a:pt x="2913" y="1638"/>
                  </a:cubicBezTo>
                  <a:cubicBezTo>
                    <a:pt x="2904" y="1670"/>
                    <a:pt x="2897" y="1700"/>
                    <a:pt x="2885" y="1728"/>
                  </a:cubicBezTo>
                  <a:cubicBezTo>
                    <a:pt x="2844" y="1831"/>
                    <a:pt x="2770" y="1906"/>
                    <a:pt x="2672" y="1955"/>
                  </a:cubicBezTo>
                  <a:cubicBezTo>
                    <a:pt x="2649" y="1967"/>
                    <a:pt x="2621" y="1967"/>
                    <a:pt x="2596" y="1944"/>
                  </a:cubicBezTo>
                  <a:cubicBezTo>
                    <a:pt x="2637" y="1887"/>
                    <a:pt x="2677" y="1830"/>
                    <a:pt x="2737" y="1776"/>
                  </a:cubicBezTo>
                  <a:cubicBezTo>
                    <a:pt x="2719" y="1784"/>
                    <a:pt x="2708" y="1785"/>
                    <a:pt x="2702" y="1791"/>
                  </a:cubicBezTo>
                  <a:cubicBezTo>
                    <a:pt x="2658" y="1834"/>
                    <a:pt x="2616" y="1877"/>
                    <a:pt x="2569" y="1924"/>
                  </a:cubicBezTo>
                  <a:cubicBezTo>
                    <a:pt x="2567" y="1914"/>
                    <a:pt x="2564" y="1906"/>
                    <a:pt x="2564" y="1898"/>
                  </a:cubicBezTo>
                  <a:close/>
                  <a:moveTo>
                    <a:pt x="2715" y="1511"/>
                  </a:moveTo>
                  <a:cubicBezTo>
                    <a:pt x="2755" y="1476"/>
                    <a:pt x="2822" y="1447"/>
                    <a:pt x="2868" y="1443"/>
                  </a:cubicBezTo>
                  <a:cubicBezTo>
                    <a:pt x="2814" y="1467"/>
                    <a:pt x="2765" y="1489"/>
                    <a:pt x="2715" y="1511"/>
                  </a:cubicBezTo>
                  <a:close/>
                  <a:moveTo>
                    <a:pt x="3071" y="1377"/>
                  </a:moveTo>
                  <a:cubicBezTo>
                    <a:pt x="3096" y="1332"/>
                    <a:pt x="3148" y="1310"/>
                    <a:pt x="3162" y="1261"/>
                  </a:cubicBezTo>
                  <a:cubicBezTo>
                    <a:pt x="3129" y="1288"/>
                    <a:pt x="3095" y="1315"/>
                    <a:pt x="3057" y="1345"/>
                  </a:cubicBezTo>
                  <a:cubicBezTo>
                    <a:pt x="3049" y="1311"/>
                    <a:pt x="3058" y="1290"/>
                    <a:pt x="3072" y="1270"/>
                  </a:cubicBezTo>
                  <a:cubicBezTo>
                    <a:pt x="3103" y="1230"/>
                    <a:pt x="3143" y="1204"/>
                    <a:pt x="3189" y="1184"/>
                  </a:cubicBezTo>
                  <a:cubicBezTo>
                    <a:pt x="3222" y="1169"/>
                    <a:pt x="3256" y="1159"/>
                    <a:pt x="3297" y="1166"/>
                  </a:cubicBezTo>
                  <a:cubicBezTo>
                    <a:pt x="3287" y="1196"/>
                    <a:pt x="3280" y="1224"/>
                    <a:pt x="3269" y="1250"/>
                  </a:cubicBezTo>
                  <a:cubicBezTo>
                    <a:pt x="3248" y="1302"/>
                    <a:pt x="3212" y="1343"/>
                    <a:pt x="3164" y="1372"/>
                  </a:cubicBezTo>
                  <a:cubicBezTo>
                    <a:pt x="3136" y="1388"/>
                    <a:pt x="3106" y="1397"/>
                    <a:pt x="3071" y="1377"/>
                  </a:cubicBezTo>
                  <a:close/>
                  <a:moveTo>
                    <a:pt x="3378" y="1738"/>
                  </a:moveTo>
                  <a:cubicBezTo>
                    <a:pt x="3301" y="1724"/>
                    <a:pt x="3241" y="1688"/>
                    <a:pt x="3197" y="1628"/>
                  </a:cubicBezTo>
                  <a:cubicBezTo>
                    <a:pt x="3176" y="1599"/>
                    <a:pt x="3160" y="1566"/>
                    <a:pt x="3174" y="1524"/>
                  </a:cubicBezTo>
                  <a:cubicBezTo>
                    <a:pt x="3219" y="1563"/>
                    <a:pt x="3251" y="1612"/>
                    <a:pt x="3305" y="1636"/>
                  </a:cubicBezTo>
                  <a:cubicBezTo>
                    <a:pt x="3280" y="1605"/>
                    <a:pt x="3255" y="1574"/>
                    <a:pt x="3225" y="1537"/>
                  </a:cubicBezTo>
                  <a:cubicBezTo>
                    <a:pt x="3266" y="1551"/>
                    <a:pt x="3300" y="1562"/>
                    <a:pt x="3334" y="1574"/>
                  </a:cubicBezTo>
                  <a:cubicBezTo>
                    <a:pt x="3337" y="1575"/>
                    <a:pt x="3340" y="1580"/>
                    <a:pt x="3342" y="1583"/>
                  </a:cubicBezTo>
                  <a:cubicBezTo>
                    <a:pt x="3372" y="1628"/>
                    <a:pt x="3391" y="1677"/>
                    <a:pt x="3378" y="1738"/>
                  </a:cubicBezTo>
                  <a:close/>
                  <a:moveTo>
                    <a:pt x="3366" y="1550"/>
                  </a:moveTo>
                  <a:cubicBezTo>
                    <a:pt x="3309" y="1547"/>
                    <a:pt x="3259" y="1533"/>
                    <a:pt x="3229" y="1472"/>
                  </a:cubicBezTo>
                  <a:cubicBezTo>
                    <a:pt x="3249" y="1469"/>
                    <a:pt x="3264" y="1466"/>
                    <a:pt x="3279" y="1465"/>
                  </a:cubicBezTo>
                  <a:cubicBezTo>
                    <a:pt x="3294" y="1465"/>
                    <a:pt x="3309" y="1469"/>
                    <a:pt x="3325" y="1471"/>
                  </a:cubicBezTo>
                  <a:cubicBezTo>
                    <a:pt x="3338" y="1472"/>
                    <a:pt x="3352" y="1473"/>
                    <a:pt x="3365" y="1475"/>
                  </a:cubicBezTo>
                  <a:cubicBezTo>
                    <a:pt x="3323" y="1444"/>
                    <a:pt x="3275" y="1442"/>
                    <a:pt x="3225" y="1442"/>
                  </a:cubicBezTo>
                  <a:cubicBezTo>
                    <a:pt x="3240" y="1410"/>
                    <a:pt x="3265" y="1402"/>
                    <a:pt x="3291" y="1399"/>
                  </a:cubicBezTo>
                  <a:cubicBezTo>
                    <a:pt x="3351" y="1393"/>
                    <a:pt x="3408" y="1395"/>
                    <a:pt x="3457" y="1438"/>
                  </a:cubicBezTo>
                  <a:cubicBezTo>
                    <a:pt x="3485" y="1462"/>
                    <a:pt x="3518" y="1481"/>
                    <a:pt x="3541" y="1523"/>
                  </a:cubicBezTo>
                  <a:cubicBezTo>
                    <a:pt x="3479" y="1528"/>
                    <a:pt x="3426" y="1554"/>
                    <a:pt x="3366" y="1550"/>
                  </a:cubicBezTo>
                  <a:close/>
                  <a:moveTo>
                    <a:pt x="18" y="867"/>
                  </a:moveTo>
                  <a:cubicBezTo>
                    <a:pt x="12" y="863"/>
                    <a:pt x="6" y="858"/>
                    <a:pt x="0" y="854"/>
                  </a:cubicBezTo>
                  <a:cubicBezTo>
                    <a:pt x="0" y="878"/>
                    <a:pt x="0" y="878"/>
                    <a:pt x="0" y="878"/>
                  </a:cubicBezTo>
                  <a:cubicBezTo>
                    <a:pt x="15" y="891"/>
                    <a:pt x="29" y="905"/>
                    <a:pt x="42" y="921"/>
                  </a:cubicBezTo>
                  <a:cubicBezTo>
                    <a:pt x="59" y="944"/>
                    <a:pt x="73" y="970"/>
                    <a:pt x="90" y="996"/>
                  </a:cubicBezTo>
                  <a:cubicBezTo>
                    <a:pt x="59" y="1011"/>
                    <a:pt x="29" y="1012"/>
                    <a:pt x="0" y="1009"/>
                  </a:cubicBezTo>
                  <a:cubicBezTo>
                    <a:pt x="0" y="1031"/>
                    <a:pt x="0" y="1031"/>
                    <a:pt x="0" y="1031"/>
                  </a:cubicBezTo>
                  <a:cubicBezTo>
                    <a:pt x="38" y="1033"/>
                    <a:pt x="77" y="1028"/>
                    <a:pt x="117" y="1012"/>
                  </a:cubicBezTo>
                  <a:cubicBezTo>
                    <a:pt x="93" y="956"/>
                    <a:pt x="66" y="905"/>
                    <a:pt x="18" y="867"/>
                  </a:cubicBezTo>
                  <a:close/>
                  <a:moveTo>
                    <a:pt x="55" y="580"/>
                  </a:moveTo>
                  <a:cubicBezTo>
                    <a:pt x="58" y="556"/>
                    <a:pt x="63" y="531"/>
                    <a:pt x="63" y="506"/>
                  </a:cubicBezTo>
                  <a:cubicBezTo>
                    <a:pt x="63" y="465"/>
                    <a:pt x="60" y="423"/>
                    <a:pt x="19" y="399"/>
                  </a:cubicBezTo>
                  <a:cubicBezTo>
                    <a:pt x="12" y="402"/>
                    <a:pt x="6" y="406"/>
                    <a:pt x="0" y="409"/>
                  </a:cubicBezTo>
                  <a:cubicBezTo>
                    <a:pt x="0" y="434"/>
                    <a:pt x="0" y="434"/>
                    <a:pt x="0" y="434"/>
                  </a:cubicBezTo>
                  <a:cubicBezTo>
                    <a:pt x="7" y="430"/>
                    <a:pt x="14" y="426"/>
                    <a:pt x="22" y="422"/>
                  </a:cubicBezTo>
                  <a:cubicBezTo>
                    <a:pt x="50" y="478"/>
                    <a:pt x="45" y="530"/>
                    <a:pt x="27" y="581"/>
                  </a:cubicBezTo>
                  <a:cubicBezTo>
                    <a:pt x="26" y="585"/>
                    <a:pt x="24" y="590"/>
                    <a:pt x="21" y="592"/>
                  </a:cubicBezTo>
                  <a:cubicBezTo>
                    <a:pt x="14" y="597"/>
                    <a:pt x="7" y="602"/>
                    <a:pt x="0" y="607"/>
                  </a:cubicBezTo>
                  <a:cubicBezTo>
                    <a:pt x="0" y="634"/>
                    <a:pt x="0" y="634"/>
                    <a:pt x="0" y="634"/>
                  </a:cubicBezTo>
                  <a:cubicBezTo>
                    <a:pt x="17" y="622"/>
                    <a:pt x="37" y="614"/>
                    <a:pt x="59" y="607"/>
                  </a:cubicBezTo>
                  <a:cubicBezTo>
                    <a:pt x="116" y="588"/>
                    <a:pt x="173" y="599"/>
                    <a:pt x="234" y="589"/>
                  </a:cubicBezTo>
                  <a:cubicBezTo>
                    <a:pt x="223" y="635"/>
                    <a:pt x="196" y="662"/>
                    <a:pt x="175" y="692"/>
                  </a:cubicBezTo>
                  <a:cubicBezTo>
                    <a:pt x="139" y="746"/>
                    <a:pt x="84" y="763"/>
                    <a:pt x="25" y="772"/>
                  </a:cubicBezTo>
                  <a:cubicBezTo>
                    <a:pt x="16" y="773"/>
                    <a:pt x="8" y="774"/>
                    <a:pt x="0" y="774"/>
                  </a:cubicBezTo>
                  <a:cubicBezTo>
                    <a:pt x="0" y="796"/>
                    <a:pt x="0" y="796"/>
                    <a:pt x="0" y="796"/>
                  </a:cubicBezTo>
                  <a:cubicBezTo>
                    <a:pt x="8" y="795"/>
                    <a:pt x="17" y="794"/>
                    <a:pt x="26" y="792"/>
                  </a:cubicBezTo>
                  <a:cubicBezTo>
                    <a:pt x="71" y="783"/>
                    <a:pt x="119" y="776"/>
                    <a:pt x="155" y="746"/>
                  </a:cubicBezTo>
                  <a:cubicBezTo>
                    <a:pt x="202" y="706"/>
                    <a:pt x="237" y="655"/>
                    <a:pt x="255" y="594"/>
                  </a:cubicBezTo>
                  <a:cubicBezTo>
                    <a:pt x="257" y="587"/>
                    <a:pt x="253" y="579"/>
                    <a:pt x="251" y="566"/>
                  </a:cubicBezTo>
                  <a:cubicBezTo>
                    <a:pt x="186" y="571"/>
                    <a:pt x="122" y="575"/>
                    <a:pt x="55" y="580"/>
                  </a:cubicBezTo>
                  <a:close/>
                  <a:moveTo>
                    <a:pt x="3740" y="24"/>
                  </a:moveTo>
                  <a:cubicBezTo>
                    <a:pt x="3734" y="17"/>
                    <a:pt x="3730" y="9"/>
                    <a:pt x="3724" y="0"/>
                  </a:cubicBezTo>
                  <a:cubicBezTo>
                    <a:pt x="3693" y="0"/>
                    <a:pt x="3693" y="0"/>
                    <a:pt x="3693" y="0"/>
                  </a:cubicBezTo>
                  <a:cubicBezTo>
                    <a:pt x="3705" y="14"/>
                    <a:pt x="3716" y="28"/>
                    <a:pt x="3728" y="42"/>
                  </a:cubicBezTo>
                  <a:cubicBezTo>
                    <a:pt x="3773" y="97"/>
                    <a:pt x="3810" y="157"/>
                    <a:pt x="3840" y="221"/>
                  </a:cubicBezTo>
                  <a:cubicBezTo>
                    <a:pt x="3840" y="174"/>
                    <a:pt x="3840" y="174"/>
                    <a:pt x="3840" y="174"/>
                  </a:cubicBezTo>
                  <a:cubicBezTo>
                    <a:pt x="3812" y="122"/>
                    <a:pt x="3779" y="72"/>
                    <a:pt x="3740" y="24"/>
                  </a:cubicBezTo>
                  <a:close/>
                </a:path>
              </a:pathLst>
            </a:custGeom>
            <a:solidFill>
              <a:schemeClr val="accent3"/>
            </a:solidFill>
            <a:ln>
              <a:noFill/>
            </a:ln>
          </p:spPr>
        </p:sp>
        <p:sp>
          <p:nvSpPr>
            <p:cNvPr id="18" name="Freeform 9"/>
            <p:cNvSpPr>
              <a:spLocks noEditPoints="1"/>
            </p:cNvSpPr>
            <p:nvPr/>
          </p:nvSpPr>
          <p:spPr bwMode="auto">
            <a:xfrm>
              <a:off x="0" y="-2313"/>
              <a:ext cx="12191768" cy="6864081"/>
            </a:xfrm>
            <a:custGeom>
              <a:avLst/>
              <a:gdLst/>
              <a:ahLst/>
              <a:cxnLst/>
              <a:rect l="0" t="0" r="r" b="b"/>
              <a:pathLst>
                <a:path w="3840" h="2161">
                  <a:moveTo>
                    <a:pt x="3767" y="2161"/>
                  </a:moveTo>
                  <a:cubicBezTo>
                    <a:pt x="3792" y="2161"/>
                    <a:pt x="3792" y="2161"/>
                    <a:pt x="3792" y="2161"/>
                  </a:cubicBezTo>
                  <a:cubicBezTo>
                    <a:pt x="3801" y="2150"/>
                    <a:pt x="3810" y="2139"/>
                    <a:pt x="3819" y="2129"/>
                  </a:cubicBezTo>
                  <a:cubicBezTo>
                    <a:pt x="3826" y="2122"/>
                    <a:pt x="3833" y="2116"/>
                    <a:pt x="3840" y="2109"/>
                  </a:cubicBezTo>
                  <a:cubicBezTo>
                    <a:pt x="3840" y="2086"/>
                    <a:pt x="3840" y="2086"/>
                    <a:pt x="3840" y="2086"/>
                  </a:cubicBezTo>
                  <a:cubicBezTo>
                    <a:pt x="3813" y="2108"/>
                    <a:pt x="3789" y="2134"/>
                    <a:pt x="3767" y="2161"/>
                  </a:cubicBezTo>
                  <a:close/>
                  <a:moveTo>
                    <a:pt x="2102" y="2102"/>
                  </a:moveTo>
                  <a:cubicBezTo>
                    <a:pt x="2066" y="2113"/>
                    <a:pt x="2034" y="2138"/>
                    <a:pt x="1997" y="2160"/>
                  </a:cubicBezTo>
                  <a:cubicBezTo>
                    <a:pt x="1986" y="2061"/>
                    <a:pt x="1945" y="1974"/>
                    <a:pt x="1884" y="1890"/>
                  </a:cubicBezTo>
                  <a:cubicBezTo>
                    <a:pt x="1880" y="1898"/>
                    <a:pt x="1875" y="1903"/>
                    <a:pt x="1876" y="1907"/>
                  </a:cubicBezTo>
                  <a:cubicBezTo>
                    <a:pt x="1878" y="1959"/>
                    <a:pt x="1853" y="2002"/>
                    <a:pt x="1834" y="2046"/>
                  </a:cubicBezTo>
                  <a:cubicBezTo>
                    <a:pt x="1817" y="2083"/>
                    <a:pt x="1797" y="2118"/>
                    <a:pt x="1779" y="2154"/>
                  </a:cubicBezTo>
                  <a:cubicBezTo>
                    <a:pt x="1751" y="2147"/>
                    <a:pt x="1721" y="2139"/>
                    <a:pt x="1690" y="2130"/>
                  </a:cubicBezTo>
                  <a:cubicBezTo>
                    <a:pt x="1660" y="2122"/>
                    <a:pt x="1630" y="2111"/>
                    <a:pt x="1598" y="2101"/>
                  </a:cubicBezTo>
                  <a:cubicBezTo>
                    <a:pt x="1591" y="2122"/>
                    <a:pt x="1589" y="2141"/>
                    <a:pt x="1591" y="2161"/>
                  </a:cubicBezTo>
                  <a:cubicBezTo>
                    <a:pt x="1612" y="2161"/>
                    <a:pt x="1612" y="2161"/>
                    <a:pt x="1612" y="2161"/>
                  </a:cubicBezTo>
                  <a:cubicBezTo>
                    <a:pt x="1612" y="2160"/>
                    <a:pt x="1612" y="2160"/>
                    <a:pt x="1612" y="2160"/>
                  </a:cubicBezTo>
                  <a:cubicBezTo>
                    <a:pt x="1610" y="2151"/>
                    <a:pt x="1612" y="2142"/>
                    <a:pt x="1612" y="2136"/>
                  </a:cubicBezTo>
                  <a:cubicBezTo>
                    <a:pt x="1646" y="2144"/>
                    <a:pt x="1678" y="2152"/>
                    <a:pt x="1710" y="2157"/>
                  </a:cubicBezTo>
                  <a:cubicBezTo>
                    <a:pt x="1715" y="2158"/>
                    <a:pt x="1720" y="2159"/>
                    <a:pt x="1725" y="2161"/>
                  </a:cubicBezTo>
                  <a:cubicBezTo>
                    <a:pt x="1807" y="2161"/>
                    <a:pt x="1807" y="2161"/>
                    <a:pt x="1807" y="2161"/>
                  </a:cubicBezTo>
                  <a:cubicBezTo>
                    <a:pt x="1811" y="2140"/>
                    <a:pt x="1819" y="2120"/>
                    <a:pt x="1830" y="2099"/>
                  </a:cubicBezTo>
                  <a:cubicBezTo>
                    <a:pt x="1855" y="2052"/>
                    <a:pt x="1883" y="2007"/>
                    <a:pt x="1898" y="1950"/>
                  </a:cubicBezTo>
                  <a:cubicBezTo>
                    <a:pt x="1913" y="1978"/>
                    <a:pt x="1930" y="2005"/>
                    <a:pt x="1942" y="2034"/>
                  </a:cubicBezTo>
                  <a:cubicBezTo>
                    <a:pt x="1959" y="2075"/>
                    <a:pt x="1971" y="2117"/>
                    <a:pt x="1974" y="2161"/>
                  </a:cubicBezTo>
                  <a:cubicBezTo>
                    <a:pt x="2037" y="2161"/>
                    <a:pt x="2037" y="2161"/>
                    <a:pt x="2037" y="2161"/>
                  </a:cubicBezTo>
                  <a:cubicBezTo>
                    <a:pt x="2053" y="2147"/>
                    <a:pt x="2074" y="2137"/>
                    <a:pt x="2093" y="2127"/>
                  </a:cubicBezTo>
                  <a:cubicBezTo>
                    <a:pt x="2112" y="2116"/>
                    <a:pt x="2133" y="2110"/>
                    <a:pt x="2158" y="2122"/>
                  </a:cubicBezTo>
                  <a:cubicBezTo>
                    <a:pt x="2152" y="2135"/>
                    <a:pt x="2146" y="2148"/>
                    <a:pt x="2140" y="2161"/>
                  </a:cubicBezTo>
                  <a:cubicBezTo>
                    <a:pt x="2165" y="2161"/>
                    <a:pt x="2165" y="2161"/>
                    <a:pt x="2165" y="2161"/>
                  </a:cubicBezTo>
                  <a:cubicBezTo>
                    <a:pt x="2179" y="2141"/>
                    <a:pt x="2198" y="2125"/>
                    <a:pt x="2227" y="2115"/>
                  </a:cubicBezTo>
                  <a:cubicBezTo>
                    <a:pt x="2180" y="2097"/>
                    <a:pt x="2139" y="2090"/>
                    <a:pt x="2102" y="2102"/>
                  </a:cubicBezTo>
                  <a:close/>
                  <a:moveTo>
                    <a:pt x="234" y="1391"/>
                  </a:moveTo>
                  <a:cubicBezTo>
                    <a:pt x="269" y="1368"/>
                    <a:pt x="307" y="1351"/>
                    <a:pt x="333" y="1324"/>
                  </a:cubicBezTo>
                  <a:cubicBezTo>
                    <a:pt x="360" y="1296"/>
                    <a:pt x="372" y="1256"/>
                    <a:pt x="377" y="1206"/>
                  </a:cubicBezTo>
                  <a:cubicBezTo>
                    <a:pt x="338" y="1242"/>
                    <a:pt x="298" y="1245"/>
                    <a:pt x="257" y="1241"/>
                  </a:cubicBezTo>
                  <a:cubicBezTo>
                    <a:pt x="232" y="1238"/>
                    <a:pt x="207" y="1236"/>
                    <a:pt x="182" y="1231"/>
                  </a:cubicBezTo>
                  <a:cubicBezTo>
                    <a:pt x="135" y="1223"/>
                    <a:pt x="89" y="1227"/>
                    <a:pt x="46" y="1244"/>
                  </a:cubicBezTo>
                  <a:cubicBezTo>
                    <a:pt x="29" y="1250"/>
                    <a:pt x="13" y="1258"/>
                    <a:pt x="0" y="1268"/>
                  </a:cubicBezTo>
                  <a:cubicBezTo>
                    <a:pt x="0" y="1518"/>
                    <a:pt x="0" y="1518"/>
                    <a:pt x="0" y="1518"/>
                  </a:cubicBezTo>
                  <a:cubicBezTo>
                    <a:pt x="18" y="1545"/>
                    <a:pt x="24" y="1579"/>
                    <a:pt x="40" y="1609"/>
                  </a:cubicBezTo>
                  <a:cubicBezTo>
                    <a:pt x="37" y="1582"/>
                    <a:pt x="33" y="1555"/>
                    <a:pt x="30" y="1524"/>
                  </a:cubicBezTo>
                  <a:cubicBezTo>
                    <a:pt x="56" y="1540"/>
                    <a:pt x="80" y="1555"/>
                    <a:pt x="108" y="1572"/>
                  </a:cubicBezTo>
                  <a:cubicBezTo>
                    <a:pt x="117" y="1594"/>
                    <a:pt x="115" y="1621"/>
                    <a:pt x="107" y="1649"/>
                  </a:cubicBezTo>
                  <a:cubicBezTo>
                    <a:pt x="98" y="1680"/>
                    <a:pt x="91" y="1712"/>
                    <a:pt x="82" y="1746"/>
                  </a:cubicBezTo>
                  <a:cubicBezTo>
                    <a:pt x="77" y="1743"/>
                    <a:pt x="67" y="1741"/>
                    <a:pt x="61" y="1735"/>
                  </a:cubicBezTo>
                  <a:cubicBezTo>
                    <a:pt x="37" y="1714"/>
                    <a:pt x="17" y="1692"/>
                    <a:pt x="0" y="1667"/>
                  </a:cubicBezTo>
                  <a:cubicBezTo>
                    <a:pt x="0" y="1706"/>
                    <a:pt x="0" y="1706"/>
                    <a:pt x="0" y="1706"/>
                  </a:cubicBezTo>
                  <a:cubicBezTo>
                    <a:pt x="26" y="1740"/>
                    <a:pt x="59" y="1768"/>
                    <a:pt x="107" y="1774"/>
                  </a:cubicBezTo>
                  <a:cubicBezTo>
                    <a:pt x="112" y="1741"/>
                    <a:pt x="116" y="1710"/>
                    <a:pt x="122" y="1678"/>
                  </a:cubicBezTo>
                  <a:cubicBezTo>
                    <a:pt x="128" y="1647"/>
                    <a:pt x="135" y="1617"/>
                    <a:pt x="141" y="1589"/>
                  </a:cubicBezTo>
                  <a:cubicBezTo>
                    <a:pt x="182" y="1589"/>
                    <a:pt x="222" y="1586"/>
                    <a:pt x="262" y="1588"/>
                  </a:cubicBezTo>
                  <a:cubicBezTo>
                    <a:pt x="310" y="1591"/>
                    <a:pt x="360" y="1588"/>
                    <a:pt x="405" y="1613"/>
                  </a:cubicBezTo>
                  <a:cubicBezTo>
                    <a:pt x="409" y="1615"/>
                    <a:pt x="414" y="1614"/>
                    <a:pt x="424" y="1614"/>
                  </a:cubicBezTo>
                  <a:cubicBezTo>
                    <a:pt x="376" y="1521"/>
                    <a:pt x="317" y="1446"/>
                    <a:pt x="234" y="1391"/>
                  </a:cubicBezTo>
                  <a:close/>
                  <a:moveTo>
                    <a:pt x="28" y="1374"/>
                  </a:moveTo>
                  <a:cubicBezTo>
                    <a:pt x="30" y="1346"/>
                    <a:pt x="51" y="1340"/>
                    <a:pt x="69" y="1332"/>
                  </a:cubicBezTo>
                  <a:cubicBezTo>
                    <a:pt x="88" y="1323"/>
                    <a:pt x="108" y="1317"/>
                    <a:pt x="126" y="1305"/>
                  </a:cubicBezTo>
                  <a:cubicBezTo>
                    <a:pt x="100" y="1309"/>
                    <a:pt x="73" y="1312"/>
                    <a:pt x="43" y="1317"/>
                  </a:cubicBezTo>
                  <a:cubicBezTo>
                    <a:pt x="54" y="1286"/>
                    <a:pt x="76" y="1271"/>
                    <a:pt x="103" y="1264"/>
                  </a:cubicBezTo>
                  <a:cubicBezTo>
                    <a:pt x="137" y="1256"/>
                    <a:pt x="171" y="1250"/>
                    <a:pt x="207" y="1255"/>
                  </a:cubicBezTo>
                  <a:cubicBezTo>
                    <a:pt x="249" y="1262"/>
                    <a:pt x="292" y="1262"/>
                    <a:pt x="340" y="1265"/>
                  </a:cubicBezTo>
                  <a:cubicBezTo>
                    <a:pt x="340" y="1292"/>
                    <a:pt x="324" y="1308"/>
                    <a:pt x="306" y="1320"/>
                  </a:cubicBezTo>
                  <a:cubicBezTo>
                    <a:pt x="274" y="1342"/>
                    <a:pt x="243" y="1373"/>
                    <a:pt x="197" y="1358"/>
                  </a:cubicBezTo>
                  <a:cubicBezTo>
                    <a:pt x="168" y="1374"/>
                    <a:pt x="139" y="1354"/>
                    <a:pt x="111" y="1358"/>
                  </a:cubicBezTo>
                  <a:cubicBezTo>
                    <a:pt x="84" y="1362"/>
                    <a:pt x="57" y="1368"/>
                    <a:pt x="28" y="1374"/>
                  </a:cubicBezTo>
                  <a:close/>
                  <a:moveTo>
                    <a:pt x="376" y="1574"/>
                  </a:moveTo>
                  <a:cubicBezTo>
                    <a:pt x="319" y="1561"/>
                    <a:pt x="266" y="1566"/>
                    <a:pt x="213" y="1568"/>
                  </a:cubicBezTo>
                  <a:cubicBezTo>
                    <a:pt x="138" y="1571"/>
                    <a:pt x="81" y="1539"/>
                    <a:pt x="41" y="1476"/>
                  </a:cubicBezTo>
                  <a:cubicBezTo>
                    <a:pt x="40" y="1474"/>
                    <a:pt x="39" y="1471"/>
                    <a:pt x="39" y="1468"/>
                  </a:cubicBezTo>
                  <a:cubicBezTo>
                    <a:pt x="38" y="1466"/>
                    <a:pt x="39" y="1463"/>
                    <a:pt x="40" y="1456"/>
                  </a:cubicBezTo>
                  <a:cubicBezTo>
                    <a:pt x="87" y="1451"/>
                    <a:pt x="130" y="1470"/>
                    <a:pt x="176" y="1477"/>
                  </a:cubicBezTo>
                  <a:cubicBezTo>
                    <a:pt x="138" y="1447"/>
                    <a:pt x="91" y="1439"/>
                    <a:pt x="47" y="1426"/>
                  </a:cubicBezTo>
                  <a:cubicBezTo>
                    <a:pt x="85" y="1376"/>
                    <a:pt x="123" y="1368"/>
                    <a:pt x="186" y="1394"/>
                  </a:cubicBezTo>
                  <a:cubicBezTo>
                    <a:pt x="240" y="1416"/>
                    <a:pt x="284" y="1453"/>
                    <a:pt x="321" y="1497"/>
                  </a:cubicBezTo>
                  <a:cubicBezTo>
                    <a:pt x="342" y="1520"/>
                    <a:pt x="358" y="1548"/>
                    <a:pt x="376" y="1574"/>
                  </a:cubicBezTo>
                  <a:close/>
                  <a:moveTo>
                    <a:pt x="1637" y="0"/>
                  </a:moveTo>
                  <a:cubicBezTo>
                    <a:pt x="1612" y="0"/>
                    <a:pt x="1612" y="0"/>
                    <a:pt x="1612" y="0"/>
                  </a:cubicBezTo>
                  <a:cubicBezTo>
                    <a:pt x="1614" y="3"/>
                    <a:pt x="1616" y="6"/>
                    <a:pt x="1618" y="9"/>
                  </a:cubicBezTo>
                  <a:cubicBezTo>
                    <a:pt x="1624" y="6"/>
                    <a:pt x="1632" y="4"/>
                    <a:pt x="1637" y="0"/>
                  </a:cubicBezTo>
                  <a:close/>
                  <a:moveTo>
                    <a:pt x="1656" y="290"/>
                  </a:moveTo>
                  <a:cubicBezTo>
                    <a:pt x="1634" y="349"/>
                    <a:pt x="1638" y="405"/>
                    <a:pt x="1650" y="462"/>
                  </a:cubicBezTo>
                  <a:cubicBezTo>
                    <a:pt x="1663" y="521"/>
                    <a:pt x="1697" y="569"/>
                    <a:pt x="1738" y="614"/>
                  </a:cubicBezTo>
                  <a:cubicBezTo>
                    <a:pt x="1799" y="558"/>
                    <a:pt x="1823" y="487"/>
                    <a:pt x="1829" y="409"/>
                  </a:cubicBezTo>
                  <a:cubicBezTo>
                    <a:pt x="1834" y="331"/>
                    <a:pt x="1815" y="259"/>
                    <a:pt x="1758" y="199"/>
                  </a:cubicBezTo>
                  <a:cubicBezTo>
                    <a:pt x="1804" y="136"/>
                    <a:pt x="1840" y="70"/>
                    <a:pt x="1863" y="0"/>
                  </a:cubicBezTo>
                  <a:cubicBezTo>
                    <a:pt x="1838" y="0"/>
                    <a:pt x="1838" y="0"/>
                    <a:pt x="1838" y="0"/>
                  </a:cubicBezTo>
                  <a:cubicBezTo>
                    <a:pt x="1830" y="30"/>
                    <a:pt x="1817" y="58"/>
                    <a:pt x="1803" y="77"/>
                  </a:cubicBezTo>
                  <a:cubicBezTo>
                    <a:pt x="1811" y="51"/>
                    <a:pt x="1819" y="25"/>
                    <a:pt x="1827" y="0"/>
                  </a:cubicBezTo>
                  <a:cubicBezTo>
                    <a:pt x="1807" y="0"/>
                    <a:pt x="1807" y="0"/>
                    <a:pt x="1807" y="0"/>
                  </a:cubicBezTo>
                  <a:cubicBezTo>
                    <a:pt x="1799" y="27"/>
                    <a:pt x="1788" y="54"/>
                    <a:pt x="1774" y="80"/>
                  </a:cubicBezTo>
                  <a:cubicBezTo>
                    <a:pt x="1735" y="152"/>
                    <a:pt x="1693" y="223"/>
                    <a:pt x="1622" y="275"/>
                  </a:cubicBezTo>
                  <a:cubicBezTo>
                    <a:pt x="1547" y="178"/>
                    <a:pt x="1376" y="143"/>
                    <a:pt x="1228" y="260"/>
                  </a:cubicBezTo>
                  <a:cubicBezTo>
                    <a:pt x="1232" y="307"/>
                    <a:pt x="1268" y="328"/>
                    <a:pt x="1305" y="346"/>
                  </a:cubicBezTo>
                  <a:cubicBezTo>
                    <a:pt x="1327" y="357"/>
                    <a:pt x="1352" y="363"/>
                    <a:pt x="1375" y="371"/>
                  </a:cubicBezTo>
                  <a:cubicBezTo>
                    <a:pt x="1342" y="429"/>
                    <a:pt x="1310" y="484"/>
                    <a:pt x="1277" y="541"/>
                  </a:cubicBezTo>
                  <a:cubicBezTo>
                    <a:pt x="1288" y="549"/>
                    <a:pt x="1294" y="556"/>
                    <a:pt x="1301" y="557"/>
                  </a:cubicBezTo>
                  <a:cubicBezTo>
                    <a:pt x="1363" y="567"/>
                    <a:pt x="1425" y="558"/>
                    <a:pt x="1481" y="533"/>
                  </a:cubicBezTo>
                  <a:cubicBezTo>
                    <a:pt x="1524" y="514"/>
                    <a:pt x="1551" y="474"/>
                    <a:pt x="1579" y="437"/>
                  </a:cubicBezTo>
                  <a:cubicBezTo>
                    <a:pt x="1604" y="403"/>
                    <a:pt x="1617" y="365"/>
                    <a:pt x="1625" y="325"/>
                  </a:cubicBezTo>
                  <a:cubicBezTo>
                    <a:pt x="1629" y="310"/>
                    <a:pt x="1632" y="295"/>
                    <a:pt x="1656" y="290"/>
                  </a:cubicBezTo>
                  <a:close/>
                  <a:moveTo>
                    <a:pt x="1665" y="348"/>
                  </a:moveTo>
                  <a:cubicBezTo>
                    <a:pt x="1670" y="317"/>
                    <a:pt x="1683" y="287"/>
                    <a:pt x="1721" y="274"/>
                  </a:cubicBezTo>
                  <a:cubicBezTo>
                    <a:pt x="1739" y="323"/>
                    <a:pt x="1722" y="376"/>
                    <a:pt x="1750" y="418"/>
                  </a:cubicBezTo>
                  <a:cubicBezTo>
                    <a:pt x="1751" y="376"/>
                    <a:pt x="1753" y="333"/>
                    <a:pt x="1755" y="284"/>
                  </a:cubicBezTo>
                  <a:cubicBezTo>
                    <a:pt x="1786" y="300"/>
                    <a:pt x="1796" y="320"/>
                    <a:pt x="1802" y="345"/>
                  </a:cubicBezTo>
                  <a:cubicBezTo>
                    <a:pt x="1813" y="394"/>
                    <a:pt x="1806" y="442"/>
                    <a:pt x="1791" y="489"/>
                  </a:cubicBezTo>
                  <a:cubicBezTo>
                    <a:pt x="1781" y="524"/>
                    <a:pt x="1767" y="556"/>
                    <a:pt x="1735" y="583"/>
                  </a:cubicBezTo>
                  <a:cubicBezTo>
                    <a:pt x="1718" y="556"/>
                    <a:pt x="1701" y="533"/>
                    <a:pt x="1688" y="507"/>
                  </a:cubicBezTo>
                  <a:cubicBezTo>
                    <a:pt x="1663" y="457"/>
                    <a:pt x="1655" y="403"/>
                    <a:pt x="1665" y="348"/>
                  </a:cubicBezTo>
                  <a:close/>
                  <a:moveTo>
                    <a:pt x="1247" y="272"/>
                  </a:moveTo>
                  <a:cubicBezTo>
                    <a:pt x="1308" y="223"/>
                    <a:pt x="1375" y="201"/>
                    <a:pt x="1448" y="206"/>
                  </a:cubicBezTo>
                  <a:cubicBezTo>
                    <a:pt x="1484" y="209"/>
                    <a:pt x="1520" y="218"/>
                    <a:pt x="1543" y="257"/>
                  </a:cubicBezTo>
                  <a:cubicBezTo>
                    <a:pt x="1484" y="266"/>
                    <a:pt x="1426" y="258"/>
                    <a:pt x="1373" y="283"/>
                  </a:cubicBezTo>
                  <a:cubicBezTo>
                    <a:pt x="1412" y="285"/>
                    <a:pt x="1452" y="286"/>
                    <a:pt x="1500" y="287"/>
                  </a:cubicBezTo>
                  <a:cubicBezTo>
                    <a:pt x="1462" y="309"/>
                    <a:pt x="1432" y="327"/>
                    <a:pt x="1401" y="345"/>
                  </a:cubicBezTo>
                  <a:cubicBezTo>
                    <a:pt x="1398" y="347"/>
                    <a:pt x="1393" y="346"/>
                    <a:pt x="1389" y="346"/>
                  </a:cubicBezTo>
                  <a:cubicBezTo>
                    <a:pt x="1334" y="339"/>
                    <a:pt x="1285" y="322"/>
                    <a:pt x="1247" y="272"/>
                  </a:cubicBezTo>
                  <a:close/>
                  <a:moveTo>
                    <a:pt x="1561" y="427"/>
                  </a:moveTo>
                  <a:cubicBezTo>
                    <a:pt x="1527" y="476"/>
                    <a:pt x="1488" y="518"/>
                    <a:pt x="1424" y="528"/>
                  </a:cubicBezTo>
                  <a:cubicBezTo>
                    <a:pt x="1387" y="533"/>
                    <a:pt x="1351" y="546"/>
                    <a:pt x="1305" y="536"/>
                  </a:cubicBezTo>
                  <a:cubicBezTo>
                    <a:pt x="1341" y="485"/>
                    <a:pt x="1356" y="429"/>
                    <a:pt x="1398" y="385"/>
                  </a:cubicBezTo>
                  <a:cubicBezTo>
                    <a:pt x="1438" y="344"/>
                    <a:pt x="1480" y="315"/>
                    <a:pt x="1547" y="332"/>
                  </a:cubicBezTo>
                  <a:cubicBezTo>
                    <a:pt x="1536" y="349"/>
                    <a:pt x="1529" y="363"/>
                    <a:pt x="1519" y="374"/>
                  </a:cubicBezTo>
                  <a:cubicBezTo>
                    <a:pt x="1509" y="386"/>
                    <a:pt x="1496" y="395"/>
                    <a:pt x="1485" y="406"/>
                  </a:cubicBezTo>
                  <a:cubicBezTo>
                    <a:pt x="1475" y="415"/>
                    <a:pt x="1465" y="424"/>
                    <a:pt x="1456" y="434"/>
                  </a:cubicBezTo>
                  <a:cubicBezTo>
                    <a:pt x="1506" y="422"/>
                    <a:pt x="1539" y="387"/>
                    <a:pt x="1571" y="349"/>
                  </a:cubicBezTo>
                  <a:cubicBezTo>
                    <a:pt x="1587" y="381"/>
                    <a:pt x="1576" y="405"/>
                    <a:pt x="1561" y="427"/>
                  </a:cubicBezTo>
                  <a:close/>
                  <a:moveTo>
                    <a:pt x="2363" y="240"/>
                  </a:moveTo>
                  <a:cubicBezTo>
                    <a:pt x="2295" y="191"/>
                    <a:pt x="2217" y="165"/>
                    <a:pt x="2135" y="139"/>
                  </a:cubicBezTo>
                  <a:cubicBezTo>
                    <a:pt x="2120" y="92"/>
                    <a:pt x="2103" y="46"/>
                    <a:pt x="2083" y="0"/>
                  </a:cubicBezTo>
                  <a:cubicBezTo>
                    <a:pt x="2028" y="0"/>
                    <a:pt x="2028" y="0"/>
                    <a:pt x="2028" y="0"/>
                  </a:cubicBezTo>
                  <a:cubicBezTo>
                    <a:pt x="2055" y="53"/>
                    <a:pt x="2079" y="107"/>
                    <a:pt x="2101" y="163"/>
                  </a:cubicBezTo>
                  <a:cubicBezTo>
                    <a:pt x="2080" y="179"/>
                    <a:pt x="2060" y="192"/>
                    <a:pt x="2043" y="208"/>
                  </a:cubicBezTo>
                  <a:cubicBezTo>
                    <a:pt x="1989" y="259"/>
                    <a:pt x="1952" y="322"/>
                    <a:pt x="1938" y="395"/>
                  </a:cubicBezTo>
                  <a:cubicBezTo>
                    <a:pt x="1931" y="430"/>
                    <a:pt x="1935" y="467"/>
                    <a:pt x="1936" y="503"/>
                  </a:cubicBezTo>
                  <a:cubicBezTo>
                    <a:pt x="1936" y="517"/>
                    <a:pt x="1948" y="523"/>
                    <a:pt x="1962" y="525"/>
                  </a:cubicBezTo>
                  <a:cubicBezTo>
                    <a:pt x="2002" y="528"/>
                    <a:pt x="2033" y="508"/>
                    <a:pt x="2064" y="489"/>
                  </a:cubicBezTo>
                  <a:cubicBezTo>
                    <a:pt x="2088" y="474"/>
                    <a:pt x="2108" y="452"/>
                    <a:pt x="2132" y="431"/>
                  </a:cubicBezTo>
                  <a:cubicBezTo>
                    <a:pt x="2147" y="496"/>
                    <a:pt x="2145" y="561"/>
                    <a:pt x="2146" y="629"/>
                  </a:cubicBezTo>
                  <a:cubicBezTo>
                    <a:pt x="2125" y="622"/>
                    <a:pt x="2108" y="612"/>
                    <a:pt x="2090" y="609"/>
                  </a:cubicBezTo>
                  <a:cubicBezTo>
                    <a:pt x="2045" y="600"/>
                    <a:pt x="2008" y="621"/>
                    <a:pt x="1977" y="651"/>
                  </a:cubicBezTo>
                  <a:cubicBezTo>
                    <a:pt x="1943" y="683"/>
                    <a:pt x="1919" y="723"/>
                    <a:pt x="1906" y="768"/>
                  </a:cubicBezTo>
                  <a:cubicBezTo>
                    <a:pt x="1900" y="792"/>
                    <a:pt x="1891" y="816"/>
                    <a:pt x="1882" y="840"/>
                  </a:cubicBezTo>
                  <a:cubicBezTo>
                    <a:pt x="1869" y="879"/>
                    <a:pt x="1849" y="914"/>
                    <a:pt x="1799" y="933"/>
                  </a:cubicBezTo>
                  <a:cubicBezTo>
                    <a:pt x="1846" y="949"/>
                    <a:pt x="1887" y="956"/>
                    <a:pt x="1924" y="944"/>
                  </a:cubicBezTo>
                  <a:cubicBezTo>
                    <a:pt x="1960" y="932"/>
                    <a:pt x="1991" y="906"/>
                    <a:pt x="2028" y="884"/>
                  </a:cubicBezTo>
                  <a:cubicBezTo>
                    <a:pt x="2041" y="983"/>
                    <a:pt x="2083" y="1069"/>
                    <a:pt x="2146" y="1152"/>
                  </a:cubicBezTo>
                  <a:cubicBezTo>
                    <a:pt x="2150" y="1143"/>
                    <a:pt x="2154" y="1139"/>
                    <a:pt x="2154" y="1135"/>
                  </a:cubicBezTo>
                  <a:cubicBezTo>
                    <a:pt x="2150" y="1083"/>
                    <a:pt x="2174" y="1040"/>
                    <a:pt x="2193" y="995"/>
                  </a:cubicBezTo>
                  <a:cubicBezTo>
                    <a:pt x="2209" y="958"/>
                    <a:pt x="2228" y="923"/>
                    <a:pt x="2247" y="886"/>
                  </a:cubicBezTo>
                  <a:cubicBezTo>
                    <a:pt x="2274" y="893"/>
                    <a:pt x="2305" y="900"/>
                    <a:pt x="2335" y="908"/>
                  </a:cubicBezTo>
                  <a:cubicBezTo>
                    <a:pt x="2366" y="917"/>
                    <a:pt x="2396" y="927"/>
                    <a:pt x="2428" y="936"/>
                  </a:cubicBezTo>
                  <a:cubicBezTo>
                    <a:pt x="2452" y="862"/>
                    <a:pt x="2410" y="800"/>
                    <a:pt x="2370" y="740"/>
                  </a:cubicBezTo>
                  <a:cubicBezTo>
                    <a:pt x="2329" y="679"/>
                    <a:pt x="2274" y="635"/>
                    <a:pt x="2193" y="639"/>
                  </a:cubicBezTo>
                  <a:cubicBezTo>
                    <a:pt x="2196" y="596"/>
                    <a:pt x="2200" y="557"/>
                    <a:pt x="2201" y="518"/>
                  </a:cubicBezTo>
                  <a:cubicBezTo>
                    <a:pt x="2202" y="479"/>
                    <a:pt x="2199" y="440"/>
                    <a:pt x="2198" y="394"/>
                  </a:cubicBezTo>
                  <a:cubicBezTo>
                    <a:pt x="2290" y="477"/>
                    <a:pt x="2392" y="519"/>
                    <a:pt x="2515" y="497"/>
                  </a:cubicBezTo>
                  <a:cubicBezTo>
                    <a:pt x="2522" y="464"/>
                    <a:pt x="2507" y="436"/>
                    <a:pt x="2498" y="407"/>
                  </a:cubicBezTo>
                  <a:cubicBezTo>
                    <a:pt x="2475" y="334"/>
                    <a:pt x="2423" y="284"/>
                    <a:pt x="2363" y="240"/>
                  </a:cubicBezTo>
                  <a:close/>
                  <a:moveTo>
                    <a:pt x="2121" y="396"/>
                  </a:moveTo>
                  <a:cubicBezTo>
                    <a:pt x="2112" y="413"/>
                    <a:pt x="2102" y="431"/>
                    <a:pt x="2088" y="444"/>
                  </a:cubicBezTo>
                  <a:cubicBezTo>
                    <a:pt x="2054" y="476"/>
                    <a:pt x="2016" y="502"/>
                    <a:pt x="1966" y="504"/>
                  </a:cubicBezTo>
                  <a:cubicBezTo>
                    <a:pt x="1925" y="408"/>
                    <a:pt x="2004" y="235"/>
                    <a:pt x="2086" y="238"/>
                  </a:cubicBezTo>
                  <a:cubicBezTo>
                    <a:pt x="2093" y="300"/>
                    <a:pt x="2056" y="349"/>
                    <a:pt x="2035" y="409"/>
                  </a:cubicBezTo>
                  <a:cubicBezTo>
                    <a:pt x="2081" y="368"/>
                    <a:pt x="2090" y="314"/>
                    <a:pt x="2113" y="266"/>
                  </a:cubicBezTo>
                  <a:cubicBezTo>
                    <a:pt x="2148" y="312"/>
                    <a:pt x="2145" y="354"/>
                    <a:pt x="2121" y="396"/>
                  </a:cubicBezTo>
                  <a:close/>
                  <a:moveTo>
                    <a:pt x="2164" y="368"/>
                  </a:moveTo>
                  <a:cubicBezTo>
                    <a:pt x="2185" y="440"/>
                    <a:pt x="2184" y="509"/>
                    <a:pt x="2173" y="578"/>
                  </a:cubicBezTo>
                  <a:cubicBezTo>
                    <a:pt x="2151" y="458"/>
                    <a:pt x="2149" y="402"/>
                    <a:pt x="2164" y="368"/>
                  </a:cubicBezTo>
                  <a:close/>
                  <a:moveTo>
                    <a:pt x="2014" y="836"/>
                  </a:moveTo>
                  <a:cubicBezTo>
                    <a:pt x="2008" y="884"/>
                    <a:pt x="1967" y="899"/>
                    <a:pt x="1933" y="919"/>
                  </a:cubicBezTo>
                  <a:cubicBezTo>
                    <a:pt x="1914" y="929"/>
                    <a:pt x="1892" y="936"/>
                    <a:pt x="1868" y="925"/>
                  </a:cubicBezTo>
                  <a:cubicBezTo>
                    <a:pt x="1886" y="881"/>
                    <a:pt x="1905" y="842"/>
                    <a:pt x="1917" y="801"/>
                  </a:cubicBezTo>
                  <a:cubicBezTo>
                    <a:pt x="1928" y="766"/>
                    <a:pt x="1948" y="738"/>
                    <a:pt x="1970" y="711"/>
                  </a:cubicBezTo>
                  <a:cubicBezTo>
                    <a:pt x="1988" y="690"/>
                    <a:pt x="2012" y="677"/>
                    <a:pt x="2044" y="680"/>
                  </a:cubicBezTo>
                  <a:cubicBezTo>
                    <a:pt x="2027" y="705"/>
                    <a:pt x="2012" y="727"/>
                    <a:pt x="1997" y="750"/>
                  </a:cubicBezTo>
                  <a:cubicBezTo>
                    <a:pt x="2016" y="739"/>
                    <a:pt x="2030" y="723"/>
                    <a:pt x="2046" y="710"/>
                  </a:cubicBezTo>
                  <a:cubicBezTo>
                    <a:pt x="2061" y="697"/>
                    <a:pt x="2076" y="681"/>
                    <a:pt x="2102" y="691"/>
                  </a:cubicBezTo>
                  <a:cubicBezTo>
                    <a:pt x="2084" y="715"/>
                    <a:pt x="2067" y="736"/>
                    <a:pt x="2052" y="759"/>
                  </a:cubicBezTo>
                  <a:cubicBezTo>
                    <a:pt x="2036" y="783"/>
                    <a:pt x="2041" y="817"/>
                    <a:pt x="2014" y="836"/>
                  </a:cubicBezTo>
                  <a:close/>
                  <a:moveTo>
                    <a:pt x="2311" y="708"/>
                  </a:moveTo>
                  <a:cubicBezTo>
                    <a:pt x="2361" y="754"/>
                    <a:pt x="2395" y="811"/>
                    <a:pt x="2413" y="877"/>
                  </a:cubicBezTo>
                  <a:cubicBezTo>
                    <a:pt x="2415" y="886"/>
                    <a:pt x="2413" y="896"/>
                    <a:pt x="2413" y="901"/>
                  </a:cubicBezTo>
                  <a:cubicBezTo>
                    <a:pt x="2379" y="894"/>
                    <a:pt x="2347" y="887"/>
                    <a:pt x="2315" y="882"/>
                  </a:cubicBezTo>
                  <a:cubicBezTo>
                    <a:pt x="2287" y="877"/>
                    <a:pt x="2262" y="867"/>
                    <a:pt x="2245" y="849"/>
                  </a:cubicBezTo>
                  <a:cubicBezTo>
                    <a:pt x="2242" y="817"/>
                    <a:pt x="2240" y="789"/>
                    <a:pt x="2237" y="758"/>
                  </a:cubicBezTo>
                  <a:cubicBezTo>
                    <a:pt x="2263" y="775"/>
                    <a:pt x="2286" y="790"/>
                    <a:pt x="2308" y="804"/>
                  </a:cubicBezTo>
                  <a:cubicBezTo>
                    <a:pt x="2284" y="769"/>
                    <a:pt x="2244" y="747"/>
                    <a:pt x="2233" y="703"/>
                  </a:cubicBezTo>
                  <a:cubicBezTo>
                    <a:pt x="2268" y="684"/>
                    <a:pt x="2287" y="685"/>
                    <a:pt x="2311" y="708"/>
                  </a:cubicBezTo>
                  <a:close/>
                  <a:moveTo>
                    <a:pt x="2196" y="942"/>
                  </a:moveTo>
                  <a:cubicBezTo>
                    <a:pt x="2172" y="989"/>
                    <a:pt x="2144" y="1035"/>
                    <a:pt x="2131" y="1092"/>
                  </a:cubicBezTo>
                  <a:cubicBezTo>
                    <a:pt x="2115" y="1064"/>
                    <a:pt x="2097" y="1038"/>
                    <a:pt x="2085" y="1009"/>
                  </a:cubicBezTo>
                  <a:cubicBezTo>
                    <a:pt x="2062" y="956"/>
                    <a:pt x="2047" y="901"/>
                    <a:pt x="2051" y="842"/>
                  </a:cubicBezTo>
                  <a:cubicBezTo>
                    <a:pt x="2055" y="774"/>
                    <a:pt x="2079" y="744"/>
                    <a:pt x="2140" y="730"/>
                  </a:cubicBezTo>
                  <a:cubicBezTo>
                    <a:pt x="2133" y="777"/>
                    <a:pt x="2120" y="822"/>
                    <a:pt x="2131" y="869"/>
                  </a:cubicBezTo>
                  <a:cubicBezTo>
                    <a:pt x="2144" y="825"/>
                    <a:pt x="2146" y="777"/>
                    <a:pt x="2171" y="737"/>
                  </a:cubicBezTo>
                  <a:cubicBezTo>
                    <a:pt x="2177" y="740"/>
                    <a:pt x="2180" y="740"/>
                    <a:pt x="2182" y="742"/>
                  </a:cubicBezTo>
                  <a:cubicBezTo>
                    <a:pt x="2185" y="743"/>
                    <a:pt x="2187" y="745"/>
                    <a:pt x="2188" y="747"/>
                  </a:cubicBezTo>
                  <a:cubicBezTo>
                    <a:pt x="2227" y="811"/>
                    <a:pt x="2231" y="876"/>
                    <a:pt x="2196" y="942"/>
                  </a:cubicBezTo>
                  <a:close/>
                  <a:moveTo>
                    <a:pt x="2186" y="341"/>
                  </a:moveTo>
                  <a:cubicBezTo>
                    <a:pt x="2172" y="318"/>
                    <a:pt x="2164" y="291"/>
                    <a:pt x="2173" y="259"/>
                  </a:cubicBezTo>
                  <a:cubicBezTo>
                    <a:pt x="2215" y="285"/>
                    <a:pt x="2254" y="309"/>
                    <a:pt x="2293" y="333"/>
                  </a:cubicBezTo>
                  <a:cubicBezTo>
                    <a:pt x="2295" y="331"/>
                    <a:pt x="2296" y="329"/>
                    <a:pt x="2298" y="327"/>
                  </a:cubicBezTo>
                  <a:cubicBezTo>
                    <a:pt x="2263" y="296"/>
                    <a:pt x="2228" y="266"/>
                    <a:pt x="2192" y="236"/>
                  </a:cubicBezTo>
                  <a:cubicBezTo>
                    <a:pt x="2221" y="214"/>
                    <a:pt x="2267" y="215"/>
                    <a:pt x="2335" y="250"/>
                  </a:cubicBezTo>
                  <a:cubicBezTo>
                    <a:pt x="2424" y="296"/>
                    <a:pt x="2477" y="372"/>
                    <a:pt x="2493" y="476"/>
                  </a:cubicBezTo>
                  <a:cubicBezTo>
                    <a:pt x="2375" y="501"/>
                    <a:pt x="2244" y="433"/>
                    <a:pt x="2186" y="341"/>
                  </a:cubicBezTo>
                  <a:close/>
                  <a:moveTo>
                    <a:pt x="3427" y="2161"/>
                  </a:moveTo>
                  <a:cubicBezTo>
                    <a:pt x="3453" y="2161"/>
                    <a:pt x="3453" y="2161"/>
                    <a:pt x="3453" y="2161"/>
                  </a:cubicBezTo>
                  <a:cubicBezTo>
                    <a:pt x="3438" y="2123"/>
                    <a:pt x="3425" y="2085"/>
                    <a:pt x="3396" y="2056"/>
                  </a:cubicBezTo>
                  <a:cubicBezTo>
                    <a:pt x="3406" y="2089"/>
                    <a:pt x="3416" y="2122"/>
                    <a:pt x="3427" y="2161"/>
                  </a:cubicBezTo>
                  <a:close/>
                  <a:moveTo>
                    <a:pt x="3373" y="1911"/>
                  </a:moveTo>
                  <a:cubicBezTo>
                    <a:pt x="3329" y="1929"/>
                    <a:pt x="3320" y="1970"/>
                    <a:pt x="3315" y="2011"/>
                  </a:cubicBezTo>
                  <a:cubicBezTo>
                    <a:pt x="3312" y="2036"/>
                    <a:pt x="3314" y="2061"/>
                    <a:pt x="3314" y="2085"/>
                  </a:cubicBezTo>
                  <a:cubicBezTo>
                    <a:pt x="3248" y="2072"/>
                    <a:pt x="3185" y="2059"/>
                    <a:pt x="3121" y="2046"/>
                  </a:cubicBezTo>
                  <a:cubicBezTo>
                    <a:pt x="3117" y="2058"/>
                    <a:pt x="3113" y="2066"/>
                    <a:pt x="3114" y="2073"/>
                  </a:cubicBezTo>
                  <a:cubicBezTo>
                    <a:pt x="3119" y="2104"/>
                    <a:pt x="3128" y="2134"/>
                    <a:pt x="3141" y="2161"/>
                  </a:cubicBezTo>
                  <a:cubicBezTo>
                    <a:pt x="3169" y="2161"/>
                    <a:pt x="3169" y="2161"/>
                    <a:pt x="3169" y="2161"/>
                  </a:cubicBezTo>
                  <a:cubicBezTo>
                    <a:pt x="3154" y="2135"/>
                    <a:pt x="3139" y="2108"/>
                    <a:pt x="3135" y="2071"/>
                  </a:cubicBezTo>
                  <a:cubicBezTo>
                    <a:pt x="3194" y="2089"/>
                    <a:pt x="3253" y="2086"/>
                    <a:pt x="3307" y="2111"/>
                  </a:cubicBezTo>
                  <a:cubicBezTo>
                    <a:pt x="3334" y="2124"/>
                    <a:pt x="3358" y="2139"/>
                    <a:pt x="3376" y="2161"/>
                  </a:cubicBezTo>
                  <a:cubicBezTo>
                    <a:pt x="3413" y="2161"/>
                    <a:pt x="3413" y="2161"/>
                    <a:pt x="3413" y="2161"/>
                  </a:cubicBezTo>
                  <a:cubicBezTo>
                    <a:pt x="3389" y="2139"/>
                    <a:pt x="3367" y="2121"/>
                    <a:pt x="3346" y="2102"/>
                  </a:cubicBezTo>
                  <a:cubicBezTo>
                    <a:pt x="3343" y="2099"/>
                    <a:pt x="3342" y="2094"/>
                    <a:pt x="3341" y="2090"/>
                  </a:cubicBezTo>
                  <a:cubicBezTo>
                    <a:pt x="3331" y="2037"/>
                    <a:pt x="3332" y="1985"/>
                    <a:pt x="3367" y="1933"/>
                  </a:cubicBezTo>
                  <a:cubicBezTo>
                    <a:pt x="3433" y="1975"/>
                    <a:pt x="3475" y="2031"/>
                    <a:pt x="3493" y="2103"/>
                  </a:cubicBezTo>
                  <a:cubicBezTo>
                    <a:pt x="3497" y="2122"/>
                    <a:pt x="3500" y="2141"/>
                    <a:pt x="3497" y="2161"/>
                  </a:cubicBezTo>
                  <a:cubicBezTo>
                    <a:pt x="3519" y="2161"/>
                    <a:pt x="3519" y="2161"/>
                    <a:pt x="3519" y="2161"/>
                  </a:cubicBezTo>
                  <a:cubicBezTo>
                    <a:pt x="3519" y="2074"/>
                    <a:pt x="3474" y="1978"/>
                    <a:pt x="3373" y="1911"/>
                  </a:cubicBezTo>
                  <a:close/>
                </a:path>
              </a:pathLst>
            </a:custGeom>
            <a:solidFill>
              <a:schemeClr val="accent2"/>
            </a:solidFill>
            <a:ln>
              <a:noFill/>
            </a:ln>
          </p:spPr>
        </p:sp>
        <p:sp>
          <p:nvSpPr>
            <p:cNvPr id="13" name="Freeform 5"/>
            <p:cNvSpPr>
              <a:spLocks noEditPoints="1"/>
            </p:cNvSpPr>
            <p:nvPr/>
          </p:nvSpPr>
          <p:spPr bwMode="auto">
            <a:xfrm>
              <a:off x="-1" y="3175"/>
              <a:ext cx="12191769" cy="6919008"/>
            </a:xfrm>
            <a:custGeom>
              <a:avLst/>
              <a:gdLst/>
              <a:ahLst/>
              <a:cxnLst/>
              <a:rect l="0" t="0" r="r" b="b"/>
              <a:pathLst>
                <a:path w="3840" h="2178">
                  <a:moveTo>
                    <a:pt x="224" y="0"/>
                  </a:moveTo>
                  <a:cubicBezTo>
                    <a:pt x="223" y="7"/>
                    <a:pt x="223" y="14"/>
                    <a:pt x="222" y="20"/>
                  </a:cubicBezTo>
                  <a:cubicBezTo>
                    <a:pt x="221" y="34"/>
                    <a:pt x="221" y="48"/>
                    <a:pt x="220" y="61"/>
                  </a:cubicBezTo>
                  <a:cubicBezTo>
                    <a:pt x="233" y="42"/>
                    <a:pt x="240" y="21"/>
                    <a:pt x="243" y="0"/>
                  </a:cubicBezTo>
                  <a:lnTo>
                    <a:pt x="224" y="0"/>
                  </a:lnTo>
                  <a:close/>
                  <a:moveTo>
                    <a:pt x="60" y="0"/>
                  </a:moveTo>
                  <a:cubicBezTo>
                    <a:pt x="59" y="3"/>
                    <a:pt x="58" y="6"/>
                    <a:pt x="56" y="9"/>
                  </a:cubicBezTo>
                  <a:cubicBezTo>
                    <a:pt x="60" y="6"/>
                    <a:pt x="63" y="3"/>
                    <a:pt x="67" y="0"/>
                  </a:cubicBezTo>
                  <a:lnTo>
                    <a:pt x="60" y="0"/>
                  </a:lnTo>
                  <a:close/>
                  <a:moveTo>
                    <a:pt x="1209" y="90"/>
                  </a:moveTo>
                  <a:cubicBezTo>
                    <a:pt x="1181" y="65"/>
                    <a:pt x="1167" y="33"/>
                    <a:pt x="1155" y="0"/>
                  </a:cubicBezTo>
                  <a:cubicBezTo>
                    <a:pt x="1130" y="0"/>
                    <a:pt x="1130" y="0"/>
                    <a:pt x="1130" y="0"/>
                  </a:cubicBezTo>
                  <a:cubicBezTo>
                    <a:pt x="1138" y="25"/>
                    <a:pt x="1148" y="50"/>
                    <a:pt x="1162" y="75"/>
                  </a:cubicBezTo>
                  <a:cubicBezTo>
                    <a:pt x="1132" y="66"/>
                    <a:pt x="1101" y="59"/>
                    <a:pt x="1072" y="46"/>
                  </a:cubicBezTo>
                  <a:cubicBezTo>
                    <a:pt x="1043" y="34"/>
                    <a:pt x="1014" y="19"/>
                    <a:pt x="989" y="0"/>
                  </a:cubicBezTo>
                  <a:cubicBezTo>
                    <a:pt x="952" y="0"/>
                    <a:pt x="952" y="0"/>
                    <a:pt x="952" y="0"/>
                  </a:cubicBezTo>
                  <a:cubicBezTo>
                    <a:pt x="1028" y="59"/>
                    <a:pt x="1116" y="92"/>
                    <a:pt x="1215" y="108"/>
                  </a:cubicBezTo>
                  <a:cubicBezTo>
                    <a:pt x="1212" y="99"/>
                    <a:pt x="1212" y="93"/>
                    <a:pt x="1209" y="90"/>
                  </a:cubicBezTo>
                  <a:close/>
                  <a:moveTo>
                    <a:pt x="812" y="188"/>
                  </a:moveTo>
                  <a:cubicBezTo>
                    <a:pt x="858" y="167"/>
                    <a:pt x="892" y="144"/>
                    <a:pt x="911" y="110"/>
                  </a:cubicBezTo>
                  <a:cubicBezTo>
                    <a:pt x="928" y="78"/>
                    <a:pt x="933" y="39"/>
                    <a:pt x="944" y="0"/>
                  </a:cubicBezTo>
                  <a:cubicBezTo>
                    <a:pt x="916" y="0"/>
                    <a:pt x="916" y="0"/>
                    <a:pt x="916" y="0"/>
                  </a:cubicBezTo>
                  <a:cubicBezTo>
                    <a:pt x="921" y="29"/>
                    <a:pt x="908" y="57"/>
                    <a:pt x="900" y="85"/>
                  </a:cubicBezTo>
                  <a:cubicBezTo>
                    <a:pt x="894" y="106"/>
                    <a:pt x="883" y="126"/>
                    <a:pt x="857" y="134"/>
                  </a:cubicBezTo>
                  <a:cubicBezTo>
                    <a:pt x="840" y="90"/>
                    <a:pt x="827" y="48"/>
                    <a:pt x="808" y="10"/>
                  </a:cubicBezTo>
                  <a:cubicBezTo>
                    <a:pt x="806" y="7"/>
                    <a:pt x="804" y="3"/>
                    <a:pt x="803" y="0"/>
                  </a:cubicBezTo>
                  <a:cubicBezTo>
                    <a:pt x="780" y="0"/>
                    <a:pt x="780" y="0"/>
                    <a:pt x="780" y="0"/>
                  </a:cubicBezTo>
                  <a:cubicBezTo>
                    <a:pt x="791" y="20"/>
                    <a:pt x="800" y="42"/>
                    <a:pt x="809" y="63"/>
                  </a:cubicBezTo>
                  <a:cubicBezTo>
                    <a:pt x="826" y="101"/>
                    <a:pt x="835" y="139"/>
                    <a:pt x="812" y="188"/>
                  </a:cubicBezTo>
                  <a:close/>
                  <a:moveTo>
                    <a:pt x="3840" y="1212"/>
                  </a:moveTo>
                  <a:cubicBezTo>
                    <a:pt x="3840" y="1188"/>
                    <a:pt x="3840" y="1188"/>
                    <a:pt x="3840" y="1188"/>
                  </a:cubicBezTo>
                  <a:cubicBezTo>
                    <a:pt x="3815" y="1174"/>
                    <a:pt x="3790" y="1162"/>
                    <a:pt x="3761" y="1158"/>
                  </a:cubicBezTo>
                  <a:cubicBezTo>
                    <a:pt x="3786" y="1178"/>
                    <a:pt x="3815" y="1192"/>
                    <a:pt x="3840" y="1212"/>
                  </a:cubicBezTo>
                  <a:close/>
                  <a:moveTo>
                    <a:pt x="1082" y="1289"/>
                  </a:moveTo>
                  <a:cubicBezTo>
                    <a:pt x="1118" y="1215"/>
                    <a:pt x="1157" y="1142"/>
                    <a:pt x="1225" y="1086"/>
                  </a:cubicBezTo>
                  <a:cubicBezTo>
                    <a:pt x="1304" y="1180"/>
                    <a:pt x="1477" y="1206"/>
                    <a:pt x="1619" y="1082"/>
                  </a:cubicBezTo>
                  <a:cubicBezTo>
                    <a:pt x="1613" y="1035"/>
                    <a:pt x="1576" y="1016"/>
                    <a:pt x="1538" y="1000"/>
                  </a:cubicBezTo>
                  <a:cubicBezTo>
                    <a:pt x="1515" y="990"/>
                    <a:pt x="1490" y="985"/>
                    <a:pt x="1467" y="979"/>
                  </a:cubicBezTo>
                  <a:cubicBezTo>
                    <a:pt x="1497" y="919"/>
                    <a:pt x="1526" y="862"/>
                    <a:pt x="1556" y="804"/>
                  </a:cubicBezTo>
                  <a:cubicBezTo>
                    <a:pt x="1545" y="797"/>
                    <a:pt x="1539" y="790"/>
                    <a:pt x="1532" y="789"/>
                  </a:cubicBezTo>
                  <a:cubicBezTo>
                    <a:pt x="1469" y="782"/>
                    <a:pt x="1408" y="794"/>
                    <a:pt x="1353" y="822"/>
                  </a:cubicBezTo>
                  <a:cubicBezTo>
                    <a:pt x="1311" y="843"/>
                    <a:pt x="1286" y="885"/>
                    <a:pt x="1260" y="923"/>
                  </a:cubicBezTo>
                  <a:cubicBezTo>
                    <a:pt x="1237" y="957"/>
                    <a:pt x="1225" y="996"/>
                    <a:pt x="1219" y="1036"/>
                  </a:cubicBezTo>
                  <a:cubicBezTo>
                    <a:pt x="1216" y="1051"/>
                    <a:pt x="1214" y="1067"/>
                    <a:pt x="1191" y="1073"/>
                  </a:cubicBezTo>
                  <a:cubicBezTo>
                    <a:pt x="1210" y="1013"/>
                    <a:pt x="1203" y="957"/>
                    <a:pt x="1188" y="901"/>
                  </a:cubicBezTo>
                  <a:cubicBezTo>
                    <a:pt x="1172" y="842"/>
                    <a:pt x="1135" y="797"/>
                    <a:pt x="1093" y="753"/>
                  </a:cubicBezTo>
                  <a:cubicBezTo>
                    <a:pt x="1035" y="812"/>
                    <a:pt x="1014" y="885"/>
                    <a:pt x="1012" y="963"/>
                  </a:cubicBezTo>
                  <a:cubicBezTo>
                    <a:pt x="1010" y="1041"/>
                    <a:pt x="1032" y="1112"/>
                    <a:pt x="1092" y="1169"/>
                  </a:cubicBezTo>
                  <a:cubicBezTo>
                    <a:pt x="1010" y="1294"/>
                    <a:pt x="968" y="1427"/>
                    <a:pt x="977" y="1577"/>
                  </a:cubicBezTo>
                  <a:cubicBezTo>
                    <a:pt x="878" y="1473"/>
                    <a:pt x="811" y="1351"/>
                    <a:pt x="752" y="1221"/>
                  </a:cubicBezTo>
                  <a:cubicBezTo>
                    <a:pt x="772" y="1204"/>
                    <a:pt x="791" y="1191"/>
                    <a:pt x="807" y="1174"/>
                  </a:cubicBezTo>
                  <a:cubicBezTo>
                    <a:pt x="859" y="1120"/>
                    <a:pt x="893" y="1055"/>
                    <a:pt x="903" y="982"/>
                  </a:cubicBezTo>
                  <a:cubicBezTo>
                    <a:pt x="909" y="947"/>
                    <a:pt x="903" y="910"/>
                    <a:pt x="900" y="874"/>
                  </a:cubicBezTo>
                  <a:cubicBezTo>
                    <a:pt x="899" y="859"/>
                    <a:pt x="887" y="854"/>
                    <a:pt x="872" y="854"/>
                  </a:cubicBezTo>
                  <a:cubicBezTo>
                    <a:pt x="833" y="852"/>
                    <a:pt x="803" y="873"/>
                    <a:pt x="773" y="894"/>
                  </a:cubicBezTo>
                  <a:cubicBezTo>
                    <a:pt x="750" y="910"/>
                    <a:pt x="731" y="933"/>
                    <a:pt x="707" y="955"/>
                  </a:cubicBezTo>
                  <a:cubicBezTo>
                    <a:pt x="690" y="892"/>
                    <a:pt x="688" y="827"/>
                    <a:pt x="684" y="758"/>
                  </a:cubicBezTo>
                  <a:cubicBezTo>
                    <a:pt x="705" y="765"/>
                    <a:pt x="723" y="773"/>
                    <a:pt x="741" y="776"/>
                  </a:cubicBezTo>
                  <a:cubicBezTo>
                    <a:pt x="787" y="782"/>
                    <a:pt x="823" y="759"/>
                    <a:pt x="852" y="729"/>
                  </a:cubicBezTo>
                  <a:cubicBezTo>
                    <a:pt x="884" y="695"/>
                    <a:pt x="906" y="654"/>
                    <a:pt x="917" y="608"/>
                  </a:cubicBezTo>
                  <a:cubicBezTo>
                    <a:pt x="922" y="583"/>
                    <a:pt x="930" y="559"/>
                    <a:pt x="937" y="535"/>
                  </a:cubicBezTo>
                  <a:cubicBezTo>
                    <a:pt x="949" y="495"/>
                    <a:pt x="967" y="460"/>
                    <a:pt x="1016" y="438"/>
                  </a:cubicBezTo>
                  <a:cubicBezTo>
                    <a:pt x="968" y="424"/>
                    <a:pt x="927" y="419"/>
                    <a:pt x="890" y="433"/>
                  </a:cubicBezTo>
                  <a:cubicBezTo>
                    <a:pt x="855" y="446"/>
                    <a:pt x="825" y="474"/>
                    <a:pt x="789" y="498"/>
                  </a:cubicBezTo>
                  <a:cubicBezTo>
                    <a:pt x="772" y="400"/>
                    <a:pt x="725" y="316"/>
                    <a:pt x="659" y="236"/>
                  </a:cubicBezTo>
                  <a:cubicBezTo>
                    <a:pt x="655" y="245"/>
                    <a:pt x="651" y="249"/>
                    <a:pt x="652" y="254"/>
                  </a:cubicBezTo>
                  <a:cubicBezTo>
                    <a:pt x="658" y="305"/>
                    <a:pt x="636" y="349"/>
                    <a:pt x="619" y="395"/>
                  </a:cubicBezTo>
                  <a:cubicBezTo>
                    <a:pt x="605" y="433"/>
                    <a:pt x="587" y="469"/>
                    <a:pt x="571" y="506"/>
                  </a:cubicBezTo>
                  <a:cubicBezTo>
                    <a:pt x="543" y="501"/>
                    <a:pt x="512" y="496"/>
                    <a:pt x="481" y="489"/>
                  </a:cubicBezTo>
                  <a:cubicBezTo>
                    <a:pt x="450" y="482"/>
                    <a:pt x="420" y="473"/>
                    <a:pt x="387" y="465"/>
                  </a:cubicBezTo>
                  <a:cubicBezTo>
                    <a:pt x="367" y="541"/>
                    <a:pt x="412" y="600"/>
                    <a:pt x="455" y="658"/>
                  </a:cubicBezTo>
                  <a:cubicBezTo>
                    <a:pt x="499" y="717"/>
                    <a:pt x="556" y="758"/>
                    <a:pt x="637" y="751"/>
                  </a:cubicBezTo>
                  <a:cubicBezTo>
                    <a:pt x="636" y="794"/>
                    <a:pt x="634" y="833"/>
                    <a:pt x="635" y="872"/>
                  </a:cubicBezTo>
                  <a:cubicBezTo>
                    <a:pt x="636" y="911"/>
                    <a:pt x="640" y="950"/>
                    <a:pt x="644" y="996"/>
                  </a:cubicBezTo>
                  <a:cubicBezTo>
                    <a:pt x="548" y="918"/>
                    <a:pt x="444" y="880"/>
                    <a:pt x="322" y="909"/>
                  </a:cubicBezTo>
                  <a:cubicBezTo>
                    <a:pt x="317" y="941"/>
                    <a:pt x="332" y="969"/>
                    <a:pt x="343" y="997"/>
                  </a:cubicBezTo>
                  <a:cubicBezTo>
                    <a:pt x="369" y="1069"/>
                    <a:pt x="424" y="1117"/>
                    <a:pt x="486" y="1157"/>
                  </a:cubicBezTo>
                  <a:cubicBezTo>
                    <a:pt x="557" y="1203"/>
                    <a:pt x="636" y="1225"/>
                    <a:pt x="719" y="1247"/>
                  </a:cubicBezTo>
                  <a:cubicBezTo>
                    <a:pt x="760" y="1355"/>
                    <a:pt x="810" y="1461"/>
                    <a:pt x="878" y="1557"/>
                  </a:cubicBezTo>
                  <a:cubicBezTo>
                    <a:pt x="945" y="1652"/>
                    <a:pt x="1022" y="1740"/>
                    <a:pt x="1098" y="1835"/>
                  </a:cubicBezTo>
                  <a:cubicBezTo>
                    <a:pt x="1068" y="1826"/>
                    <a:pt x="1041" y="1817"/>
                    <a:pt x="1015" y="1809"/>
                  </a:cubicBezTo>
                  <a:cubicBezTo>
                    <a:pt x="936" y="1649"/>
                    <a:pt x="818" y="1546"/>
                    <a:pt x="631" y="1532"/>
                  </a:cubicBezTo>
                  <a:cubicBezTo>
                    <a:pt x="626" y="1593"/>
                    <a:pt x="644" y="1644"/>
                    <a:pt x="680" y="1687"/>
                  </a:cubicBezTo>
                  <a:cubicBezTo>
                    <a:pt x="713" y="1727"/>
                    <a:pt x="753" y="1762"/>
                    <a:pt x="792" y="1802"/>
                  </a:cubicBezTo>
                  <a:cubicBezTo>
                    <a:pt x="678" y="1812"/>
                    <a:pt x="580" y="1861"/>
                    <a:pt x="481" y="1920"/>
                  </a:cubicBezTo>
                  <a:cubicBezTo>
                    <a:pt x="466" y="1912"/>
                    <a:pt x="446" y="1904"/>
                    <a:pt x="429" y="1893"/>
                  </a:cubicBezTo>
                  <a:cubicBezTo>
                    <a:pt x="351" y="1849"/>
                    <a:pt x="272" y="1856"/>
                    <a:pt x="194" y="1888"/>
                  </a:cubicBezTo>
                  <a:cubicBezTo>
                    <a:pt x="163" y="1901"/>
                    <a:pt x="133" y="1917"/>
                    <a:pt x="106" y="1937"/>
                  </a:cubicBezTo>
                  <a:cubicBezTo>
                    <a:pt x="75" y="1959"/>
                    <a:pt x="80" y="1982"/>
                    <a:pt x="115" y="2000"/>
                  </a:cubicBezTo>
                  <a:cubicBezTo>
                    <a:pt x="175" y="2030"/>
                    <a:pt x="238" y="2053"/>
                    <a:pt x="307" y="2043"/>
                  </a:cubicBezTo>
                  <a:cubicBezTo>
                    <a:pt x="308" y="2043"/>
                    <a:pt x="309" y="2045"/>
                    <a:pt x="310" y="2046"/>
                  </a:cubicBezTo>
                  <a:cubicBezTo>
                    <a:pt x="283" y="2081"/>
                    <a:pt x="259" y="2121"/>
                    <a:pt x="240" y="2161"/>
                  </a:cubicBezTo>
                  <a:cubicBezTo>
                    <a:pt x="263" y="2161"/>
                    <a:pt x="263" y="2161"/>
                    <a:pt x="263" y="2161"/>
                  </a:cubicBezTo>
                  <a:cubicBezTo>
                    <a:pt x="288" y="2111"/>
                    <a:pt x="321" y="2066"/>
                    <a:pt x="362" y="2026"/>
                  </a:cubicBezTo>
                  <a:cubicBezTo>
                    <a:pt x="374" y="2013"/>
                    <a:pt x="388" y="2016"/>
                    <a:pt x="405" y="2023"/>
                  </a:cubicBezTo>
                  <a:cubicBezTo>
                    <a:pt x="373" y="2070"/>
                    <a:pt x="342" y="2115"/>
                    <a:pt x="311" y="2161"/>
                  </a:cubicBezTo>
                  <a:cubicBezTo>
                    <a:pt x="322" y="2161"/>
                    <a:pt x="322" y="2161"/>
                    <a:pt x="322" y="2161"/>
                  </a:cubicBezTo>
                  <a:cubicBezTo>
                    <a:pt x="356" y="2122"/>
                    <a:pt x="390" y="2083"/>
                    <a:pt x="430" y="2037"/>
                  </a:cubicBezTo>
                  <a:cubicBezTo>
                    <a:pt x="433" y="2088"/>
                    <a:pt x="418" y="2127"/>
                    <a:pt x="395" y="2161"/>
                  </a:cubicBezTo>
                  <a:cubicBezTo>
                    <a:pt x="421" y="2161"/>
                    <a:pt x="421" y="2161"/>
                    <a:pt x="421" y="2161"/>
                  </a:cubicBezTo>
                  <a:cubicBezTo>
                    <a:pt x="426" y="2153"/>
                    <a:pt x="431" y="2146"/>
                    <a:pt x="437" y="2139"/>
                  </a:cubicBezTo>
                  <a:cubicBezTo>
                    <a:pt x="437" y="2138"/>
                    <a:pt x="439" y="2139"/>
                    <a:pt x="444" y="2138"/>
                  </a:cubicBezTo>
                  <a:cubicBezTo>
                    <a:pt x="446" y="2146"/>
                    <a:pt x="449" y="2153"/>
                    <a:pt x="451" y="2161"/>
                  </a:cubicBezTo>
                  <a:cubicBezTo>
                    <a:pt x="472" y="2161"/>
                    <a:pt x="472" y="2161"/>
                    <a:pt x="472" y="2161"/>
                  </a:cubicBezTo>
                  <a:cubicBezTo>
                    <a:pt x="469" y="2146"/>
                    <a:pt x="467" y="2132"/>
                    <a:pt x="467" y="2120"/>
                  </a:cubicBezTo>
                  <a:cubicBezTo>
                    <a:pt x="467" y="2088"/>
                    <a:pt x="463" y="2049"/>
                    <a:pt x="503" y="2027"/>
                  </a:cubicBezTo>
                  <a:cubicBezTo>
                    <a:pt x="525" y="2066"/>
                    <a:pt x="525" y="2108"/>
                    <a:pt x="542" y="2146"/>
                  </a:cubicBezTo>
                  <a:cubicBezTo>
                    <a:pt x="555" y="2104"/>
                    <a:pt x="533" y="2064"/>
                    <a:pt x="532" y="2021"/>
                  </a:cubicBezTo>
                  <a:cubicBezTo>
                    <a:pt x="562" y="2031"/>
                    <a:pt x="584" y="2049"/>
                    <a:pt x="594" y="2076"/>
                  </a:cubicBezTo>
                  <a:cubicBezTo>
                    <a:pt x="605" y="2104"/>
                    <a:pt x="611" y="2133"/>
                    <a:pt x="612" y="2161"/>
                  </a:cubicBezTo>
                  <a:cubicBezTo>
                    <a:pt x="634" y="2161"/>
                    <a:pt x="634" y="2161"/>
                    <a:pt x="634" y="2161"/>
                  </a:cubicBezTo>
                  <a:cubicBezTo>
                    <a:pt x="634" y="2159"/>
                    <a:pt x="633" y="2158"/>
                    <a:pt x="633" y="2157"/>
                  </a:cubicBezTo>
                  <a:cubicBezTo>
                    <a:pt x="632" y="2075"/>
                    <a:pt x="595" y="2009"/>
                    <a:pt x="525" y="1954"/>
                  </a:cubicBezTo>
                  <a:cubicBezTo>
                    <a:pt x="629" y="1898"/>
                    <a:pt x="732" y="1862"/>
                    <a:pt x="850" y="1864"/>
                  </a:cubicBezTo>
                  <a:cubicBezTo>
                    <a:pt x="765" y="1944"/>
                    <a:pt x="729" y="2037"/>
                    <a:pt x="749" y="2149"/>
                  </a:cubicBezTo>
                  <a:cubicBezTo>
                    <a:pt x="853" y="2178"/>
                    <a:pt x="1017" y="2048"/>
                    <a:pt x="1024" y="1886"/>
                  </a:cubicBezTo>
                  <a:cubicBezTo>
                    <a:pt x="1101" y="1909"/>
                    <a:pt x="1170" y="1941"/>
                    <a:pt x="1222" y="2003"/>
                  </a:cubicBezTo>
                  <a:cubicBezTo>
                    <a:pt x="1238" y="2022"/>
                    <a:pt x="1251" y="2043"/>
                    <a:pt x="1279" y="2048"/>
                  </a:cubicBezTo>
                  <a:cubicBezTo>
                    <a:pt x="1287" y="2050"/>
                    <a:pt x="1294" y="2059"/>
                    <a:pt x="1300" y="2066"/>
                  </a:cubicBezTo>
                  <a:cubicBezTo>
                    <a:pt x="1320" y="2097"/>
                    <a:pt x="1339" y="2128"/>
                    <a:pt x="1356" y="2161"/>
                  </a:cubicBezTo>
                  <a:cubicBezTo>
                    <a:pt x="1383" y="2161"/>
                    <a:pt x="1383" y="2161"/>
                    <a:pt x="1383" y="2161"/>
                  </a:cubicBezTo>
                  <a:cubicBezTo>
                    <a:pt x="1379" y="2144"/>
                    <a:pt x="1379" y="2126"/>
                    <a:pt x="1386" y="2105"/>
                  </a:cubicBezTo>
                  <a:cubicBezTo>
                    <a:pt x="1363" y="2119"/>
                    <a:pt x="1352" y="2113"/>
                    <a:pt x="1344" y="2096"/>
                  </a:cubicBezTo>
                  <a:cubicBezTo>
                    <a:pt x="1338" y="2083"/>
                    <a:pt x="1327" y="2070"/>
                    <a:pt x="1323" y="2056"/>
                  </a:cubicBezTo>
                  <a:cubicBezTo>
                    <a:pt x="1316" y="2033"/>
                    <a:pt x="1303" y="2020"/>
                    <a:pt x="1277" y="2019"/>
                  </a:cubicBezTo>
                  <a:cubicBezTo>
                    <a:pt x="1274" y="1974"/>
                    <a:pt x="1241" y="1957"/>
                    <a:pt x="1208" y="1941"/>
                  </a:cubicBezTo>
                  <a:cubicBezTo>
                    <a:pt x="1151" y="1913"/>
                    <a:pt x="1095" y="1881"/>
                    <a:pt x="1033" y="1863"/>
                  </a:cubicBezTo>
                  <a:cubicBezTo>
                    <a:pt x="1016" y="1858"/>
                    <a:pt x="1008" y="1851"/>
                    <a:pt x="1016" y="1834"/>
                  </a:cubicBezTo>
                  <a:cubicBezTo>
                    <a:pt x="1087" y="1842"/>
                    <a:pt x="1137" y="1894"/>
                    <a:pt x="1201" y="1919"/>
                  </a:cubicBezTo>
                  <a:cubicBezTo>
                    <a:pt x="1199" y="1908"/>
                    <a:pt x="1196" y="1900"/>
                    <a:pt x="1190" y="1893"/>
                  </a:cubicBezTo>
                  <a:cubicBezTo>
                    <a:pt x="1126" y="1821"/>
                    <a:pt x="1063" y="1749"/>
                    <a:pt x="998" y="1679"/>
                  </a:cubicBezTo>
                  <a:cubicBezTo>
                    <a:pt x="934" y="1610"/>
                    <a:pt x="883" y="1534"/>
                    <a:pt x="837" y="1453"/>
                  </a:cubicBezTo>
                  <a:cubicBezTo>
                    <a:pt x="829" y="1438"/>
                    <a:pt x="822" y="1421"/>
                    <a:pt x="814" y="1405"/>
                  </a:cubicBezTo>
                  <a:cubicBezTo>
                    <a:pt x="840" y="1432"/>
                    <a:pt x="857" y="1464"/>
                    <a:pt x="878" y="1494"/>
                  </a:cubicBezTo>
                  <a:cubicBezTo>
                    <a:pt x="950" y="1593"/>
                    <a:pt x="1030" y="1687"/>
                    <a:pt x="1112" y="1778"/>
                  </a:cubicBezTo>
                  <a:cubicBezTo>
                    <a:pt x="1180" y="1852"/>
                    <a:pt x="1250" y="1925"/>
                    <a:pt x="1319" y="1998"/>
                  </a:cubicBezTo>
                  <a:cubicBezTo>
                    <a:pt x="1365" y="2048"/>
                    <a:pt x="1404" y="2102"/>
                    <a:pt x="1437" y="2161"/>
                  </a:cubicBezTo>
                  <a:cubicBezTo>
                    <a:pt x="1461" y="2161"/>
                    <a:pt x="1461" y="2161"/>
                    <a:pt x="1461" y="2161"/>
                  </a:cubicBezTo>
                  <a:cubicBezTo>
                    <a:pt x="1425" y="2096"/>
                    <a:pt x="1381" y="2036"/>
                    <a:pt x="1330" y="1980"/>
                  </a:cubicBezTo>
                  <a:cubicBezTo>
                    <a:pt x="1321" y="1970"/>
                    <a:pt x="1314" y="1958"/>
                    <a:pt x="1303" y="1945"/>
                  </a:cubicBezTo>
                  <a:cubicBezTo>
                    <a:pt x="1313" y="1940"/>
                    <a:pt x="1320" y="1937"/>
                    <a:pt x="1327" y="1935"/>
                  </a:cubicBezTo>
                  <a:cubicBezTo>
                    <a:pt x="1406" y="1911"/>
                    <a:pt x="1449" y="1851"/>
                    <a:pt x="1476" y="1780"/>
                  </a:cubicBezTo>
                  <a:cubicBezTo>
                    <a:pt x="1490" y="1742"/>
                    <a:pt x="1495" y="1698"/>
                    <a:pt x="1498" y="1657"/>
                  </a:cubicBezTo>
                  <a:cubicBezTo>
                    <a:pt x="1500" y="1627"/>
                    <a:pt x="1492" y="1596"/>
                    <a:pt x="1489" y="1566"/>
                  </a:cubicBezTo>
                  <a:cubicBezTo>
                    <a:pt x="1437" y="1562"/>
                    <a:pt x="1406" y="1597"/>
                    <a:pt x="1366" y="1620"/>
                  </a:cubicBezTo>
                  <a:cubicBezTo>
                    <a:pt x="1352" y="1517"/>
                    <a:pt x="1304" y="1433"/>
                    <a:pt x="1242" y="1352"/>
                  </a:cubicBezTo>
                  <a:cubicBezTo>
                    <a:pt x="1235" y="1356"/>
                    <a:pt x="1227" y="1358"/>
                    <a:pt x="1222" y="1363"/>
                  </a:cubicBezTo>
                  <a:cubicBezTo>
                    <a:pt x="1162" y="1434"/>
                    <a:pt x="1122" y="1510"/>
                    <a:pt x="1130" y="1608"/>
                  </a:cubicBezTo>
                  <a:cubicBezTo>
                    <a:pt x="1135" y="1669"/>
                    <a:pt x="1137" y="1730"/>
                    <a:pt x="1157" y="1789"/>
                  </a:cubicBezTo>
                  <a:cubicBezTo>
                    <a:pt x="1071" y="1703"/>
                    <a:pt x="1019" y="1605"/>
                    <a:pt x="1035" y="1479"/>
                  </a:cubicBezTo>
                  <a:cubicBezTo>
                    <a:pt x="1043" y="1414"/>
                    <a:pt x="1053" y="1348"/>
                    <a:pt x="1082" y="1289"/>
                  </a:cubicBezTo>
                  <a:close/>
                  <a:moveTo>
                    <a:pt x="1599" y="1071"/>
                  </a:moveTo>
                  <a:cubicBezTo>
                    <a:pt x="1540" y="1123"/>
                    <a:pt x="1475" y="1148"/>
                    <a:pt x="1401" y="1146"/>
                  </a:cubicBezTo>
                  <a:cubicBezTo>
                    <a:pt x="1366" y="1145"/>
                    <a:pt x="1330" y="1138"/>
                    <a:pt x="1305" y="1100"/>
                  </a:cubicBezTo>
                  <a:cubicBezTo>
                    <a:pt x="1363" y="1089"/>
                    <a:pt x="1421" y="1094"/>
                    <a:pt x="1473" y="1066"/>
                  </a:cubicBezTo>
                  <a:cubicBezTo>
                    <a:pt x="1434" y="1067"/>
                    <a:pt x="1394" y="1067"/>
                    <a:pt x="1346" y="1068"/>
                  </a:cubicBezTo>
                  <a:cubicBezTo>
                    <a:pt x="1383" y="1044"/>
                    <a:pt x="1412" y="1025"/>
                    <a:pt x="1442" y="1005"/>
                  </a:cubicBezTo>
                  <a:cubicBezTo>
                    <a:pt x="1445" y="1003"/>
                    <a:pt x="1450" y="1004"/>
                    <a:pt x="1454" y="1004"/>
                  </a:cubicBezTo>
                  <a:cubicBezTo>
                    <a:pt x="1509" y="1008"/>
                    <a:pt x="1559" y="1023"/>
                    <a:pt x="1599" y="1071"/>
                  </a:cubicBezTo>
                  <a:close/>
                  <a:moveTo>
                    <a:pt x="1278" y="932"/>
                  </a:moveTo>
                  <a:cubicBezTo>
                    <a:pt x="1310" y="881"/>
                    <a:pt x="1347" y="837"/>
                    <a:pt x="1410" y="824"/>
                  </a:cubicBezTo>
                  <a:cubicBezTo>
                    <a:pt x="1446" y="817"/>
                    <a:pt x="1482" y="802"/>
                    <a:pt x="1529" y="810"/>
                  </a:cubicBezTo>
                  <a:cubicBezTo>
                    <a:pt x="1495" y="862"/>
                    <a:pt x="1483" y="920"/>
                    <a:pt x="1443" y="965"/>
                  </a:cubicBezTo>
                  <a:cubicBezTo>
                    <a:pt x="1406" y="1009"/>
                    <a:pt x="1365" y="1039"/>
                    <a:pt x="1297" y="1025"/>
                  </a:cubicBezTo>
                  <a:cubicBezTo>
                    <a:pt x="1307" y="1008"/>
                    <a:pt x="1314" y="994"/>
                    <a:pt x="1323" y="982"/>
                  </a:cubicBezTo>
                  <a:cubicBezTo>
                    <a:pt x="1332" y="970"/>
                    <a:pt x="1344" y="960"/>
                    <a:pt x="1355" y="949"/>
                  </a:cubicBezTo>
                  <a:cubicBezTo>
                    <a:pt x="1364" y="939"/>
                    <a:pt x="1374" y="929"/>
                    <a:pt x="1383" y="920"/>
                  </a:cubicBezTo>
                  <a:cubicBezTo>
                    <a:pt x="1333" y="934"/>
                    <a:pt x="1302" y="971"/>
                    <a:pt x="1272" y="1010"/>
                  </a:cubicBezTo>
                  <a:cubicBezTo>
                    <a:pt x="1255" y="979"/>
                    <a:pt x="1264" y="954"/>
                    <a:pt x="1278" y="932"/>
                  </a:cubicBezTo>
                  <a:close/>
                  <a:moveTo>
                    <a:pt x="1092" y="1084"/>
                  </a:moveTo>
                  <a:cubicBezTo>
                    <a:pt x="1060" y="1069"/>
                    <a:pt x="1049" y="1049"/>
                    <a:pt x="1042" y="1026"/>
                  </a:cubicBezTo>
                  <a:cubicBezTo>
                    <a:pt x="1029" y="977"/>
                    <a:pt x="1033" y="929"/>
                    <a:pt x="1045" y="881"/>
                  </a:cubicBezTo>
                  <a:cubicBezTo>
                    <a:pt x="1054" y="845"/>
                    <a:pt x="1066" y="812"/>
                    <a:pt x="1097" y="784"/>
                  </a:cubicBezTo>
                  <a:cubicBezTo>
                    <a:pt x="1115" y="810"/>
                    <a:pt x="1133" y="833"/>
                    <a:pt x="1147" y="858"/>
                  </a:cubicBezTo>
                  <a:cubicBezTo>
                    <a:pt x="1175" y="907"/>
                    <a:pt x="1185" y="960"/>
                    <a:pt x="1178" y="1015"/>
                  </a:cubicBezTo>
                  <a:cubicBezTo>
                    <a:pt x="1174" y="1047"/>
                    <a:pt x="1163" y="1077"/>
                    <a:pt x="1126" y="1092"/>
                  </a:cubicBezTo>
                  <a:cubicBezTo>
                    <a:pt x="1106" y="1045"/>
                    <a:pt x="1120" y="991"/>
                    <a:pt x="1090" y="949"/>
                  </a:cubicBezTo>
                  <a:cubicBezTo>
                    <a:pt x="1091" y="992"/>
                    <a:pt x="1091" y="1035"/>
                    <a:pt x="1092" y="1084"/>
                  </a:cubicBezTo>
                  <a:close/>
                  <a:moveTo>
                    <a:pt x="805" y="545"/>
                  </a:moveTo>
                  <a:cubicBezTo>
                    <a:pt x="810" y="497"/>
                    <a:pt x="850" y="480"/>
                    <a:pt x="883" y="459"/>
                  </a:cubicBezTo>
                  <a:cubicBezTo>
                    <a:pt x="901" y="447"/>
                    <a:pt x="922" y="439"/>
                    <a:pt x="947" y="449"/>
                  </a:cubicBezTo>
                  <a:cubicBezTo>
                    <a:pt x="931" y="494"/>
                    <a:pt x="914" y="534"/>
                    <a:pt x="904" y="576"/>
                  </a:cubicBezTo>
                  <a:cubicBezTo>
                    <a:pt x="895" y="611"/>
                    <a:pt x="876" y="640"/>
                    <a:pt x="855" y="668"/>
                  </a:cubicBezTo>
                  <a:cubicBezTo>
                    <a:pt x="839" y="690"/>
                    <a:pt x="816" y="704"/>
                    <a:pt x="784" y="702"/>
                  </a:cubicBezTo>
                  <a:cubicBezTo>
                    <a:pt x="799" y="676"/>
                    <a:pt x="813" y="654"/>
                    <a:pt x="827" y="631"/>
                  </a:cubicBezTo>
                  <a:cubicBezTo>
                    <a:pt x="809" y="643"/>
                    <a:pt x="795" y="658"/>
                    <a:pt x="780" y="672"/>
                  </a:cubicBezTo>
                  <a:cubicBezTo>
                    <a:pt x="766" y="686"/>
                    <a:pt x="751" y="703"/>
                    <a:pt x="725" y="694"/>
                  </a:cubicBezTo>
                  <a:cubicBezTo>
                    <a:pt x="742" y="670"/>
                    <a:pt x="758" y="648"/>
                    <a:pt x="772" y="624"/>
                  </a:cubicBezTo>
                  <a:cubicBezTo>
                    <a:pt x="787" y="599"/>
                    <a:pt x="780" y="565"/>
                    <a:pt x="805" y="545"/>
                  </a:cubicBezTo>
                  <a:close/>
                  <a:moveTo>
                    <a:pt x="516" y="688"/>
                  </a:moveTo>
                  <a:cubicBezTo>
                    <a:pt x="464" y="643"/>
                    <a:pt x="427" y="588"/>
                    <a:pt x="405" y="523"/>
                  </a:cubicBezTo>
                  <a:cubicBezTo>
                    <a:pt x="403" y="515"/>
                    <a:pt x="404" y="505"/>
                    <a:pt x="404" y="499"/>
                  </a:cubicBezTo>
                  <a:cubicBezTo>
                    <a:pt x="438" y="505"/>
                    <a:pt x="471" y="511"/>
                    <a:pt x="503" y="514"/>
                  </a:cubicBezTo>
                  <a:cubicBezTo>
                    <a:pt x="532" y="517"/>
                    <a:pt x="557" y="526"/>
                    <a:pt x="574" y="543"/>
                  </a:cubicBezTo>
                  <a:cubicBezTo>
                    <a:pt x="579" y="575"/>
                    <a:pt x="583" y="603"/>
                    <a:pt x="587" y="634"/>
                  </a:cubicBezTo>
                  <a:cubicBezTo>
                    <a:pt x="560" y="618"/>
                    <a:pt x="537" y="605"/>
                    <a:pt x="513" y="591"/>
                  </a:cubicBezTo>
                  <a:cubicBezTo>
                    <a:pt x="540" y="625"/>
                    <a:pt x="580" y="645"/>
                    <a:pt x="593" y="689"/>
                  </a:cubicBezTo>
                  <a:cubicBezTo>
                    <a:pt x="560" y="709"/>
                    <a:pt x="541" y="709"/>
                    <a:pt x="516" y="688"/>
                  </a:cubicBezTo>
                  <a:close/>
                  <a:moveTo>
                    <a:pt x="642" y="648"/>
                  </a:moveTo>
                  <a:cubicBezTo>
                    <a:pt x="640" y="646"/>
                    <a:pt x="638" y="644"/>
                    <a:pt x="636" y="642"/>
                  </a:cubicBezTo>
                  <a:cubicBezTo>
                    <a:pt x="594" y="581"/>
                    <a:pt x="587" y="516"/>
                    <a:pt x="619" y="448"/>
                  </a:cubicBezTo>
                  <a:cubicBezTo>
                    <a:pt x="641" y="400"/>
                    <a:pt x="666" y="353"/>
                    <a:pt x="677" y="295"/>
                  </a:cubicBezTo>
                  <a:cubicBezTo>
                    <a:pt x="694" y="322"/>
                    <a:pt x="713" y="348"/>
                    <a:pt x="727" y="376"/>
                  </a:cubicBezTo>
                  <a:cubicBezTo>
                    <a:pt x="752" y="428"/>
                    <a:pt x="769" y="482"/>
                    <a:pt x="769" y="541"/>
                  </a:cubicBezTo>
                  <a:cubicBezTo>
                    <a:pt x="768" y="609"/>
                    <a:pt x="746" y="641"/>
                    <a:pt x="685" y="657"/>
                  </a:cubicBezTo>
                  <a:cubicBezTo>
                    <a:pt x="690" y="610"/>
                    <a:pt x="700" y="564"/>
                    <a:pt x="688" y="518"/>
                  </a:cubicBezTo>
                  <a:cubicBezTo>
                    <a:pt x="676" y="562"/>
                    <a:pt x="677" y="610"/>
                    <a:pt x="654" y="651"/>
                  </a:cubicBezTo>
                  <a:cubicBezTo>
                    <a:pt x="648" y="649"/>
                    <a:pt x="645" y="649"/>
                    <a:pt x="642" y="648"/>
                  </a:cubicBezTo>
                  <a:close/>
                  <a:moveTo>
                    <a:pt x="675" y="1129"/>
                  </a:moveTo>
                  <a:cubicBezTo>
                    <a:pt x="632" y="1105"/>
                    <a:pt x="591" y="1083"/>
                    <a:pt x="551" y="1061"/>
                  </a:cubicBezTo>
                  <a:cubicBezTo>
                    <a:pt x="550" y="1063"/>
                    <a:pt x="548" y="1066"/>
                    <a:pt x="547" y="1068"/>
                  </a:cubicBezTo>
                  <a:cubicBezTo>
                    <a:pt x="584" y="1096"/>
                    <a:pt x="620" y="1125"/>
                    <a:pt x="657" y="1153"/>
                  </a:cubicBezTo>
                  <a:cubicBezTo>
                    <a:pt x="630" y="1176"/>
                    <a:pt x="584" y="1178"/>
                    <a:pt x="514" y="1147"/>
                  </a:cubicBezTo>
                  <a:cubicBezTo>
                    <a:pt x="422" y="1105"/>
                    <a:pt x="366" y="1031"/>
                    <a:pt x="345" y="928"/>
                  </a:cubicBezTo>
                  <a:cubicBezTo>
                    <a:pt x="462" y="897"/>
                    <a:pt x="596" y="959"/>
                    <a:pt x="658" y="1048"/>
                  </a:cubicBezTo>
                  <a:cubicBezTo>
                    <a:pt x="673" y="1070"/>
                    <a:pt x="683" y="1097"/>
                    <a:pt x="675" y="1129"/>
                  </a:cubicBezTo>
                  <a:close/>
                  <a:moveTo>
                    <a:pt x="679" y="1020"/>
                  </a:moveTo>
                  <a:cubicBezTo>
                    <a:pt x="655" y="949"/>
                    <a:pt x="652" y="880"/>
                    <a:pt x="660" y="810"/>
                  </a:cubicBezTo>
                  <a:cubicBezTo>
                    <a:pt x="687" y="930"/>
                    <a:pt x="693" y="985"/>
                    <a:pt x="679" y="1020"/>
                  </a:cubicBezTo>
                  <a:close/>
                  <a:moveTo>
                    <a:pt x="720" y="989"/>
                  </a:moveTo>
                  <a:cubicBezTo>
                    <a:pt x="729" y="972"/>
                    <a:pt x="738" y="954"/>
                    <a:pt x="751" y="940"/>
                  </a:cubicBezTo>
                  <a:cubicBezTo>
                    <a:pt x="783" y="906"/>
                    <a:pt x="820" y="879"/>
                    <a:pt x="870" y="874"/>
                  </a:cubicBezTo>
                  <a:cubicBezTo>
                    <a:pt x="915" y="968"/>
                    <a:pt x="845" y="1144"/>
                    <a:pt x="763" y="1146"/>
                  </a:cubicBezTo>
                  <a:cubicBezTo>
                    <a:pt x="753" y="1085"/>
                    <a:pt x="788" y="1034"/>
                    <a:pt x="805" y="972"/>
                  </a:cubicBezTo>
                  <a:cubicBezTo>
                    <a:pt x="762" y="1016"/>
                    <a:pt x="756" y="1070"/>
                    <a:pt x="734" y="1119"/>
                  </a:cubicBezTo>
                  <a:cubicBezTo>
                    <a:pt x="698" y="1075"/>
                    <a:pt x="698" y="1033"/>
                    <a:pt x="720" y="989"/>
                  </a:cubicBezTo>
                  <a:close/>
                  <a:moveTo>
                    <a:pt x="110" y="1967"/>
                  </a:moveTo>
                  <a:cubicBezTo>
                    <a:pt x="161" y="1899"/>
                    <a:pt x="320" y="1875"/>
                    <a:pt x="383" y="1923"/>
                  </a:cubicBezTo>
                  <a:cubicBezTo>
                    <a:pt x="335" y="1930"/>
                    <a:pt x="285" y="1936"/>
                    <a:pt x="236" y="1943"/>
                  </a:cubicBezTo>
                  <a:cubicBezTo>
                    <a:pt x="236" y="1946"/>
                    <a:pt x="236" y="1948"/>
                    <a:pt x="236" y="1951"/>
                  </a:cubicBezTo>
                  <a:cubicBezTo>
                    <a:pt x="291" y="1956"/>
                    <a:pt x="347" y="1936"/>
                    <a:pt x="403" y="1954"/>
                  </a:cubicBezTo>
                  <a:cubicBezTo>
                    <a:pt x="319" y="2053"/>
                    <a:pt x="201" y="2037"/>
                    <a:pt x="110" y="1967"/>
                  </a:cubicBezTo>
                  <a:close/>
                  <a:moveTo>
                    <a:pt x="649" y="1555"/>
                  </a:moveTo>
                  <a:cubicBezTo>
                    <a:pt x="656" y="1555"/>
                    <a:pt x="663" y="1554"/>
                    <a:pt x="670" y="1555"/>
                  </a:cubicBezTo>
                  <a:cubicBezTo>
                    <a:pt x="681" y="1556"/>
                    <a:pt x="692" y="1558"/>
                    <a:pt x="703" y="1560"/>
                  </a:cubicBezTo>
                  <a:cubicBezTo>
                    <a:pt x="797" y="1581"/>
                    <a:pt x="866" y="1637"/>
                    <a:pt x="917" y="1716"/>
                  </a:cubicBezTo>
                  <a:cubicBezTo>
                    <a:pt x="924" y="1727"/>
                    <a:pt x="925" y="1742"/>
                    <a:pt x="929" y="1756"/>
                  </a:cubicBezTo>
                  <a:cubicBezTo>
                    <a:pt x="927" y="1757"/>
                    <a:pt x="924" y="1758"/>
                    <a:pt x="922" y="1759"/>
                  </a:cubicBezTo>
                  <a:cubicBezTo>
                    <a:pt x="872" y="1725"/>
                    <a:pt x="822" y="1691"/>
                    <a:pt x="771" y="1657"/>
                  </a:cubicBezTo>
                  <a:cubicBezTo>
                    <a:pt x="810" y="1714"/>
                    <a:pt x="877" y="1739"/>
                    <a:pt x="919" y="1799"/>
                  </a:cubicBezTo>
                  <a:cubicBezTo>
                    <a:pt x="798" y="1814"/>
                    <a:pt x="651" y="1668"/>
                    <a:pt x="649" y="1555"/>
                  </a:cubicBezTo>
                  <a:close/>
                  <a:moveTo>
                    <a:pt x="702" y="1860"/>
                  </a:moveTo>
                  <a:cubicBezTo>
                    <a:pt x="649" y="1873"/>
                    <a:pt x="599" y="1895"/>
                    <a:pt x="541" y="1915"/>
                  </a:cubicBezTo>
                  <a:cubicBezTo>
                    <a:pt x="622" y="1854"/>
                    <a:pt x="803" y="1801"/>
                    <a:pt x="864" y="1834"/>
                  </a:cubicBezTo>
                  <a:cubicBezTo>
                    <a:pt x="811" y="1842"/>
                    <a:pt x="756" y="1847"/>
                    <a:pt x="702" y="1860"/>
                  </a:cubicBezTo>
                  <a:close/>
                  <a:moveTo>
                    <a:pt x="941" y="2041"/>
                  </a:moveTo>
                  <a:cubicBezTo>
                    <a:pt x="899" y="2100"/>
                    <a:pt x="835" y="2121"/>
                    <a:pt x="768" y="2137"/>
                  </a:cubicBezTo>
                  <a:cubicBezTo>
                    <a:pt x="752" y="2030"/>
                    <a:pt x="812" y="1900"/>
                    <a:pt x="886" y="1877"/>
                  </a:cubicBezTo>
                  <a:cubicBezTo>
                    <a:pt x="901" y="1880"/>
                    <a:pt x="916" y="1882"/>
                    <a:pt x="932" y="1886"/>
                  </a:cubicBezTo>
                  <a:cubicBezTo>
                    <a:pt x="917" y="1940"/>
                    <a:pt x="879" y="1978"/>
                    <a:pt x="851" y="2027"/>
                  </a:cubicBezTo>
                  <a:cubicBezTo>
                    <a:pt x="891" y="2002"/>
                    <a:pt x="925" y="1962"/>
                    <a:pt x="953" y="1907"/>
                  </a:cubicBezTo>
                  <a:cubicBezTo>
                    <a:pt x="971" y="1960"/>
                    <a:pt x="968" y="2002"/>
                    <a:pt x="941" y="2041"/>
                  </a:cubicBezTo>
                  <a:close/>
                  <a:moveTo>
                    <a:pt x="1413" y="1690"/>
                  </a:moveTo>
                  <a:cubicBezTo>
                    <a:pt x="1401" y="1713"/>
                    <a:pt x="1393" y="1729"/>
                    <a:pt x="1384" y="1746"/>
                  </a:cubicBezTo>
                  <a:cubicBezTo>
                    <a:pt x="1358" y="1660"/>
                    <a:pt x="1384" y="1612"/>
                    <a:pt x="1468" y="1588"/>
                  </a:cubicBezTo>
                  <a:cubicBezTo>
                    <a:pt x="1483" y="1633"/>
                    <a:pt x="1481" y="1680"/>
                    <a:pt x="1467" y="1738"/>
                  </a:cubicBezTo>
                  <a:cubicBezTo>
                    <a:pt x="1457" y="1777"/>
                    <a:pt x="1445" y="1814"/>
                    <a:pt x="1416" y="1842"/>
                  </a:cubicBezTo>
                  <a:cubicBezTo>
                    <a:pt x="1393" y="1865"/>
                    <a:pt x="1377" y="1870"/>
                    <a:pt x="1347" y="1863"/>
                  </a:cubicBezTo>
                  <a:cubicBezTo>
                    <a:pt x="1360" y="1805"/>
                    <a:pt x="1417" y="1764"/>
                    <a:pt x="1413" y="1690"/>
                  </a:cubicBezTo>
                  <a:close/>
                  <a:moveTo>
                    <a:pt x="1154" y="1679"/>
                  </a:moveTo>
                  <a:cubicBezTo>
                    <a:pt x="1151" y="1656"/>
                    <a:pt x="1152" y="1632"/>
                    <a:pt x="1149" y="1608"/>
                  </a:cubicBezTo>
                  <a:cubicBezTo>
                    <a:pt x="1141" y="1518"/>
                    <a:pt x="1180" y="1447"/>
                    <a:pt x="1235" y="1377"/>
                  </a:cubicBezTo>
                  <a:cubicBezTo>
                    <a:pt x="1255" y="1404"/>
                    <a:pt x="1274" y="1428"/>
                    <a:pt x="1289" y="1454"/>
                  </a:cubicBezTo>
                  <a:cubicBezTo>
                    <a:pt x="1345" y="1550"/>
                    <a:pt x="1359" y="1654"/>
                    <a:pt x="1338" y="1761"/>
                  </a:cubicBezTo>
                  <a:cubicBezTo>
                    <a:pt x="1333" y="1787"/>
                    <a:pt x="1315" y="1809"/>
                    <a:pt x="1282" y="1815"/>
                  </a:cubicBezTo>
                  <a:cubicBezTo>
                    <a:pt x="1262" y="1748"/>
                    <a:pt x="1241" y="1681"/>
                    <a:pt x="1236" y="1601"/>
                  </a:cubicBezTo>
                  <a:cubicBezTo>
                    <a:pt x="1231" y="1619"/>
                    <a:pt x="1226" y="1629"/>
                    <a:pt x="1227" y="1637"/>
                  </a:cubicBezTo>
                  <a:cubicBezTo>
                    <a:pt x="1233" y="1698"/>
                    <a:pt x="1241" y="1758"/>
                    <a:pt x="1250" y="1824"/>
                  </a:cubicBezTo>
                  <a:cubicBezTo>
                    <a:pt x="1241" y="1819"/>
                    <a:pt x="1233" y="1817"/>
                    <a:pt x="1227" y="1812"/>
                  </a:cubicBezTo>
                  <a:cubicBezTo>
                    <a:pt x="1188" y="1776"/>
                    <a:pt x="1161" y="1733"/>
                    <a:pt x="1154" y="1679"/>
                  </a:cubicBezTo>
                  <a:close/>
                  <a:moveTo>
                    <a:pt x="1013" y="1455"/>
                  </a:moveTo>
                  <a:cubicBezTo>
                    <a:pt x="1010" y="1402"/>
                    <a:pt x="1029" y="1332"/>
                    <a:pt x="1053" y="1293"/>
                  </a:cubicBezTo>
                  <a:cubicBezTo>
                    <a:pt x="1039" y="1350"/>
                    <a:pt x="1026" y="1403"/>
                    <a:pt x="1013" y="1455"/>
                  </a:cubicBezTo>
                  <a:close/>
                  <a:moveTo>
                    <a:pt x="164" y="262"/>
                  </a:moveTo>
                  <a:cubicBezTo>
                    <a:pt x="177" y="260"/>
                    <a:pt x="186" y="261"/>
                    <a:pt x="192" y="257"/>
                  </a:cubicBezTo>
                  <a:cubicBezTo>
                    <a:pt x="245" y="221"/>
                    <a:pt x="283" y="172"/>
                    <a:pt x="307" y="115"/>
                  </a:cubicBezTo>
                  <a:cubicBezTo>
                    <a:pt x="322" y="79"/>
                    <a:pt x="319" y="39"/>
                    <a:pt x="314" y="0"/>
                  </a:cubicBezTo>
                  <a:cubicBezTo>
                    <a:pt x="294" y="0"/>
                    <a:pt x="294" y="0"/>
                    <a:pt x="294" y="0"/>
                  </a:cubicBezTo>
                  <a:cubicBezTo>
                    <a:pt x="301" y="53"/>
                    <a:pt x="298" y="105"/>
                    <a:pt x="262" y="151"/>
                  </a:cubicBezTo>
                  <a:cubicBezTo>
                    <a:pt x="239" y="180"/>
                    <a:pt x="222" y="214"/>
                    <a:pt x="181" y="239"/>
                  </a:cubicBezTo>
                  <a:cubicBezTo>
                    <a:pt x="172" y="178"/>
                    <a:pt x="144" y="126"/>
                    <a:pt x="145" y="66"/>
                  </a:cubicBezTo>
                  <a:cubicBezTo>
                    <a:pt x="145" y="42"/>
                    <a:pt x="147" y="20"/>
                    <a:pt x="153" y="0"/>
                  </a:cubicBezTo>
                  <a:cubicBezTo>
                    <a:pt x="130" y="0"/>
                    <a:pt x="130" y="0"/>
                    <a:pt x="130" y="0"/>
                  </a:cubicBezTo>
                  <a:cubicBezTo>
                    <a:pt x="126" y="12"/>
                    <a:pt x="123" y="23"/>
                    <a:pt x="119" y="34"/>
                  </a:cubicBezTo>
                  <a:cubicBezTo>
                    <a:pt x="118" y="38"/>
                    <a:pt x="114" y="41"/>
                    <a:pt x="111" y="43"/>
                  </a:cubicBezTo>
                  <a:cubicBezTo>
                    <a:pt x="77" y="68"/>
                    <a:pt x="42" y="86"/>
                    <a:pt x="0" y="89"/>
                  </a:cubicBezTo>
                  <a:cubicBezTo>
                    <a:pt x="0" y="112"/>
                    <a:pt x="0" y="112"/>
                    <a:pt x="0" y="112"/>
                  </a:cubicBezTo>
                  <a:cubicBezTo>
                    <a:pt x="17" y="111"/>
                    <a:pt x="34" y="106"/>
                    <a:pt x="51" y="101"/>
                  </a:cubicBezTo>
                  <a:cubicBezTo>
                    <a:pt x="74" y="93"/>
                    <a:pt x="96" y="81"/>
                    <a:pt x="118" y="71"/>
                  </a:cubicBezTo>
                  <a:cubicBezTo>
                    <a:pt x="134" y="136"/>
                    <a:pt x="149" y="198"/>
                    <a:pt x="164" y="262"/>
                  </a:cubicBezTo>
                  <a:close/>
                  <a:moveTo>
                    <a:pt x="3840" y="929"/>
                  </a:moveTo>
                  <a:cubicBezTo>
                    <a:pt x="3840" y="897"/>
                    <a:pt x="3840" y="897"/>
                    <a:pt x="3840" y="897"/>
                  </a:cubicBezTo>
                  <a:cubicBezTo>
                    <a:pt x="3827" y="878"/>
                    <a:pt x="3819" y="855"/>
                    <a:pt x="3819" y="825"/>
                  </a:cubicBezTo>
                  <a:cubicBezTo>
                    <a:pt x="3787" y="863"/>
                    <a:pt x="3766" y="900"/>
                    <a:pt x="3764" y="939"/>
                  </a:cubicBezTo>
                  <a:cubicBezTo>
                    <a:pt x="3762" y="976"/>
                    <a:pt x="3776" y="1015"/>
                    <a:pt x="3784" y="1057"/>
                  </a:cubicBezTo>
                  <a:cubicBezTo>
                    <a:pt x="3687" y="1034"/>
                    <a:pt x="3591" y="1043"/>
                    <a:pt x="3492" y="1073"/>
                  </a:cubicBezTo>
                  <a:cubicBezTo>
                    <a:pt x="3498" y="1079"/>
                    <a:pt x="3501" y="1085"/>
                    <a:pt x="3505" y="1086"/>
                  </a:cubicBezTo>
                  <a:cubicBezTo>
                    <a:pt x="3554" y="1101"/>
                    <a:pt x="3586" y="1139"/>
                    <a:pt x="3621" y="1172"/>
                  </a:cubicBezTo>
                  <a:cubicBezTo>
                    <a:pt x="3650" y="1200"/>
                    <a:pt x="3677" y="1231"/>
                    <a:pt x="3705" y="1261"/>
                  </a:cubicBezTo>
                  <a:cubicBezTo>
                    <a:pt x="3689" y="1284"/>
                    <a:pt x="3671" y="1310"/>
                    <a:pt x="3653" y="1336"/>
                  </a:cubicBezTo>
                  <a:cubicBezTo>
                    <a:pt x="3634" y="1361"/>
                    <a:pt x="3614" y="1386"/>
                    <a:pt x="3593" y="1413"/>
                  </a:cubicBezTo>
                  <a:cubicBezTo>
                    <a:pt x="3655" y="1462"/>
                    <a:pt x="3727" y="1444"/>
                    <a:pt x="3797" y="1428"/>
                  </a:cubicBezTo>
                  <a:cubicBezTo>
                    <a:pt x="3812" y="1424"/>
                    <a:pt x="3826" y="1420"/>
                    <a:pt x="3840" y="1415"/>
                  </a:cubicBezTo>
                  <a:cubicBezTo>
                    <a:pt x="3840" y="1388"/>
                    <a:pt x="3840" y="1388"/>
                    <a:pt x="3840" y="1388"/>
                  </a:cubicBezTo>
                  <a:cubicBezTo>
                    <a:pt x="3781" y="1415"/>
                    <a:pt x="3719" y="1425"/>
                    <a:pt x="3654" y="1419"/>
                  </a:cubicBezTo>
                  <a:cubicBezTo>
                    <a:pt x="3645" y="1418"/>
                    <a:pt x="3637" y="1413"/>
                    <a:pt x="3632" y="1411"/>
                  </a:cubicBezTo>
                  <a:cubicBezTo>
                    <a:pt x="3650" y="1382"/>
                    <a:pt x="3668" y="1355"/>
                    <a:pt x="3685" y="1326"/>
                  </a:cubicBezTo>
                  <a:cubicBezTo>
                    <a:pt x="3699" y="1301"/>
                    <a:pt x="3717" y="1281"/>
                    <a:pt x="3740" y="1273"/>
                  </a:cubicBezTo>
                  <a:cubicBezTo>
                    <a:pt x="3771" y="1281"/>
                    <a:pt x="3798" y="1288"/>
                    <a:pt x="3828" y="1296"/>
                  </a:cubicBezTo>
                  <a:cubicBezTo>
                    <a:pt x="3803" y="1315"/>
                    <a:pt x="3781" y="1331"/>
                    <a:pt x="3759" y="1347"/>
                  </a:cubicBezTo>
                  <a:cubicBezTo>
                    <a:pt x="3788" y="1340"/>
                    <a:pt x="3813" y="1324"/>
                    <a:pt x="3840" y="1317"/>
                  </a:cubicBezTo>
                  <a:cubicBezTo>
                    <a:pt x="3840" y="1257"/>
                    <a:pt x="3840" y="1257"/>
                    <a:pt x="3840" y="1257"/>
                  </a:cubicBezTo>
                  <a:cubicBezTo>
                    <a:pt x="3773" y="1266"/>
                    <a:pt x="3716" y="1246"/>
                    <a:pt x="3670" y="1194"/>
                  </a:cubicBezTo>
                  <a:cubicBezTo>
                    <a:pt x="3635" y="1154"/>
                    <a:pt x="3602" y="1112"/>
                    <a:pt x="3553" y="1080"/>
                  </a:cubicBezTo>
                  <a:cubicBezTo>
                    <a:pt x="3584" y="1075"/>
                    <a:pt x="3615" y="1068"/>
                    <a:pt x="3647" y="1066"/>
                  </a:cubicBezTo>
                  <a:cubicBezTo>
                    <a:pt x="3704" y="1063"/>
                    <a:pt x="3761" y="1069"/>
                    <a:pt x="3815" y="1093"/>
                  </a:cubicBezTo>
                  <a:cubicBezTo>
                    <a:pt x="3824" y="1097"/>
                    <a:pt x="3832" y="1102"/>
                    <a:pt x="3840" y="1106"/>
                  </a:cubicBezTo>
                  <a:cubicBezTo>
                    <a:pt x="3840" y="1076"/>
                    <a:pt x="3840" y="1076"/>
                    <a:pt x="3840" y="1076"/>
                  </a:cubicBezTo>
                  <a:cubicBezTo>
                    <a:pt x="3837" y="1071"/>
                    <a:pt x="3835" y="1067"/>
                    <a:pt x="3833" y="1061"/>
                  </a:cubicBezTo>
                  <a:cubicBezTo>
                    <a:pt x="3791" y="1038"/>
                    <a:pt x="3791" y="994"/>
                    <a:pt x="3785" y="955"/>
                  </a:cubicBezTo>
                  <a:cubicBezTo>
                    <a:pt x="3782" y="934"/>
                    <a:pt x="3783" y="912"/>
                    <a:pt x="3802" y="893"/>
                  </a:cubicBezTo>
                  <a:cubicBezTo>
                    <a:pt x="3815" y="905"/>
                    <a:pt x="3828" y="917"/>
                    <a:pt x="3840" y="929"/>
                  </a:cubicBezTo>
                  <a:close/>
                </a:path>
              </a:pathLst>
            </a:custGeom>
            <a:solidFill>
              <a:schemeClr val="accent1"/>
            </a:solidFill>
            <a:ln>
              <a:noFill/>
            </a:ln>
          </p:spPr>
        </p:sp>
      </p:grpSp>
      <p:sp>
        <p:nvSpPr>
          <p:cNvPr id="4" name="Date Placeholder 3"/>
          <p:cNvSpPr>
            <a:spLocks noGrp="1"/>
          </p:cNvSpPr>
          <p:nvPr>
            <p:ph type="dt" sz="half" idx="10"/>
          </p:nvPr>
        </p:nvSpPr>
        <p:spPr>
          <a:xfrm>
            <a:off x="8973319" y="6442524"/>
            <a:ext cx="2743200" cy="365125"/>
          </a:xfrm>
        </p:spPr>
        <p:txBody>
          <a:bodyPr/>
          <a:lstStyle/>
          <a:p>
            <a:r>
              <a:rPr lang="tr-TR"/>
              <a:t>2019</a:t>
            </a:r>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r>
              <a:rPr lang="en-US"/>
              <a:t>Doç. Dr. Hatice Bakkaloğlu</a:t>
            </a:r>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6D22F896-40B5-4ADD-8801-0D06FADFA095}" type="slidenum">
              <a:rPr lang="en-US" smtClean="0"/>
              <a:t>‹#›</a:t>
            </a:fld>
            <a:endParaRPr lang="en-US" dirty="0"/>
          </a:p>
        </p:txBody>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tr-TR"/>
              <a:t>Asıl başlık stili için tıklayın</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Tree>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idx="1"/>
          </p:nvPr>
        </p:nvSpPr>
        <p:spPr/>
        <p:txBody>
          <a:bodyPr/>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r>
              <a:rPr lang="tr-TR"/>
              <a:t>2019</a:t>
            </a:r>
            <a:endParaRPr lang="en-US" dirty="0"/>
          </a:p>
        </p:txBody>
      </p:sp>
      <p:sp>
        <p:nvSpPr>
          <p:cNvPr id="5" name="Footer Placeholder 4"/>
          <p:cNvSpPr>
            <a:spLocks noGrp="1"/>
          </p:cNvSpPr>
          <p:nvPr>
            <p:ph type="ftr" sz="quarter" idx="11"/>
          </p:nvPr>
        </p:nvSpPr>
        <p:spPr/>
        <p:txBody>
          <a:bodyPr/>
          <a:lstStyle/>
          <a:p>
            <a:r>
              <a:rPr lang="en-US"/>
              <a:t>Doç. Dr. Hatice Bakkaloğlu</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accent1"/>
        </a:solidFill>
        <a:effectLst/>
      </p:bgPr>
    </p:bg>
    <p:spTree>
      <p:nvGrpSpPr>
        <p:cNvPr id="1" name=""/>
        <p:cNvGrpSpPr/>
        <p:nvPr/>
      </p:nvGrpSpPr>
      <p:grpSpPr>
        <a:xfrm>
          <a:off x="0" y="0"/>
          <a:ext cx="0" cy="0"/>
          <a:chOff x="0" y="0"/>
          <a:chExt cx="0" cy="0"/>
        </a:xfrm>
      </p:grpSpPr>
      <p:sp>
        <p:nvSpPr>
          <p:cNvPr id="11" name="Freeform 5"/>
          <p:cNvSpPr>
            <a:spLocks noEditPoints="1"/>
          </p:cNvSpPr>
          <p:nvPr/>
        </p:nvSpPr>
        <p:spPr bwMode="auto">
          <a:xfrm>
            <a:off x="3175" y="0"/>
            <a:ext cx="12184063" cy="6911975"/>
          </a:xfrm>
          <a:custGeom>
            <a:avLst/>
            <a:gdLst/>
            <a:ahLst/>
            <a:cxnLst/>
            <a:rect l="0" t="0" r="r" b="b"/>
            <a:pathLst>
              <a:path w="3840" h="2177">
                <a:moveTo>
                  <a:pt x="813" y="187"/>
                </a:moveTo>
                <a:cubicBezTo>
                  <a:pt x="858" y="167"/>
                  <a:pt x="893" y="143"/>
                  <a:pt x="911" y="109"/>
                </a:cubicBezTo>
                <a:cubicBezTo>
                  <a:pt x="929" y="77"/>
                  <a:pt x="934" y="39"/>
                  <a:pt x="944" y="0"/>
                </a:cubicBezTo>
                <a:cubicBezTo>
                  <a:pt x="916" y="0"/>
                  <a:pt x="916" y="0"/>
                  <a:pt x="916" y="0"/>
                </a:cubicBezTo>
                <a:cubicBezTo>
                  <a:pt x="921" y="28"/>
                  <a:pt x="908" y="57"/>
                  <a:pt x="900" y="85"/>
                </a:cubicBezTo>
                <a:cubicBezTo>
                  <a:pt x="894" y="105"/>
                  <a:pt x="883" y="125"/>
                  <a:pt x="857" y="134"/>
                </a:cubicBezTo>
                <a:cubicBezTo>
                  <a:pt x="840" y="89"/>
                  <a:pt x="827" y="48"/>
                  <a:pt x="808" y="10"/>
                </a:cubicBezTo>
                <a:cubicBezTo>
                  <a:pt x="806" y="6"/>
                  <a:pt x="805" y="3"/>
                  <a:pt x="803" y="0"/>
                </a:cubicBezTo>
                <a:cubicBezTo>
                  <a:pt x="781" y="0"/>
                  <a:pt x="781" y="0"/>
                  <a:pt x="781" y="0"/>
                </a:cubicBezTo>
                <a:cubicBezTo>
                  <a:pt x="791" y="20"/>
                  <a:pt x="800" y="41"/>
                  <a:pt x="809" y="62"/>
                </a:cubicBezTo>
                <a:cubicBezTo>
                  <a:pt x="826" y="100"/>
                  <a:pt x="835" y="139"/>
                  <a:pt x="813" y="187"/>
                </a:cubicBezTo>
                <a:close/>
                <a:moveTo>
                  <a:pt x="1209" y="90"/>
                </a:moveTo>
                <a:cubicBezTo>
                  <a:pt x="1182" y="65"/>
                  <a:pt x="1168" y="33"/>
                  <a:pt x="1156" y="0"/>
                </a:cubicBezTo>
                <a:cubicBezTo>
                  <a:pt x="1130" y="0"/>
                  <a:pt x="1130" y="0"/>
                  <a:pt x="1130" y="0"/>
                </a:cubicBezTo>
                <a:cubicBezTo>
                  <a:pt x="1138" y="25"/>
                  <a:pt x="1149" y="50"/>
                  <a:pt x="1163" y="75"/>
                </a:cubicBezTo>
                <a:cubicBezTo>
                  <a:pt x="1133" y="65"/>
                  <a:pt x="1102" y="58"/>
                  <a:pt x="1073" y="46"/>
                </a:cubicBezTo>
                <a:cubicBezTo>
                  <a:pt x="1043" y="33"/>
                  <a:pt x="1015" y="18"/>
                  <a:pt x="989" y="0"/>
                </a:cubicBezTo>
                <a:cubicBezTo>
                  <a:pt x="952" y="0"/>
                  <a:pt x="952" y="0"/>
                  <a:pt x="952" y="0"/>
                </a:cubicBezTo>
                <a:cubicBezTo>
                  <a:pt x="1028" y="59"/>
                  <a:pt x="1116" y="91"/>
                  <a:pt x="1215" y="108"/>
                </a:cubicBezTo>
                <a:cubicBezTo>
                  <a:pt x="1212" y="99"/>
                  <a:pt x="1212" y="93"/>
                  <a:pt x="1209" y="90"/>
                </a:cubicBezTo>
                <a:close/>
                <a:moveTo>
                  <a:pt x="1306" y="346"/>
                </a:moveTo>
                <a:cubicBezTo>
                  <a:pt x="1328" y="357"/>
                  <a:pt x="1352" y="362"/>
                  <a:pt x="1375" y="370"/>
                </a:cubicBezTo>
                <a:cubicBezTo>
                  <a:pt x="1342" y="428"/>
                  <a:pt x="1310" y="484"/>
                  <a:pt x="1277" y="541"/>
                </a:cubicBezTo>
                <a:cubicBezTo>
                  <a:pt x="1288" y="548"/>
                  <a:pt x="1294" y="555"/>
                  <a:pt x="1301" y="556"/>
                </a:cubicBezTo>
                <a:cubicBezTo>
                  <a:pt x="1364" y="567"/>
                  <a:pt x="1425" y="557"/>
                  <a:pt x="1482" y="532"/>
                </a:cubicBezTo>
                <a:cubicBezTo>
                  <a:pt x="1524" y="513"/>
                  <a:pt x="1551" y="473"/>
                  <a:pt x="1579" y="436"/>
                </a:cubicBezTo>
                <a:cubicBezTo>
                  <a:pt x="1604" y="403"/>
                  <a:pt x="1617" y="365"/>
                  <a:pt x="1626" y="325"/>
                </a:cubicBezTo>
                <a:cubicBezTo>
                  <a:pt x="1629" y="310"/>
                  <a:pt x="1632" y="295"/>
                  <a:pt x="1656" y="290"/>
                </a:cubicBezTo>
                <a:cubicBezTo>
                  <a:pt x="1634" y="348"/>
                  <a:pt x="1638" y="405"/>
                  <a:pt x="1650" y="462"/>
                </a:cubicBezTo>
                <a:cubicBezTo>
                  <a:pt x="1663" y="521"/>
                  <a:pt x="1697" y="568"/>
                  <a:pt x="1738" y="614"/>
                </a:cubicBezTo>
                <a:cubicBezTo>
                  <a:pt x="1799" y="558"/>
                  <a:pt x="1823" y="487"/>
                  <a:pt x="1829" y="408"/>
                </a:cubicBezTo>
                <a:cubicBezTo>
                  <a:pt x="1834" y="330"/>
                  <a:pt x="1816" y="259"/>
                  <a:pt x="1759" y="199"/>
                </a:cubicBezTo>
                <a:cubicBezTo>
                  <a:pt x="1805" y="136"/>
                  <a:pt x="1840" y="70"/>
                  <a:pt x="1863" y="0"/>
                </a:cubicBezTo>
                <a:cubicBezTo>
                  <a:pt x="1839" y="0"/>
                  <a:pt x="1839" y="0"/>
                  <a:pt x="1839" y="0"/>
                </a:cubicBezTo>
                <a:cubicBezTo>
                  <a:pt x="1830" y="29"/>
                  <a:pt x="1817" y="57"/>
                  <a:pt x="1804" y="77"/>
                </a:cubicBezTo>
                <a:cubicBezTo>
                  <a:pt x="1812" y="50"/>
                  <a:pt x="1819" y="25"/>
                  <a:pt x="1827" y="0"/>
                </a:cubicBezTo>
                <a:cubicBezTo>
                  <a:pt x="1807" y="0"/>
                  <a:pt x="1807" y="0"/>
                  <a:pt x="1807" y="0"/>
                </a:cubicBezTo>
                <a:cubicBezTo>
                  <a:pt x="1799" y="27"/>
                  <a:pt x="1789" y="54"/>
                  <a:pt x="1775" y="79"/>
                </a:cubicBezTo>
                <a:cubicBezTo>
                  <a:pt x="1736" y="151"/>
                  <a:pt x="1693" y="222"/>
                  <a:pt x="1622" y="275"/>
                </a:cubicBezTo>
                <a:cubicBezTo>
                  <a:pt x="1548" y="177"/>
                  <a:pt x="1376" y="143"/>
                  <a:pt x="1228" y="259"/>
                </a:cubicBezTo>
                <a:cubicBezTo>
                  <a:pt x="1232" y="307"/>
                  <a:pt x="1268" y="328"/>
                  <a:pt x="1306" y="346"/>
                </a:cubicBezTo>
                <a:close/>
                <a:moveTo>
                  <a:pt x="1665" y="348"/>
                </a:moveTo>
                <a:cubicBezTo>
                  <a:pt x="1671" y="316"/>
                  <a:pt x="1683" y="287"/>
                  <a:pt x="1722" y="274"/>
                </a:cubicBezTo>
                <a:cubicBezTo>
                  <a:pt x="1739" y="322"/>
                  <a:pt x="1722" y="375"/>
                  <a:pt x="1750" y="418"/>
                </a:cubicBezTo>
                <a:cubicBezTo>
                  <a:pt x="1752" y="375"/>
                  <a:pt x="1753" y="333"/>
                  <a:pt x="1755" y="284"/>
                </a:cubicBezTo>
                <a:cubicBezTo>
                  <a:pt x="1786" y="300"/>
                  <a:pt x="1796" y="320"/>
                  <a:pt x="1802" y="344"/>
                </a:cubicBezTo>
                <a:cubicBezTo>
                  <a:pt x="1813" y="394"/>
                  <a:pt x="1806" y="441"/>
                  <a:pt x="1792" y="489"/>
                </a:cubicBezTo>
                <a:cubicBezTo>
                  <a:pt x="1781" y="524"/>
                  <a:pt x="1767" y="556"/>
                  <a:pt x="1735" y="583"/>
                </a:cubicBezTo>
                <a:cubicBezTo>
                  <a:pt x="1718" y="556"/>
                  <a:pt x="1702" y="532"/>
                  <a:pt x="1689" y="507"/>
                </a:cubicBezTo>
                <a:cubicBezTo>
                  <a:pt x="1663" y="457"/>
                  <a:pt x="1656" y="403"/>
                  <a:pt x="1665" y="348"/>
                </a:cubicBezTo>
                <a:close/>
                <a:moveTo>
                  <a:pt x="1572" y="348"/>
                </a:moveTo>
                <a:cubicBezTo>
                  <a:pt x="1587" y="380"/>
                  <a:pt x="1576" y="405"/>
                  <a:pt x="1561" y="426"/>
                </a:cubicBezTo>
                <a:cubicBezTo>
                  <a:pt x="1527" y="475"/>
                  <a:pt x="1488" y="518"/>
                  <a:pt x="1424" y="527"/>
                </a:cubicBezTo>
                <a:cubicBezTo>
                  <a:pt x="1388" y="533"/>
                  <a:pt x="1352" y="546"/>
                  <a:pt x="1305" y="536"/>
                </a:cubicBezTo>
                <a:cubicBezTo>
                  <a:pt x="1341" y="485"/>
                  <a:pt x="1357" y="428"/>
                  <a:pt x="1398" y="385"/>
                </a:cubicBezTo>
                <a:cubicBezTo>
                  <a:pt x="1438" y="344"/>
                  <a:pt x="1480" y="315"/>
                  <a:pt x="1547" y="332"/>
                </a:cubicBezTo>
                <a:cubicBezTo>
                  <a:pt x="1536" y="349"/>
                  <a:pt x="1529" y="363"/>
                  <a:pt x="1519" y="374"/>
                </a:cubicBezTo>
                <a:cubicBezTo>
                  <a:pt x="1509" y="386"/>
                  <a:pt x="1497" y="395"/>
                  <a:pt x="1485" y="405"/>
                </a:cubicBezTo>
                <a:cubicBezTo>
                  <a:pt x="1476" y="415"/>
                  <a:pt x="1466" y="424"/>
                  <a:pt x="1456" y="433"/>
                </a:cubicBezTo>
                <a:cubicBezTo>
                  <a:pt x="1506" y="421"/>
                  <a:pt x="1539" y="386"/>
                  <a:pt x="1572" y="348"/>
                </a:cubicBezTo>
                <a:close/>
                <a:moveTo>
                  <a:pt x="1449" y="206"/>
                </a:moveTo>
                <a:cubicBezTo>
                  <a:pt x="1484" y="209"/>
                  <a:pt x="1520" y="218"/>
                  <a:pt x="1543" y="257"/>
                </a:cubicBezTo>
                <a:cubicBezTo>
                  <a:pt x="1484" y="266"/>
                  <a:pt x="1426" y="258"/>
                  <a:pt x="1373" y="283"/>
                </a:cubicBezTo>
                <a:cubicBezTo>
                  <a:pt x="1412" y="284"/>
                  <a:pt x="1452" y="285"/>
                  <a:pt x="1500" y="287"/>
                </a:cubicBezTo>
                <a:cubicBezTo>
                  <a:pt x="1463" y="309"/>
                  <a:pt x="1432" y="327"/>
                  <a:pt x="1401" y="345"/>
                </a:cubicBezTo>
                <a:cubicBezTo>
                  <a:pt x="1398" y="347"/>
                  <a:pt x="1393" y="346"/>
                  <a:pt x="1389" y="346"/>
                </a:cubicBezTo>
                <a:cubicBezTo>
                  <a:pt x="1334" y="339"/>
                  <a:pt x="1286" y="321"/>
                  <a:pt x="1248" y="272"/>
                </a:cubicBezTo>
                <a:cubicBezTo>
                  <a:pt x="1309" y="222"/>
                  <a:pt x="1375" y="200"/>
                  <a:pt x="1449" y="206"/>
                </a:cubicBezTo>
                <a:close/>
                <a:moveTo>
                  <a:pt x="3289" y="0"/>
                </a:moveTo>
                <a:cubicBezTo>
                  <a:pt x="3279" y="12"/>
                  <a:pt x="3269" y="25"/>
                  <a:pt x="3260" y="39"/>
                </a:cubicBezTo>
                <a:cubicBezTo>
                  <a:pt x="3279" y="29"/>
                  <a:pt x="3296" y="16"/>
                  <a:pt x="3313" y="0"/>
                </a:cubicBezTo>
                <a:lnTo>
                  <a:pt x="3289" y="0"/>
                </a:lnTo>
                <a:close/>
                <a:moveTo>
                  <a:pt x="3415" y="0"/>
                </a:moveTo>
                <a:cubicBezTo>
                  <a:pt x="3375" y="0"/>
                  <a:pt x="3375" y="0"/>
                  <a:pt x="3375" y="0"/>
                </a:cubicBezTo>
                <a:cubicBezTo>
                  <a:pt x="3372" y="21"/>
                  <a:pt x="3363" y="41"/>
                  <a:pt x="3348" y="59"/>
                </a:cubicBezTo>
                <a:cubicBezTo>
                  <a:pt x="3302" y="115"/>
                  <a:pt x="3237" y="132"/>
                  <a:pt x="3169" y="144"/>
                </a:cubicBezTo>
                <a:cubicBezTo>
                  <a:pt x="3165" y="96"/>
                  <a:pt x="3177" y="44"/>
                  <a:pt x="3197" y="0"/>
                </a:cubicBezTo>
                <a:cubicBezTo>
                  <a:pt x="3172" y="0"/>
                  <a:pt x="3172" y="0"/>
                  <a:pt x="3172" y="0"/>
                </a:cubicBezTo>
                <a:cubicBezTo>
                  <a:pt x="3151" y="46"/>
                  <a:pt x="3143" y="97"/>
                  <a:pt x="3150" y="154"/>
                </a:cubicBezTo>
                <a:cubicBezTo>
                  <a:pt x="3232" y="183"/>
                  <a:pt x="3359" y="112"/>
                  <a:pt x="3415" y="0"/>
                </a:cubicBezTo>
                <a:close/>
                <a:moveTo>
                  <a:pt x="1637" y="0"/>
                </a:moveTo>
                <a:cubicBezTo>
                  <a:pt x="1612" y="0"/>
                  <a:pt x="1612" y="0"/>
                  <a:pt x="1612" y="0"/>
                </a:cubicBezTo>
                <a:cubicBezTo>
                  <a:pt x="1614" y="2"/>
                  <a:pt x="1616" y="5"/>
                  <a:pt x="1618" y="8"/>
                </a:cubicBezTo>
                <a:cubicBezTo>
                  <a:pt x="1624" y="5"/>
                  <a:pt x="1632" y="4"/>
                  <a:pt x="1637" y="0"/>
                </a:cubicBezTo>
                <a:close/>
                <a:moveTo>
                  <a:pt x="1799" y="933"/>
                </a:moveTo>
                <a:cubicBezTo>
                  <a:pt x="1846" y="949"/>
                  <a:pt x="1887" y="956"/>
                  <a:pt x="1924" y="944"/>
                </a:cubicBezTo>
                <a:cubicBezTo>
                  <a:pt x="1960" y="932"/>
                  <a:pt x="1992" y="906"/>
                  <a:pt x="2028" y="884"/>
                </a:cubicBezTo>
                <a:cubicBezTo>
                  <a:pt x="2041" y="982"/>
                  <a:pt x="2084" y="1069"/>
                  <a:pt x="2146" y="1151"/>
                </a:cubicBezTo>
                <a:cubicBezTo>
                  <a:pt x="2150" y="1143"/>
                  <a:pt x="2154" y="1138"/>
                  <a:pt x="2154" y="1134"/>
                </a:cubicBezTo>
                <a:cubicBezTo>
                  <a:pt x="2150" y="1083"/>
                  <a:pt x="2175" y="1039"/>
                  <a:pt x="2194" y="995"/>
                </a:cubicBezTo>
                <a:cubicBezTo>
                  <a:pt x="2209" y="958"/>
                  <a:pt x="2229" y="923"/>
                  <a:pt x="2247" y="886"/>
                </a:cubicBezTo>
                <a:cubicBezTo>
                  <a:pt x="2274" y="893"/>
                  <a:pt x="2305" y="900"/>
                  <a:pt x="2336" y="908"/>
                </a:cubicBezTo>
                <a:cubicBezTo>
                  <a:pt x="2366" y="916"/>
                  <a:pt x="2396" y="926"/>
                  <a:pt x="2429" y="936"/>
                </a:cubicBezTo>
                <a:cubicBezTo>
                  <a:pt x="2452" y="861"/>
                  <a:pt x="2411" y="800"/>
                  <a:pt x="2371" y="740"/>
                </a:cubicBezTo>
                <a:cubicBezTo>
                  <a:pt x="2329" y="679"/>
                  <a:pt x="2274" y="635"/>
                  <a:pt x="2193" y="638"/>
                </a:cubicBezTo>
                <a:cubicBezTo>
                  <a:pt x="2196" y="596"/>
                  <a:pt x="2200" y="557"/>
                  <a:pt x="2201" y="518"/>
                </a:cubicBezTo>
                <a:cubicBezTo>
                  <a:pt x="2202" y="479"/>
                  <a:pt x="2199" y="440"/>
                  <a:pt x="2198" y="394"/>
                </a:cubicBezTo>
                <a:cubicBezTo>
                  <a:pt x="2290" y="476"/>
                  <a:pt x="2392" y="518"/>
                  <a:pt x="2515" y="496"/>
                </a:cubicBezTo>
                <a:cubicBezTo>
                  <a:pt x="2522" y="464"/>
                  <a:pt x="2508" y="435"/>
                  <a:pt x="2499" y="407"/>
                </a:cubicBezTo>
                <a:cubicBezTo>
                  <a:pt x="2476" y="334"/>
                  <a:pt x="2424" y="283"/>
                  <a:pt x="2363" y="240"/>
                </a:cubicBezTo>
                <a:cubicBezTo>
                  <a:pt x="2295" y="191"/>
                  <a:pt x="2217" y="164"/>
                  <a:pt x="2135" y="139"/>
                </a:cubicBezTo>
                <a:cubicBezTo>
                  <a:pt x="2120" y="92"/>
                  <a:pt x="2103" y="45"/>
                  <a:pt x="2084" y="0"/>
                </a:cubicBezTo>
                <a:cubicBezTo>
                  <a:pt x="2028" y="0"/>
                  <a:pt x="2028" y="0"/>
                  <a:pt x="2028" y="0"/>
                </a:cubicBezTo>
                <a:cubicBezTo>
                  <a:pt x="2055" y="52"/>
                  <a:pt x="2079" y="107"/>
                  <a:pt x="2101" y="163"/>
                </a:cubicBezTo>
                <a:cubicBezTo>
                  <a:pt x="2080" y="179"/>
                  <a:pt x="2060" y="192"/>
                  <a:pt x="2043" y="208"/>
                </a:cubicBezTo>
                <a:cubicBezTo>
                  <a:pt x="1989" y="259"/>
                  <a:pt x="1953" y="322"/>
                  <a:pt x="1938" y="395"/>
                </a:cubicBezTo>
                <a:cubicBezTo>
                  <a:pt x="1931" y="430"/>
                  <a:pt x="1935" y="467"/>
                  <a:pt x="1936" y="503"/>
                </a:cubicBezTo>
                <a:cubicBezTo>
                  <a:pt x="1937" y="517"/>
                  <a:pt x="1948" y="523"/>
                  <a:pt x="1963" y="524"/>
                </a:cubicBezTo>
                <a:cubicBezTo>
                  <a:pt x="2002" y="528"/>
                  <a:pt x="2033" y="508"/>
                  <a:pt x="2064" y="489"/>
                </a:cubicBezTo>
                <a:cubicBezTo>
                  <a:pt x="2088" y="474"/>
                  <a:pt x="2108" y="452"/>
                  <a:pt x="2133" y="431"/>
                </a:cubicBezTo>
                <a:cubicBezTo>
                  <a:pt x="2147" y="495"/>
                  <a:pt x="2145" y="560"/>
                  <a:pt x="2146" y="629"/>
                </a:cubicBezTo>
                <a:cubicBezTo>
                  <a:pt x="2125" y="621"/>
                  <a:pt x="2108" y="612"/>
                  <a:pt x="2090" y="608"/>
                </a:cubicBezTo>
                <a:cubicBezTo>
                  <a:pt x="2045" y="600"/>
                  <a:pt x="2008" y="621"/>
                  <a:pt x="1977" y="650"/>
                </a:cubicBezTo>
                <a:cubicBezTo>
                  <a:pt x="1944" y="682"/>
                  <a:pt x="1920" y="722"/>
                  <a:pt x="1907" y="768"/>
                </a:cubicBezTo>
                <a:cubicBezTo>
                  <a:pt x="1900" y="792"/>
                  <a:pt x="1891" y="816"/>
                  <a:pt x="1883" y="839"/>
                </a:cubicBezTo>
                <a:cubicBezTo>
                  <a:pt x="1869" y="879"/>
                  <a:pt x="1849" y="913"/>
                  <a:pt x="1799" y="933"/>
                </a:cubicBezTo>
                <a:close/>
                <a:moveTo>
                  <a:pt x="2122" y="396"/>
                </a:moveTo>
                <a:cubicBezTo>
                  <a:pt x="2112" y="413"/>
                  <a:pt x="2102" y="431"/>
                  <a:pt x="2088" y="444"/>
                </a:cubicBezTo>
                <a:cubicBezTo>
                  <a:pt x="2055" y="476"/>
                  <a:pt x="2017" y="501"/>
                  <a:pt x="1967" y="504"/>
                </a:cubicBezTo>
                <a:cubicBezTo>
                  <a:pt x="1926" y="408"/>
                  <a:pt x="2005" y="235"/>
                  <a:pt x="2087" y="238"/>
                </a:cubicBezTo>
                <a:cubicBezTo>
                  <a:pt x="2093" y="299"/>
                  <a:pt x="2056" y="349"/>
                  <a:pt x="2036" y="409"/>
                </a:cubicBezTo>
                <a:cubicBezTo>
                  <a:pt x="2081" y="368"/>
                  <a:pt x="2090" y="314"/>
                  <a:pt x="2114" y="266"/>
                </a:cubicBezTo>
                <a:cubicBezTo>
                  <a:pt x="2148" y="312"/>
                  <a:pt x="2145" y="354"/>
                  <a:pt x="2122" y="396"/>
                </a:cubicBezTo>
                <a:close/>
                <a:moveTo>
                  <a:pt x="2311" y="707"/>
                </a:moveTo>
                <a:cubicBezTo>
                  <a:pt x="2361" y="754"/>
                  <a:pt x="2395" y="811"/>
                  <a:pt x="2413" y="877"/>
                </a:cubicBezTo>
                <a:cubicBezTo>
                  <a:pt x="2415" y="886"/>
                  <a:pt x="2414" y="895"/>
                  <a:pt x="2414" y="901"/>
                </a:cubicBezTo>
                <a:cubicBezTo>
                  <a:pt x="2379" y="894"/>
                  <a:pt x="2348" y="887"/>
                  <a:pt x="2315" y="881"/>
                </a:cubicBezTo>
                <a:cubicBezTo>
                  <a:pt x="2287" y="877"/>
                  <a:pt x="2262" y="867"/>
                  <a:pt x="2246" y="849"/>
                </a:cubicBezTo>
                <a:cubicBezTo>
                  <a:pt x="2243" y="816"/>
                  <a:pt x="2240" y="789"/>
                  <a:pt x="2237" y="758"/>
                </a:cubicBezTo>
                <a:cubicBezTo>
                  <a:pt x="2263" y="775"/>
                  <a:pt x="2286" y="789"/>
                  <a:pt x="2309" y="804"/>
                </a:cubicBezTo>
                <a:cubicBezTo>
                  <a:pt x="2284" y="769"/>
                  <a:pt x="2245" y="747"/>
                  <a:pt x="2233" y="703"/>
                </a:cubicBezTo>
                <a:cubicBezTo>
                  <a:pt x="2268" y="684"/>
                  <a:pt x="2287" y="685"/>
                  <a:pt x="2311" y="707"/>
                </a:cubicBezTo>
                <a:close/>
                <a:moveTo>
                  <a:pt x="2174" y="259"/>
                </a:moveTo>
                <a:cubicBezTo>
                  <a:pt x="2216" y="285"/>
                  <a:pt x="2255" y="309"/>
                  <a:pt x="2294" y="333"/>
                </a:cubicBezTo>
                <a:cubicBezTo>
                  <a:pt x="2295" y="331"/>
                  <a:pt x="2297" y="328"/>
                  <a:pt x="2298" y="326"/>
                </a:cubicBezTo>
                <a:cubicBezTo>
                  <a:pt x="2263" y="296"/>
                  <a:pt x="2228" y="266"/>
                  <a:pt x="2192" y="235"/>
                </a:cubicBezTo>
                <a:cubicBezTo>
                  <a:pt x="2221" y="214"/>
                  <a:pt x="2267" y="214"/>
                  <a:pt x="2335" y="249"/>
                </a:cubicBezTo>
                <a:cubicBezTo>
                  <a:pt x="2425" y="295"/>
                  <a:pt x="2477" y="372"/>
                  <a:pt x="2493" y="476"/>
                </a:cubicBezTo>
                <a:cubicBezTo>
                  <a:pt x="2375" y="501"/>
                  <a:pt x="2244" y="433"/>
                  <a:pt x="2187" y="340"/>
                </a:cubicBezTo>
                <a:cubicBezTo>
                  <a:pt x="2172" y="318"/>
                  <a:pt x="2164" y="291"/>
                  <a:pt x="2174" y="259"/>
                </a:cubicBezTo>
                <a:close/>
                <a:moveTo>
                  <a:pt x="2165" y="368"/>
                </a:moveTo>
                <a:cubicBezTo>
                  <a:pt x="2185" y="440"/>
                  <a:pt x="2184" y="509"/>
                  <a:pt x="2173" y="578"/>
                </a:cubicBezTo>
                <a:cubicBezTo>
                  <a:pt x="2151" y="457"/>
                  <a:pt x="2149" y="402"/>
                  <a:pt x="2165" y="368"/>
                </a:cubicBezTo>
                <a:close/>
                <a:moveTo>
                  <a:pt x="2131" y="869"/>
                </a:moveTo>
                <a:cubicBezTo>
                  <a:pt x="2145" y="825"/>
                  <a:pt x="2146" y="777"/>
                  <a:pt x="2171" y="737"/>
                </a:cubicBezTo>
                <a:cubicBezTo>
                  <a:pt x="2177" y="739"/>
                  <a:pt x="2180" y="740"/>
                  <a:pt x="2183" y="741"/>
                </a:cubicBezTo>
                <a:cubicBezTo>
                  <a:pt x="2185" y="743"/>
                  <a:pt x="2187" y="745"/>
                  <a:pt x="2189" y="747"/>
                </a:cubicBezTo>
                <a:cubicBezTo>
                  <a:pt x="2228" y="810"/>
                  <a:pt x="2232" y="875"/>
                  <a:pt x="2197" y="942"/>
                </a:cubicBezTo>
                <a:cubicBezTo>
                  <a:pt x="2172" y="989"/>
                  <a:pt x="2145" y="1035"/>
                  <a:pt x="2131" y="1091"/>
                </a:cubicBezTo>
                <a:cubicBezTo>
                  <a:pt x="2115" y="1064"/>
                  <a:pt x="2098" y="1037"/>
                  <a:pt x="2085" y="1009"/>
                </a:cubicBezTo>
                <a:cubicBezTo>
                  <a:pt x="2062" y="956"/>
                  <a:pt x="2048" y="900"/>
                  <a:pt x="2051" y="842"/>
                </a:cubicBezTo>
                <a:cubicBezTo>
                  <a:pt x="2055" y="774"/>
                  <a:pt x="2079" y="743"/>
                  <a:pt x="2141" y="730"/>
                </a:cubicBezTo>
                <a:cubicBezTo>
                  <a:pt x="2134" y="776"/>
                  <a:pt x="2120" y="822"/>
                  <a:pt x="2131" y="869"/>
                </a:cubicBezTo>
                <a:close/>
                <a:moveTo>
                  <a:pt x="1918" y="800"/>
                </a:moveTo>
                <a:cubicBezTo>
                  <a:pt x="1928" y="765"/>
                  <a:pt x="1949" y="738"/>
                  <a:pt x="1971" y="711"/>
                </a:cubicBezTo>
                <a:cubicBezTo>
                  <a:pt x="1988" y="690"/>
                  <a:pt x="2012" y="677"/>
                  <a:pt x="2044" y="680"/>
                </a:cubicBezTo>
                <a:cubicBezTo>
                  <a:pt x="2027" y="705"/>
                  <a:pt x="2012" y="727"/>
                  <a:pt x="1997" y="749"/>
                </a:cubicBezTo>
                <a:cubicBezTo>
                  <a:pt x="2016" y="738"/>
                  <a:pt x="2030" y="723"/>
                  <a:pt x="2046" y="710"/>
                </a:cubicBezTo>
                <a:cubicBezTo>
                  <a:pt x="2061" y="697"/>
                  <a:pt x="2076" y="681"/>
                  <a:pt x="2102" y="691"/>
                </a:cubicBezTo>
                <a:cubicBezTo>
                  <a:pt x="2085" y="714"/>
                  <a:pt x="2067" y="736"/>
                  <a:pt x="2052" y="758"/>
                </a:cubicBezTo>
                <a:cubicBezTo>
                  <a:pt x="2036" y="782"/>
                  <a:pt x="2041" y="817"/>
                  <a:pt x="2015" y="836"/>
                </a:cubicBezTo>
                <a:cubicBezTo>
                  <a:pt x="2008" y="884"/>
                  <a:pt x="1967" y="898"/>
                  <a:pt x="1933" y="918"/>
                </a:cubicBezTo>
                <a:cubicBezTo>
                  <a:pt x="1914" y="929"/>
                  <a:pt x="1893" y="936"/>
                  <a:pt x="1868" y="924"/>
                </a:cubicBezTo>
                <a:cubicBezTo>
                  <a:pt x="1886" y="880"/>
                  <a:pt x="1905" y="841"/>
                  <a:pt x="1918" y="800"/>
                </a:cubicBezTo>
                <a:close/>
                <a:moveTo>
                  <a:pt x="2652" y="273"/>
                </a:moveTo>
                <a:cubicBezTo>
                  <a:pt x="2723" y="253"/>
                  <a:pt x="2772" y="203"/>
                  <a:pt x="2818" y="150"/>
                </a:cubicBezTo>
                <a:cubicBezTo>
                  <a:pt x="2825" y="141"/>
                  <a:pt x="2832" y="133"/>
                  <a:pt x="2839" y="124"/>
                </a:cubicBezTo>
                <a:cubicBezTo>
                  <a:pt x="2839" y="124"/>
                  <a:pt x="2841" y="124"/>
                  <a:pt x="2846" y="124"/>
                </a:cubicBezTo>
                <a:cubicBezTo>
                  <a:pt x="2865" y="210"/>
                  <a:pt x="2890" y="295"/>
                  <a:pt x="2947" y="368"/>
                </a:cubicBezTo>
                <a:cubicBezTo>
                  <a:pt x="3012" y="310"/>
                  <a:pt x="3030" y="234"/>
                  <a:pt x="3034" y="155"/>
                </a:cubicBezTo>
                <a:cubicBezTo>
                  <a:pt x="3037" y="97"/>
                  <a:pt x="3021" y="46"/>
                  <a:pt x="2988" y="0"/>
                </a:cubicBezTo>
                <a:cubicBezTo>
                  <a:pt x="2797" y="0"/>
                  <a:pt x="2797" y="0"/>
                  <a:pt x="2797" y="0"/>
                </a:cubicBezTo>
                <a:cubicBezTo>
                  <a:pt x="2802" y="1"/>
                  <a:pt x="2808" y="3"/>
                  <a:pt x="2814" y="6"/>
                </a:cubicBezTo>
                <a:cubicBezTo>
                  <a:pt x="2779" y="52"/>
                  <a:pt x="2744" y="97"/>
                  <a:pt x="2710" y="141"/>
                </a:cubicBezTo>
                <a:cubicBezTo>
                  <a:pt x="2712" y="142"/>
                  <a:pt x="2714" y="144"/>
                  <a:pt x="2716" y="145"/>
                </a:cubicBezTo>
                <a:cubicBezTo>
                  <a:pt x="2755" y="107"/>
                  <a:pt x="2793" y="68"/>
                  <a:pt x="2839" y="22"/>
                </a:cubicBezTo>
                <a:cubicBezTo>
                  <a:pt x="2839" y="96"/>
                  <a:pt x="2801" y="142"/>
                  <a:pt x="2760" y="183"/>
                </a:cubicBezTo>
                <a:cubicBezTo>
                  <a:pt x="2722" y="222"/>
                  <a:pt x="2677" y="256"/>
                  <a:pt x="2613" y="257"/>
                </a:cubicBezTo>
                <a:cubicBezTo>
                  <a:pt x="2640" y="154"/>
                  <a:pt x="2695" y="73"/>
                  <a:pt x="2771" y="6"/>
                </a:cubicBezTo>
                <a:cubicBezTo>
                  <a:pt x="2775" y="3"/>
                  <a:pt x="2779" y="1"/>
                  <a:pt x="2784" y="0"/>
                </a:cubicBezTo>
                <a:cubicBezTo>
                  <a:pt x="2597" y="0"/>
                  <a:pt x="2597" y="0"/>
                  <a:pt x="2597" y="0"/>
                </a:cubicBezTo>
                <a:cubicBezTo>
                  <a:pt x="2634" y="14"/>
                  <a:pt x="2673" y="23"/>
                  <a:pt x="2716" y="20"/>
                </a:cubicBezTo>
                <a:cubicBezTo>
                  <a:pt x="2717" y="20"/>
                  <a:pt x="2718" y="22"/>
                  <a:pt x="2719" y="23"/>
                </a:cubicBezTo>
                <a:cubicBezTo>
                  <a:pt x="2653" y="98"/>
                  <a:pt x="2601" y="196"/>
                  <a:pt x="2589" y="270"/>
                </a:cubicBezTo>
                <a:cubicBezTo>
                  <a:pt x="2609" y="282"/>
                  <a:pt x="2630" y="280"/>
                  <a:pt x="2652" y="273"/>
                </a:cubicBezTo>
                <a:close/>
                <a:moveTo>
                  <a:pt x="2870" y="107"/>
                </a:moveTo>
                <a:cubicBezTo>
                  <a:pt x="2873" y="76"/>
                  <a:pt x="2870" y="37"/>
                  <a:pt x="2913" y="17"/>
                </a:cubicBezTo>
                <a:cubicBezTo>
                  <a:pt x="2932" y="57"/>
                  <a:pt x="2929" y="99"/>
                  <a:pt x="2944" y="138"/>
                </a:cubicBezTo>
                <a:cubicBezTo>
                  <a:pt x="2959" y="97"/>
                  <a:pt x="2940" y="56"/>
                  <a:pt x="2942" y="12"/>
                </a:cubicBezTo>
                <a:cubicBezTo>
                  <a:pt x="2971" y="25"/>
                  <a:pt x="2991" y="43"/>
                  <a:pt x="3000" y="71"/>
                </a:cubicBezTo>
                <a:cubicBezTo>
                  <a:pt x="3029" y="166"/>
                  <a:pt x="3007" y="252"/>
                  <a:pt x="2954" y="335"/>
                </a:cubicBezTo>
                <a:cubicBezTo>
                  <a:pt x="2908" y="279"/>
                  <a:pt x="2865" y="171"/>
                  <a:pt x="2870" y="107"/>
                </a:cubicBezTo>
                <a:close/>
                <a:moveTo>
                  <a:pt x="77" y="680"/>
                </a:moveTo>
                <a:cubicBezTo>
                  <a:pt x="64" y="684"/>
                  <a:pt x="52" y="689"/>
                  <a:pt x="39" y="694"/>
                </a:cubicBezTo>
                <a:cubicBezTo>
                  <a:pt x="26" y="699"/>
                  <a:pt x="13" y="706"/>
                  <a:pt x="0" y="710"/>
                </a:cubicBezTo>
                <a:cubicBezTo>
                  <a:pt x="0" y="732"/>
                  <a:pt x="0" y="732"/>
                  <a:pt x="0" y="732"/>
                </a:cubicBezTo>
                <a:cubicBezTo>
                  <a:pt x="29" y="721"/>
                  <a:pt x="56" y="706"/>
                  <a:pt x="77" y="680"/>
                </a:cubicBezTo>
                <a:close/>
                <a:moveTo>
                  <a:pt x="3767" y="2160"/>
                </a:moveTo>
                <a:cubicBezTo>
                  <a:pt x="3792" y="2160"/>
                  <a:pt x="3792" y="2160"/>
                  <a:pt x="3792" y="2160"/>
                </a:cubicBezTo>
                <a:cubicBezTo>
                  <a:pt x="3801" y="2149"/>
                  <a:pt x="3810" y="2139"/>
                  <a:pt x="3819" y="2129"/>
                </a:cubicBezTo>
                <a:cubicBezTo>
                  <a:pt x="3826" y="2122"/>
                  <a:pt x="3833" y="2115"/>
                  <a:pt x="3840" y="2109"/>
                </a:cubicBezTo>
                <a:cubicBezTo>
                  <a:pt x="3840" y="2086"/>
                  <a:pt x="3840" y="2086"/>
                  <a:pt x="3840" y="2086"/>
                </a:cubicBezTo>
                <a:cubicBezTo>
                  <a:pt x="3814" y="2108"/>
                  <a:pt x="3790" y="2133"/>
                  <a:pt x="3767" y="2160"/>
                </a:cubicBezTo>
                <a:close/>
                <a:moveTo>
                  <a:pt x="3765" y="938"/>
                </a:moveTo>
                <a:cubicBezTo>
                  <a:pt x="3763" y="976"/>
                  <a:pt x="3776" y="1015"/>
                  <a:pt x="3784" y="1057"/>
                </a:cubicBezTo>
                <a:cubicBezTo>
                  <a:pt x="3687" y="1034"/>
                  <a:pt x="3591" y="1043"/>
                  <a:pt x="3492" y="1072"/>
                </a:cubicBezTo>
                <a:cubicBezTo>
                  <a:pt x="3498" y="1079"/>
                  <a:pt x="3501" y="1085"/>
                  <a:pt x="3505" y="1086"/>
                </a:cubicBezTo>
                <a:cubicBezTo>
                  <a:pt x="3554" y="1100"/>
                  <a:pt x="3587" y="1139"/>
                  <a:pt x="3622" y="1172"/>
                </a:cubicBezTo>
                <a:cubicBezTo>
                  <a:pt x="3651" y="1200"/>
                  <a:pt x="3677" y="1230"/>
                  <a:pt x="3705" y="1260"/>
                </a:cubicBezTo>
                <a:cubicBezTo>
                  <a:pt x="3689" y="1284"/>
                  <a:pt x="3671" y="1310"/>
                  <a:pt x="3653" y="1336"/>
                </a:cubicBezTo>
                <a:cubicBezTo>
                  <a:pt x="3634" y="1361"/>
                  <a:pt x="3614" y="1386"/>
                  <a:pt x="3594" y="1413"/>
                </a:cubicBezTo>
                <a:cubicBezTo>
                  <a:pt x="3655" y="1461"/>
                  <a:pt x="3728" y="1444"/>
                  <a:pt x="3798" y="1427"/>
                </a:cubicBezTo>
                <a:cubicBezTo>
                  <a:pt x="3812" y="1424"/>
                  <a:pt x="3826" y="1420"/>
                  <a:pt x="3840" y="1414"/>
                </a:cubicBezTo>
                <a:cubicBezTo>
                  <a:pt x="3840" y="1388"/>
                  <a:pt x="3840" y="1388"/>
                  <a:pt x="3840" y="1388"/>
                </a:cubicBezTo>
                <a:cubicBezTo>
                  <a:pt x="3781" y="1415"/>
                  <a:pt x="3719" y="1425"/>
                  <a:pt x="3654" y="1419"/>
                </a:cubicBezTo>
                <a:cubicBezTo>
                  <a:pt x="3645" y="1418"/>
                  <a:pt x="3637" y="1413"/>
                  <a:pt x="3632" y="1411"/>
                </a:cubicBezTo>
                <a:cubicBezTo>
                  <a:pt x="3650" y="1381"/>
                  <a:pt x="3669" y="1354"/>
                  <a:pt x="3685" y="1326"/>
                </a:cubicBezTo>
                <a:cubicBezTo>
                  <a:pt x="3699" y="1301"/>
                  <a:pt x="3717" y="1281"/>
                  <a:pt x="3740" y="1272"/>
                </a:cubicBezTo>
                <a:cubicBezTo>
                  <a:pt x="3771" y="1281"/>
                  <a:pt x="3798" y="1288"/>
                  <a:pt x="3828" y="1296"/>
                </a:cubicBezTo>
                <a:cubicBezTo>
                  <a:pt x="3803" y="1315"/>
                  <a:pt x="3781" y="1331"/>
                  <a:pt x="3760" y="1347"/>
                </a:cubicBezTo>
                <a:cubicBezTo>
                  <a:pt x="3788" y="1340"/>
                  <a:pt x="3813" y="1324"/>
                  <a:pt x="3840" y="1316"/>
                </a:cubicBezTo>
                <a:cubicBezTo>
                  <a:pt x="3840" y="1257"/>
                  <a:pt x="3840" y="1257"/>
                  <a:pt x="3840" y="1257"/>
                </a:cubicBezTo>
                <a:cubicBezTo>
                  <a:pt x="3773" y="1266"/>
                  <a:pt x="3717" y="1246"/>
                  <a:pt x="3670" y="1194"/>
                </a:cubicBezTo>
                <a:cubicBezTo>
                  <a:pt x="3635" y="1154"/>
                  <a:pt x="3602" y="1112"/>
                  <a:pt x="3553" y="1079"/>
                </a:cubicBezTo>
                <a:cubicBezTo>
                  <a:pt x="3585" y="1075"/>
                  <a:pt x="3616" y="1067"/>
                  <a:pt x="3647" y="1066"/>
                </a:cubicBezTo>
                <a:cubicBezTo>
                  <a:pt x="3705" y="1063"/>
                  <a:pt x="3761" y="1069"/>
                  <a:pt x="3815" y="1093"/>
                </a:cubicBezTo>
                <a:cubicBezTo>
                  <a:pt x="3824" y="1097"/>
                  <a:pt x="3833" y="1101"/>
                  <a:pt x="3840" y="1106"/>
                </a:cubicBezTo>
                <a:cubicBezTo>
                  <a:pt x="3840" y="1075"/>
                  <a:pt x="3840" y="1075"/>
                  <a:pt x="3840" y="1075"/>
                </a:cubicBezTo>
                <a:cubicBezTo>
                  <a:pt x="3837" y="1071"/>
                  <a:pt x="3835" y="1066"/>
                  <a:pt x="3833" y="1061"/>
                </a:cubicBezTo>
                <a:cubicBezTo>
                  <a:pt x="3791" y="1037"/>
                  <a:pt x="3792" y="994"/>
                  <a:pt x="3785" y="955"/>
                </a:cubicBezTo>
                <a:cubicBezTo>
                  <a:pt x="3782" y="934"/>
                  <a:pt x="3783" y="911"/>
                  <a:pt x="3802" y="893"/>
                </a:cubicBezTo>
                <a:cubicBezTo>
                  <a:pt x="3815" y="905"/>
                  <a:pt x="3828" y="917"/>
                  <a:pt x="3840" y="928"/>
                </a:cubicBezTo>
                <a:cubicBezTo>
                  <a:pt x="3840" y="896"/>
                  <a:pt x="3840" y="896"/>
                  <a:pt x="3840" y="896"/>
                </a:cubicBezTo>
                <a:cubicBezTo>
                  <a:pt x="3827" y="877"/>
                  <a:pt x="3819" y="855"/>
                  <a:pt x="3819" y="825"/>
                </a:cubicBezTo>
                <a:cubicBezTo>
                  <a:pt x="3787" y="863"/>
                  <a:pt x="3766" y="899"/>
                  <a:pt x="3765" y="938"/>
                </a:cubicBezTo>
                <a:close/>
                <a:moveTo>
                  <a:pt x="224" y="0"/>
                </a:moveTo>
                <a:cubicBezTo>
                  <a:pt x="224" y="6"/>
                  <a:pt x="223" y="13"/>
                  <a:pt x="223" y="20"/>
                </a:cubicBezTo>
                <a:cubicBezTo>
                  <a:pt x="222" y="34"/>
                  <a:pt x="221" y="47"/>
                  <a:pt x="220" y="61"/>
                </a:cubicBezTo>
                <a:cubicBezTo>
                  <a:pt x="233" y="41"/>
                  <a:pt x="240" y="21"/>
                  <a:pt x="244" y="0"/>
                </a:cubicBezTo>
                <a:lnTo>
                  <a:pt x="224" y="0"/>
                </a:lnTo>
                <a:close/>
                <a:moveTo>
                  <a:pt x="3424" y="1391"/>
                </a:moveTo>
                <a:cubicBezTo>
                  <a:pt x="3382" y="1370"/>
                  <a:pt x="3334" y="1376"/>
                  <a:pt x="3287" y="1379"/>
                </a:cubicBezTo>
                <a:cubicBezTo>
                  <a:pt x="3246" y="1382"/>
                  <a:pt x="3208" y="1396"/>
                  <a:pt x="3173" y="1416"/>
                </a:cubicBezTo>
                <a:cubicBezTo>
                  <a:pt x="3159" y="1424"/>
                  <a:pt x="3146" y="1431"/>
                  <a:pt x="3126" y="1416"/>
                </a:cubicBezTo>
                <a:cubicBezTo>
                  <a:pt x="3185" y="1395"/>
                  <a:pt x="3225" y="1355"/>
                  <a:pt x="3260" y="1308"/>
                </a:cubicBezTo>
                <a:cubicBezTo>
                  <a:pt x="3297" y="1260"/>
                  <a:pt x="3311" y="1203"/>
                  <a:pt x="3319" y="1143"/>
                </a:cubicBezTo>
                <a:cubicBezTo>
                  <a:pt x="3237" y="1133"/>
                  <a:pt x="3167" y="1161"/>
                  <a:pt x="3104" y="1208"/>
                </a:cubicBezTo>
                <a:cubicBezTo>
                  <a:pt x="3041" y="1254"/>
                  <a:pt x="2998" y="1315"/>
                  <a:pt x="2990" y="1397"/>
                </a:cubicBezTo>
                <a:cubicBezTo>
                  <a:pt x="2841" y="1409"/>
                  <a:pt x="2710" y="1457"/>
                  <a:pt x="2597" y="1556"/>
                </a:cubicBezTo>
                <a:cubicBezTo>
                  <a:pt x="2619" y="1415"/>
                  <a:pt x="2674" y="1286"/>
                  <a:pt x="2740" y="1161"/>
                </a:cubicBezTo>
                <a:cubicBezTo>
                  <a:pt x="2766" y="1166"/>
                  <a:pt x="2789" y="1173"/>
                  <a:pt x="2812" y="1175"/>
                </a:cubicBezTo>
                <a:cubicBezTo>
                  <a:pt x="2886" y="1183"/>
                  <a:pt x="2958" y="1170"/>
                  <a:pt x="3022" y="1133"/>
                </a:cubicBezTo>
                <a:cubicBezTo>
                  <a:pt x="3053" y="1116"/>
                  <a:pt x="3079" y="1089"/>
                  <a:pt x="3106" y="1065"/>
                </a:cubicBezTo>
                <a:cubicBezTo>
                  <a:pt x="3116" y="1055"/>
                  <a:pt x="3113" y="1043"/>
                  <a:pt x="3105" y="1031"/>
                </a:cubicBezTo>
                <a:cubicBezTo>
                  <a:pt x="3082" y="998"/>
                  <a:pt x="3046" y="987"/>
                  <a:pt x="3012" y="977"/>
                </a:cubicBezTo>
                <a:cubicBezTo>
                  <a:pt x="2985" y="968"/>
                  <a:pt x="2955" y="967"/>
                  <a:pt x="2923" y="962"/>
                </a:cubicBezTo>
                <a:cubicBezTo>
                  <a:pt x="2963" y="910"/>
                  <a:pt x="3013" y="868"/>
                  <a:pt x="3065" y="823"/>
                </a:cubicBezTo>
                <a:cubicBezTo>
                  <a:pt x="3072" y="844"/>
                  <a:pt x="3076" y="863"/>
                  <a:pt x="3085" y="879"/>
                </a:cubicBezTo>
                <a:cubicBezTo>
                  <a:pt x="3108" y="919"/>
                  <a:pt x="3148" y="933"/>
                  <a:pt x="3191" y="938"/>
                </a:cubicBezTo>
                <a:cubicBezTo>
                  <a:pt x="3237" y="942"/>
                  <a:pt x="3283" y="934"/>
                  <a:pt x="3326" y="915"/>
                </a:cubicBezTo>
                <a:cubicBezTo>
                  <a:pt x="3349" y="904"/>
                  <a:pt x="3372" y="895"/>
                  <a:pt x="3396" y="886"/>
                </a:cubicBezTo>
                <a:cubicBezTo>
                  <a:pt x="3435" y="871"/>
                  <a:pt x="3474" y="864"/>
                  <a:pt x="3521" y="889"/>
                </a:cubicBezTo>
                <a:cubicBezTo>
                  <a:pt x="3503" y="843"/>
                  <a:pt x="3481" y="807"/>
                  <a:pt x="3448" y="787"/>
                </a:cubicBezTo>
                <a:cubicBezTo>
                  <a:pt x="3416" y="767"/>
                  <a:pt x="3375" y="760"/>
                  <a:pt x="3335" y="747"/>
                </a:cubicBezTo>
                <a:cubicBezTo>
                  <a:pt x="3401" y="673"/>
                  <a:pt x="3439" y="584"/>
                  <a:pt x="3461" y="483"/>
                </a:cubicBezTo>
                <a:cubicBezTo>
                  <a:pt x="3452" y="486"/>
                  <a:pt x="3446" y="485"/>
                  <a:pt x="3443" y="488"/>
                </a:cubicBezTo>
                <a:cubicBezTo>
                  <a:pt x="3407" y="525"/>
                  <a:pt x="3358" y="534"/>
                  <a:pt x="3311" y="549"/>
                </a:cubicBezTo>
                <a:cubicBezTo>
                  <a:pt x="3273" y="561"/>
                  <a:pt x="3234" y="569"/>
                  <a:pt x="3194" y="580"/>
                </a:cubicBezTo>
                <a:cubicBezTo>
                  <a:pt x="3181" y="554"/>
                  <a:pt x="3167" y="526"/>
                  <a:pt x="3153" y="498"/>
                </a:cubicBezTo>
                <a:cubicBezTo>
                  <a:pt x="3140" y="469"/>
                  <a:pt x="3128" y="440"/>
                  <a:pt x="3114" y="409"/>
                </a:cubicBezTo>
                <a:cubicBezTo>
                  <a:pt x="3042" y="440"/>
                  <a:pt x="3022" y="511"/>
                  <a:pt x="3003" y="581"/>
                </a:cubicBezTo>
                <a:cubicBezTo>
                  <a:pt x="2983" y="652"/>
                  <a:pt x="2986" y="722"/>
                  <a:pt x="3041" y="781"/>
                </a:cubicBezTo>
                <a:cubicBezTo>
                  <a:pt x="3007" y="807"/>
                  <a:pt x="2975" y="829"/>
                  <a:pt x="2944" y="854"/>
                </a:cubicBezTo>
                <a:cubicBezTo>
                  <a:pt x="2914" y="879"/>
                  <a:pt x="2886" y="906"/>
                  <a:pt x="2852" y="937"/>
                </a:cubicBezTo>
                <a:cubicBezTo>
                  <a:pt x="2855" y="813"/>
                  <a:pt x="2821" y="708"/>
                  <a:pt x="2724" y="630"/>
                </a:cubicBezTo>
                <a:cubicBezTo>
                  <a:pt x="2695" y="645"/>
                  <a:pt x="2682" y="675"/>
                  <a:pt x="2666" y="700"/>
                </a:cubicBezTo>
                <a:cubicBezTo>
                  <a:pt x="2626" y="765"/>
                  <a:pt x="2622" y="838"/>
                  <a:pt x="2628" y="911"/>
                </a:cubicBezTo>
                <a:cubicBezTo>
                  <a:pt x="2635" y="995"/>
                  <a:pt x="2666" y="1072"/>
                  <a:pt x="2700" y="1151"/>
                </a:cubicBezTo>
                <a:cubicBezTo>
                  <a:pt x="2639" y="1249"/>
                  <a:pt x="2586" y="1354"/>
                  <a:pt x="2552" y="1466"/>
                </a:cubicBezTo>
                <a:cubicBezTo>
                  <a:pt x="2518" y="1578"/>
                  <a:pt x="2496" y="1692"/>
                  <a:pt x="2467" y="1810"/>
                </a:cubicBezTo>
                <a:cubicBezTo>
                  <a:pt x="2457" y="1781"/>
                  <a:pt x="2447" y="1754"/>
                  <a:pt x="2437" y="1729"/>
                </a:cubicBezTo>
                <a:cubicBezTo>
                  <a:pt x="2516" y="1568"/>
                  <a:pt x="2524" y="1412"/>
                  <a:pt x="2421" y="1256"/>
                </a:cubicBezTo>
                <a:cubicBezTo>
                  <a:pt x="2369" y="1289"/>
                  <a:pt x="2340" y="1335"/>
                  <a:pt x="2328" y="1389"/>
                </a:cubicBezTo>
                <a:cubicBezTo>
                  <a:pt x="2317" y="1440"/>
                  <a:pt x="2313" y="1493"/>
                  <a:pt x="2306" y="1549"/>
                </a:cubicBezTo>
                <a:cubicBezTo>
                  <a:pt x="2228" y="1465"/>
                  <a:pt x="2130" y="1417"/>
                  <a:pt x="2023" y="1375"/>
                </a:cubicBezTo>
                <a:cubicBezTo>
                  <a:pt x="2019" y="1358"/>
                  <a:pt x="2014" y="1338"/>
                  <a:pt x="2011" y="1317"/>
                </a:cubicBezTo>
                <a:cubicBezTo>
                  <a:pt x="1998" y="1229"/>
                  <a:pt x="1945" y="1171"/>
                  <a:pt x="1871" y="1128"/>
                </a:cubicBezTo>
                <a:cubicBezTo>
                  <a:pt x="1842" y="1112"/>
                  <a:pt x="1811" y="1099"/>
                  <a:pt x="1779" y="1089"/>
                </a:cubicBezTo>
                <a:cubicBezTo>
                  <a:pt x="1742" y="1078"/>
                  <a:pt x="1727" y="1096"/>
                  <a:pt x="1734" y="1134"/>
                </a:cubicBezTo>
                <a:cubicBezTo>
                  <a:pt x="1747" y="1201"/>
                  <a:pt x="1768" y="1264"/>
                  <a:pt x="1818" y="1313"/>
                </a:cubicBezTo>
                <a:cubicBezTo>
                  <a:pt x="1819" y="1314"/>
                  <a:pt x="1818" y="1316"/>
                  <a:pt x="1818" y="1318"/>
                </a:cubicBezTo>
                <a:cubicBezTo>
                  <a:pt x="1718" y="1318"/>
                  <a:pt x="1611" y="1344"/>
                  <a:pt x="1547" y="1384"/>
                </a:cubicBezTo>
                <a:cubicBezTo>
                  <a:pt x="1551" y="1407"/>
                  <a:pt x="1567" y="1421"/>
                  <a:pt x="1586" y="1433"/>
                </a:cubicBezTo>
                <a:cubicBezTo>
                  <a:pt x="1649" y="1473"/>
                  <a:pt x="1718" y="1476"/>
                  <a:pt x="1789" y="1475"/>
                </a:cubicBezTo>
                <a:cubicBezTo>
                  <a:pt x="1800" y="1475"/>
                  <a:pt x="1811" y="1474"/>
                  <a:pt x="1822" y="1474"/>
                </a:cubicBezTo>
                <a:cubicBezTo>
                  <a:pt x="1823" y="1474"/>
                  <a:pt x="1824" y="1476"/>
                  <a:pt x="1827" y="1479"/>
                </a:cubicBezTo>
                <a:cubicBezTo>
                  <a:pt x="1775" y="1551"/>
                  <a:pt x="1728" y="1626"/>
                  <a:pt x="1711" y="1717"/>
                </a:cubicBezTo>
                <a:cubicBezTo>
                  <a:pt x="1798" y="1727"/>
                  <a:pt x="1867" y="1690"/>
                  <a:pt x="1929" y="1641"/>
                </a:cubicBezTo>
                <a:cubicBezTo>
                  <a:pt x="1992" y="1590"/>
                  <a:pt x="2021" y="1520"/>
                  <a:pt x="2022" y="1431"/>
                </a:cubicBezTo>
                <a:cubicBezTo>
                  <a:pt x="2130" y="1478"/>
                  <a:pt x="2221" y="1538"/>
                  <a:pt x="2292" y="1632"/>
                </a:cubicBezTo>
                <a:cubicBezTo>
                  <a:pt x="2177" y="1614"/>
                  <a:pt x="2081" y="1643"/>
                  <a:pt x="2005" y="1727"/>
                </a:cubicBezTo>
                <a:cubicBezTo>
                  <a:pt x="2047" y="1827"/>
                  <a:pt x="2249" y="1877"/>
                  <a:pt x="2382" y="1783"/>
                </a:cubicBezTo>
                <a:cubicBezTo>
                  <a:pt x="2411" y="1858"/>
                  <a:pt x="2428" y="1932"/>
                  <a:pt x="2411" y="2011"/>
                </a:cubicBezTo>
                <a:cubicBezTo>
                  <a:pt x="2406" y="2036"/>
                  <a:pt x="2397" y="2059"/>
                  <a:pt x="2410" y="2084"/>
                </a:cubicBezTo>
                <a:cubicBezTo>
                  <a:pt x="2414" y="2091"/>
                  <a:pt x="2411" y="2103"/>
                  <a:pt x="2408" y="2111"/>
                </a:cubicBezTo>
                <a:cubicBezTo>
                  <a:pt x="2403" y="2128"/>
                  <a:pt x="2397" y="2144"/>
                  <a:pt x="2391" y="2160"/>
                </a:cubicBezTo>
                <a:cubicBezTo>
                  <a:pt x="2414" y="2160"/>
                  <a:pt x="2414" y="2160"/>
                  <a:pt x="2414" y="2160"/>
                </a:cubicBezTo>
                <a:cubicBezTo>
                  <a:pt x="2420" y="2148"/>
                  <a:pt x="2423" y="2134"/>
                  <a:pt x="2430" y="2123"/>
                </a:cubicBezTo>
                <a:cubicBezTo>
                  <a:pt x="2444" y="2104"/>
                  <a:pt x="2447" y="2085"/>
                  <a:pt x="2432" y="2065"/>
                </a:cubicBezTo>
                <a:cubicBezTo>
                  <a:pt x="2465" y="2035"/>
                  <a:pt x="2459" y="1998"/>
                  <a:pt x="2451" y="1962"/>
                </a:cubicBezTo>
                <a:cubicBezTo>
                  <a:pt x="2438" y="1900"/>
                  <a:pt x="2430" y="1836"/>
                  <a:pt x="2405" y="1776"/>
                </a:cubicBezTo>
                <a:cubicBezTo>
                  <a:pt x="2399" y="1760"/>
                  <a:pt x="2399" y="1749"/>
                  <a:pt x="2418" y="1745"/>
                </a:cubicBezTo>
                <a:cubicBezTo>
                  <a:pt x="2455" y="1806"/>
                  <a:pt x="2445" y="1877"/>
                  <a:pt x="2465" y="1943"/>
                </a:cubicBezTo>
                <a:cubicBezTo>
                  <a:pt x="2472" y="1935"/>
                  <a:pt x="2477" y="1927"/>
                  <a:pt x="2478" y="1919"/>
                </a:cubicBezTo>
                <a:cubicBezTo>
                  <a:pt x="2496" y="1824"/>
                  <a:pt x="2514" y="1730"/>
                  <a:pt x="2529" y="1635"/>
                </a:cubicBezTo>
                <a:cubicBezTo>
                  <a:pt x="2544" y="1543"/>
                  <a:pt x="2574" y="1456"/>
                  <a:pt x="2609" y="1371"/>
                </a:cubicBezTo>
                <a:cubicBezTo>
                  <a:pt x="2616" y="1354"/>
                  <a:pt x="2625" y="1338"/>
                  <a:pt x="2633" y="1322"/>
                </a:cubicBezTo>
                <a:cubicBezTo>
                  <a:pt x="2627" y="1360"/>
                  <a:pt x="2613" y="1393"/>
                  <a:pt x="2602" y="1428"/>
                </a:cubicBezTo>
                <a:cubicBezTo>
                  <a:pt x="2568" y="1545"/>
                  <a:pt x="2542" y="1665"/>
                  <a:pt x="2521" y="1786"/>
                </a:cubicBezTo>
                <a:cubicBezTo>
                  <a:pt x="2504" y="1886"/>
                  <a:pt x="2489" y="1985"/>
                  <a:pt x="2474" y="2085"/>
                </a:cubicBezTo>
                <a:cubicBezTo>
                  <a:pt x="2470" y="2110"/>
                  <a:pt x="2464" y="2135"/>
                  <a:pt x="2458" y="2160"/>
                </a:cubicBezTo>
                <a:cubicBezTo>
                  <a:pt x="2479" y="2160"/>
                  <a:pt x="2479" y="2160"/>
                  <a:pt x="2479" y="2160"/>
                </a:cubicBezTo>
                <a:cubicBezTo>
                  <a:pt x="2485" y="2135"/>
                  <a:pt x="2491" y="2109"/>
                  <a:pt x="2495" y="2082"/>
                </a:cubicBezTo>
                <a:cubicBezTo>
                  <a:pt x="2498" y="2069"/>
                  <a:pt x="2502" y="2056"/>
                  <a:pt x="2507" y="2040"/>
                </a:cubicBezTo>
                <a:cubicBezTo>
                  <a:pt x="2516" y="2045"/>
                  <a:pt x="2523" y="2048"/>
                  <a:pt x="2529" y="2053"/>
                </a:cubicBezTo>
                <a:cubicBezTo>
                  <a:pt x="2596" y="2101"/>
                  <a:pt x="2670" y="2097"/>
                  <a:pt x="2742" y="2075"/>
                </a:cubicBezTo>
                <a:cubicBezTo>
                  <a:pt x="2782" y="2063"/>
                  <a:pt x="2818" y="2040"/>
                  <a:pt x="2853" y="2017"/>
                </a:cubicBezTo>
                <a:cubicBezTo>
                  <a:pt x="2878" y="2000"/>
                  <a:pt x="2898" y="1976"/>
                  <a:pt x="2920" y="1954"/>
                </a:cubicBezTo>
                <a:cubicBezTo>
                  <a:pt x="2891" y="1910"/>
                  <a:pt x="2845" y="1908"/>
                  <a:pt x="2801" y="1890"/>
                </a:cubicBezTo>
                <a:cubicBezTo>
                  <a:pt x="2874" y="1816"/>
                  <a:pt x="2911" y="1726"/>
                  <a:pt x="2937" y="1628"/>
                </a:cubicBezTo>
                <a:cubicBezTo>
                  <a:pt x="2930" y="1625"/>
                  <a:pt x="2923" y="1619"/>
                  <a:pt x="2916" y="1619"/>
                </a:cubicBezTo>
                <a:cubicBezTo>
                  <a:pt x="2824" y="1615"/>
                  <a:pt x="2739" y="1630"/>
                  <a:pt x="2667" y="1696"/>
                </a:cubicBezTo>
                <a:cubicBezTo>
                  <a:pt x="2621" y="1738"/>
                  <a:pt x="2574" y="1777"/>
                  <a:pt x="2540" y="1829"/>
                </a:cubicBezTo>
                <a:cubicBezTo>
                  <a:pt x="2555" y="1709"/>
                  <a:pt x="2601" y="1607"/>
                  <a:pt x="2710" y="1542"/>
                </a:cubicBezTo>
                <a:cubicBezTo>
                  <a:pt x="2766" y="1509"/>
                  <a:pt x="2824" y="1477"/>
                  <a:pt x="2889" y="1463"/>
                </a:cubicBezTo>
                <a:cubicBezTo>
                  <a:pt x="2969" y="1446"/>
                  <a:pt x="3051" y="1432"/>
                  <a:pt x="3136" y="1452"/>
                </a:cubicBezTo>
                <a:cubicBezTo>
                  <a:pt x="3111" y="1571"/>
                  <a:pt x="3197" y="1724"/>
                  <a:pt x="3382" y="1761"/>
                </a:cubicBezTo>
                <a:cubicBezTo>
                  <a:pt x="3415" y="1727"/>
                  <a:pt x="3408" y="1686"/>
                  <a:pt x="3397" y="1646"/>
                </a:cubicBezTo>
                <a:cubicBezTo>
                  <a:pt x="3390" y="1622"/>
                  <a:pt x="3379" y="1599"/>
                  <a:pt x="3370" y="1577"/>
                </a:cubicBezTo>
                <a:cubicBezTo>
                  <a:pt x="3436" y="1564"/>
                  <a:pt x="3499" y="1552"/>
                  <a:pt x="3563" y="1540"/>
                </a:cubicBezTo>
                <a:cubicBezTo>
                  <a:pt x="3562" y="1527"/>
                  <a:pt x="3563" y="1518"/>
                  <a:pt x="3559" y="1512"/>
                </a:cubicBezTo>
                <a:cubicBezTo>
                  <a:pt x="3527" y="1458"/>
                  <a:pt x="3480" y="1417"/>
                  <a:pt x="3424" y="1391"/>
                </a:cubicBezTo>
                <a:close/>
                <a:moveTo>
                  <a:pt x="3423" y="797"/>
                </a:moveTo>
                <a:cubicBezTo>
                  <a:pt x="3443" y="804"/>
                  <a:pt x="3462" y="816"/>
                  <a:pt x="3470" y="842"/>
                </a:cubicBezTo>
                <a:cubicBezTo>
                  <a:pt x="3425" y="857"/>
                  <a:pt x="3383" y="868"/>
                  <a:pt x="3343" y="885"/>
                </a:cubicBezTo>
                <a:cubicBezTo>
                  <a:pt x="3310" y="900"/>
                  <a:pt x="3276" y="902"/>
                  <a:pt x="3241" y="903"/>
                </a:cubicBezTo>
                <a:cubicBezTo>
                  <a:pt x="3214" y="904"/>
                  <a:pt x="3188" y="894"/>
                  <a:pt x="3170" y="868"/>
                </a:cubicBezTo>
                <a:cubicBezTo>
                  <a:pt x="3200" y="864"/>
                  <a:pt x="3226" y="861"/>
                  <a:pt x="3253" y="858"/>
                </a:cubicBezTo>
                <a:cubicBezTo>
                  <a:pt x="3232" y="851"/>
                  <a:pt x="3211" y="850"/>
                  <a:pt x="3191" y="847"/>
                </a:cubicBezTo>
                <a:cubicBezTo>
                  <a:pt x="3172" y="843"/>
                  <a:pt x="3149" y="842"/>
                  <a:pt x="3140" y="816"/>
                </a:cubicBezTo>
                <a:cubicBezTo>
                  <a:pt x="3170" y="814"/>
                  <a:pt x="3197" y="814"/>
                  <a:pt x="3224" y="811"/>
                </a:cubicBezTo>
                <a:cubicBezTo>
                  <a:pt x="3253" y="807"/>
                  <a:pt x="3276" y="780"/>
                  <a:pt x="3307" y="788"/>
                </a:cubicBezTo>
                <a:cubicBezTo>
                  <a:pt x="3348" y="762"/>
                  <a:pt x="3386" y="784"/>
                  <a:pt x="3423" y="797"/>
                </a:cubicBezTo>
                <a:close/>
                <a:moveTo>
                  <a:pt x="3269" y="581"/>
                </a:moveTo>
                <a:cubicBezTo>
                  <a:pt x="3321" y="570"/>
                  <a:pt x="3374" y="560"/>
                  <a:pt x="3426" y="534"/>
                </a:cubicBezTo>
                <a:cubicBezTo>
                  <a:pt x="3415" y="563"/>
                  <a:pt x="3406" y="594"/>
                  <a:pt x="3392" y="622"/>
                </a:cubicBezTo>
                <a:cubicBezTo>
                  <a:pt x="3367" y="674"/>
                  <a:pt x="3335" y="721"/>
                  <a:pt x="3288" y="757"/>
                </a:cubicBezTo>
                <a:cubicBezTo>
                  <a:pt x="3234" y="798"/>
                  <a:pt x="3195" y="800"/>
                  <a:pt x="3145" y="762"/>
                </a:cubicBezTo>
                <a:cubicBezTo>
                  <a:pt x="3185" y="737"/>
                  <a:pt x="3228" y="717"/>
                  <a:pt x="3257" y="679"/>
                </a:cubicBezTo>
                <a:cubicBezTo>
                  <a:pt x="3214" y="697"/>
                  <a:pt x="3177" y="727"/>
                  <a:pt x="3130" y="734"/>
                </a:cubicBezTo>
                <a:cubicBezTo>
                  <a:pt x="3128" y="728"/>
                  <a:pt x="3127" y="725"/>
                  <a:pt x="3126" y="722"/>
                </a:cubicBezTo>
                <a:cubicBezTo>
                  <a:pt x="3126" y="720"/>
                  <a:pt x="3126" y="717"/>
                  <a:pt x="3127" y="714"/>
                </a:cubicBezTo>
                <a:cubicBezTo>
                  <a:pt x="3149" y="643"/>
                  <a:pt x="3196" y="598"/>
                  <a:pt x="3269" y="581"/>
                </a:cubicBezTo>
                <a:close/>
                <a:moveTo>
                  <a:pt x="3017" y="647"/>
                </a:moveTo>
                <a:cubicBezTo>
                  <a:pt x="3020" y="579"/>
                  <a:pt x="3041" y="516"/>
                  <a:pt x="3079" y="459"/>
                </a:cubicBezTo>
                <a:cubicBezTo>
                  <a:pt x="3084" y="452"/>
                  <a:pt x="3093" y="447"/>
                  <a:pt x="3097" y="443"/>
                </a:cubicBezTo>
                <a:cubicBezTo>
                  <a:pt x="3114" y="474"/>
                  <a:pt x="3129" y="503"/>
                  <a:pt x="3146" y="531"/>
                </a:cubicBezTo>
                <a:cubicBezTo>
                  <a:pt x="3161" y="555"/>
                  <a:pt x="3170" y="580"/>
                  <a:pt x="3167" y="605"/>
                </a:cubicBezTo>
                <a:cubicBezTo>
                  <a:pt x="3144" y="628"/>
                  <a:pt x="3125" y="648"/>
                  <a:pt x="3103" y="671"/>
                </a:cubicBezTo>
                <a:cubicBezTo>
                  <a:pt x="3099" y="639"/>
                  <a:pt x="3095" y="613"/>
                  <a:pt x="3092" y="586"/>
                </a:cubicBezTo>
                <a:cubicBezTo>
                  <a:pt x="3081" y="628"/>
                  <a:pt x="3090" y="672"/>
                  <a:pt x="3064" y="709"/>
                </a:cubicBezTo>
                <a:cubicBezTo>
                  <a:pt x="3027" y="695"/>
                  <a:pt x="3015" y="680"/>
                  <a:pt x="3017" y="647"/>
                </a:cubicBezTo>
                <a:close/>
                <a:moveTo>
                  <a:pt x="3008" y="836"/>
                </a:moveTo>
                <a:cubicBezTo>
                  <a:pt x="2931" y="931"/>
                  <a:pt x="2891" y="969"/>
                  <a:pt x="2854" y="979"/>
                </a:cubicBezTo>
                <a:cubicBezTo>
                  <a:pt x="2896" y="917"/>
                  <a:pt x="2949" y="873"/>
                  <a:pt x="3008" y="836"/>
                </a:cubicBezTo>
                <a:close/>
                <a:moveTo>
                  <a:pt x="2904" y="993"/>
                </a:moveTo>
                <a:cubicBezTo>
                  <a:pt x="2923" y="990"/>
                  <a:pt x="2943" y="986"/>
                  <a:pt x="2962" y="988"/>
                </a:cubicBezTo>
                <a:cubicBezTo>
                  <a:pt x="3008" y="992"/>
                  <a:pt x="3052" y="1005"/>
                  <a:pt x="3087" y="1041"/>
                </a:cubicBezTo>
                <a:cubicBezTo>
                  <a:pt x="3040" y="1134"/>
                  <a:pt x="2858" y="1187"/>
                  <a:pt x="2806" y="1123"/>
                </a:cubicBezTo>
                <a:cubicBezTo>
                  <a:pt x="2849" y="1078"/>
                  <a:pt x="2910" y="1074"/>
                  <a:pt x="2970" y="1050"/>
                </a:cubicBezTo>
                <a:cubicBezTo>
                  <a:pt x="2909" y="1043"/>
                  <a:pt x="2862" y="1071"/>
                  <a:pt x="2810" y="1084"/>
                </a:cubicBezTo>
                <a:cubicBezTo>
                  <a:pt x="2823" y="1028"/>
                  <a:pt x="2856" y="1003"/>
                  <a:pt x="2904" y="993"/>
                </a:cubicBezTo>
                <a:close/>
                <a:moveTo>
                  <a:pt x="2653" y="927"/>
                </a:moveTo>
                <a:cubicBezTo>
                  <a:pt x="2630" y="829"/>
                  <a:pt x="2654" y="739"/>
                  <a:pt x="2722" y="659"/>
                </a:cubicBezTo>
                <a:cubicBezTo>
                  <a:pt x="2818" y="733"/>
                  <a:pt x="2852" y="876"/>
                  <a:pt x="2819" y="980"/>
                </a:cubicBezTo>
                <a:cubicBezTo>
                  <a:pt x="2811" y="1006"/>
                  <a:pt x="2796" y="1029"/>
                  <a:pt x="2766" y="1043"/>
                </a:cubicBezTo>
                <a:cubicBezTo>
                  <a:pt x="2758" y="994"/>
                  <a:pt x="2751" y="949"/>
                  <a:pt x="2744" y="904"/>
                </a:cubicBezTo>
                <a:cubicBezTo>
                  <a:pt x="2741" y="904"/>
                  <a:pt x="2738" y="904"/>
                  <a:pt x="2736" y="905"/>
                </a:cubicBezTo>
                <a:cubicBezTo>
                  <a:pt x="2736" y="951"/>
                  <a:pt x="2736" y="997"/>
                  <a:pt x="2736" y="1044"/>
                </a:cubicBezTo>
                <a:cubicBezTo>
                  <a:pt x="2701" y="1036"/>
                  <a:pt x="2671" y="1001"/>
                  <a:pt x="2653" y="927"/>
                </a:cubicBezTo>
                <a:close/>
                <a:moveTo>
                  <a:pt x="1758" y="1111"/>
                </a:moveTo>
                <a:cubicBezTo>
                  <a:pt x="1843" y="1110"/>
                  <a:pt x="1959" y="1220"/>
                  <a:pt x="1960" y="1300"/>
                </a:cubicBezTo>
                <a:cubicBezTo>
                  <a:pt x="1925" y="1266"/>
                  <a:pt x="1889" y="1230"/>
                  <a:pt x="1854" y="1195"/>
                </a:cubicBezTo>
                <a:cubicBezTo>
                  <a:pt x="1851" y="1197"/>
                  <a:pt x="1849" y="1199"/>
                  <a:pt x="1847" y="1201"/>
                </a:cubicBezTo>
                <a:cubicBezTo>
                  <a:pt x="1877" y="1247"/>
                  <a:pt x="1928" y="1279"/>
                  <a:pt x="1947" y="1334"/>
                </a:cubicBezTo>
                <a:cubicBezTo>
                  <a:pt x="1817" y="1329"/>
                  <a:pt x="1758" y="1225"/>
                  <a:pt x="1758" y="1111"/>
                </a:cubicBezTo>
                <a:close/>
                <a:moveTo>
                  <a:pt x="1726" y="1454"/>
                </a:moveTo>
                <a:cubicBezTo>
                  <a:pt x="1671" y="1451"/>
                  <a:pt x="1615" y="1441"/>
                  <a:pt x="1573" y="1393"/>
                </a:cubicBezTo>
                <a:cubicBezTo>
                  <a:pt x="1668" y="1346"/>
                  <a:pt x="1764" y="1333"/>
                  <a:pt x="1865" y="1346"/>
                </a:cubicBezTo>
                <a:cubicBezTo>
                  <a:pt x="1883" y="1348"/>
                  <a:pt x="1889" y="1360"/>
                  <a:pt x="1894" y="1378"/>
                </a:cubicBezTo>
                <a:cubicBezTo>
                  <a:pt x="1836" y="1382"/>
                  <a:pt x="1780" y="1385"/>
                  <a:pt x="1724" y="1389"/>
                </a:cubicBezTo>
                <a:cubicBezTo>
                  <a:pt x="1724" y="1391"/>
                  <a:pt x="1724" y="1394"/>
                  <a:pt x="1725" y="1396"/>
                </a:cubicBezTo>
                <a:cubicBezTo>
                  <a:pt x="1779" y="1400"/>
                  <a:pt x="1834" y="1403"/>
                  <a:pt x="1898" y="1406"/>
                </a:cubicBezTo>
                <a:cubicBezTo>
                  <a:pt x="1843" y="1455"/>
                  <a:pt x="1783" y="1458"/>
                  <a:pt x="1726" y="1454"/>
                </a:cubicBezTo>
                <a:close/>
                <a:moveTo>
                  <a:pt x="1968" y="1560"/>
                </a:moveTo>
                <a:cubicBezTo>
                  <a:pt x="1917" y="1644"/>
                  <a:pt x="1838" y="1685"/>
                  <a:pt x="1741" y="1700"/>
                </a:cubicBezTo>
                <a:cubicBezTo>
                  <a:pt x="1752" y="1629"/>
                  <a:pt x="1805" y="1525"/>
                  <a:pt x="1855" y="1487"/>
                </a:cubicBezTo>
                <a:cubicBezTo>
                  <a:pt x="1881" y="1467"/>
                  <a:pt x="1908" y="1440"/>
                  <a:pt x="1951" y="1458"/>
                </a:cubicBezTo>
                <a:cubicBezTo>
                  <a:pt x="1934" y="1499"/>
                  <a:pt x="1900" y="1525"/>
                  <a:pt x="1881" y="1562"/>
                </a:cubicBezTo>
                <a:cubicBezTo>
                  <a:pt x="1922" y="1546"/>
                  <a:pt x="1940" y="1505"/>
                  <a:pt x="1974" y="1477"/>
                </a:cubicBezTo>
                <a:cubicBezTo>
                  <a:pt x="1984" y="1507"/>
                  <a:pt x="1983" y="1535"/>
                  <a:pt x="1968" y="1560"/>
                </a:cubicBezTo>
                <a:close/>
                <a:moveTo>
                  <a:pt x="2205" y="1513"/>
                </a:moveTo>
                <a:cubicBezTo>
                  <a:pt x="2162" y="1479"/>
                  <a:pt x="2114" y="1452"/>
                  <a:pt x="2063" y="1419"/>
                </a:cubicBezTo>
                <a:cubicBezTo>
                  <a:pt x="2161" y="1446"/>
                  <a:pt x="2313" y="1556"/>
                  <a:pt x="2325" y="1625"/>
                </a:cubicBezTo>
                <a:cubicBezTo>
                  <a:pt x="2286" y="1588"/>
                  <a:pt x="2248" y="1547"/>
                  <a:pt x="2205" y="1513"/>
                </a:cubicBezTo>
                <a:close/>
                <a:moveTo>
                  <a:pt x="2322" y="1740"/>
                </a:moveTo>
                <a:cubicBezTo>
                  <a:pt x="2291" y="1786"/>
                  <a:pt x="2255" y="1810"/>
                  <a:pt x="2209" y="1812"/>
                </a:cubicBezTo>
                <a:cubicBezTo>
                  <a:pt x="2136" y="1815"/>
                  <a:pt x="2081" y="1778"/>
                  <a:pt x="2026" y="1735"/>
                </a:cubicBezTo>
                <a:cubicBezTo>
                  <a:pt x="2101" y="1657"/>
                  <a:pt x="2241" y="1624"/>
                  <a:pt x="2304" y="1669"/>
                </a:cubicBezTo>
                <a:cubicBezTo>
                  <a:pt x="2311" y="1682"/>
                  <a:pt x="2318" y="1695"/>
                  <a:pt x="2326" y="1710"/>
                </a:cubicBezTo>
                <a:cubicBezTo>
                  <a:pt x="2273" y="1731"/>
                  <a:pt x="2220" y="1725"/>
                  <a:pt x="2164" y="1733"/>
                </a:cubicBezTo>
                <a:cubicBezTo>
                  <a:pt x="2209" y="1749"/>
                  <a:pt x="2261" y="1752"/>
                  <a:pt x="2322" y="1740"/>
                </a:cubicBezTo>
                <a:close/>
                <a:moveTo>
                  <a:pt x="2419" y="1625"/>
                </a:moveTo>
                <a:cubicBezTo>
                  <a:pt x="2415" y="1564"/>
                  <a:pt x="2412" y="1504"/>
                  <a:pt x="2408" y="1443"/>
                </a:cubicBezTo>
                <a:cubicBezTo>
                  <a:pt x="2387" y="1508"/>
                  <a:pt x="2408" y="1577"/>
                  <a:pt x="2386" y="1647"/>
                </a:cubicBezTo>
                <a:cubicBezTo>
                  <a:pt x="2300" y="1560"/>
                  <a:pt x="2326" y="1354"/>
                  <a:pt x="2413" y="1285"/>
                </a:cubicBezTo>
                <a:cubicBezTo>
                  <a:pt x="2418" y="1290"/>
                  <a:pt x="2422" y="1295"/>
                  <a:pt x="2426" y="1301"/>
                </a:cubicBezTo>
                <a:cubicBezTo>
                  <a:pt x="2432" y="1310"/>
                  <a:pt x="2438" y="1320"/>
                  <a:pt x="2442" y="1330"/>
                </a:cubicBezTo>
                <a:cubicBezTo>
                  <a:pt x="2483" y="1417"/>
                  <a:pt x="2481" y="1506"/>
                  <a:pt x="2451" y="1595"/>
                </a:cubicBezTo>
                <a:cubicBezTo>
                  <a:pt x="2446" y="1607"/>
                  <a:pt x="2435" y="1617"/>
                  <a:pt x="2427" y="1628"/>
                </a:cubicBezTo>
                <a:cubicBezTo>
                  <a:pt x="2424" y="1627"/>
                  <a:pt x="2422" y="1626"/>
                  <a:pt x="2419" y="1625"/>
                </a:cubicBezTo>
                <a:close/>
                <a:moveTo>
                  <a:pt x="2890" y="1951"/>
                </a:moveTo>
                <a:cubicBezTo>
                  <a:pt x="2863" y="1991"/>
                  <a:pt x="2825" y="2018"/>
                  <a:pt x="2770" y="2042"/>
                </a:cubicBezTo>
                <a:cubicBezTo>
                  <a:pt x="2733" y="2058"/>
                  <a:pt x="2697" y="2071"/>
                  <a:pt x="2657" y="2066"/>
                </a:cubicBezTo>
                <a:cubicBezTo>
                  <a:pt x="2625" y="2062"/>
                  <a:pt x="2611" y="2052"/>
                  <a:pt x="2597" y="2024"/>
                </a:cubicBezTo>
                <a:cubicBezTo>
                  <a:pt x="2652" y="1999"/>
                  <a:pt x="2719" y="2019"/>
                  <a:pt x="2775" y="1970"/>
                </a:cubicBezTo>
                <a:cubicBezTo>
                  <a:pt x="2750" y="1975"/>
                  <a:pt x="2732" y="1978"/>
                  <a:pt x="2713" y="1982"/>
                </a:cubicBezTo>
                <a:cubicBezTo>
                  <a:pt x="2765" y="1909"/>
                  <a:pt x="2819" y="1899"/>
                  <a:pt x="2890" y="1951"/>
                </a:cubicBezTo>
                <a:close/>
                <a:moveTo>
                  <a:pt x="2565" y="1898"/>
                </a:moveTo>
                <a:cubicBezTo>
                  <a:pt x="2569" y="1845"/>
                  <a:pt x="2586" y="1797"/>
                  <a:pt x="2625" y="1759"/>
                </a:cubicBezTo>
                <a:cubicBezTo>
                  <a:pt x="2642" y="1743"/>
                  <a:pt x="2661" y="1728"/>
                  <a:pt x="2678" y="1712"/>
                </a:cubicBezTo>
                <a:cubicBezTo>
                  <a:pt x="2744" y="1650"/>
                  <a:pt x="2825" y="1638"/>
                  <a:pt x="2914" y="1638"/>
                </a:cubicBezTo>
                <a:cubicBezTo>
                  <a:pt x="2904" y="1670"/>
                  <a:pt x="2897" y="1700"/>
                  <a:pt x="2886" y="1728"/>
                </a:cubicBezTo>
                <a:cubicBezTo>
                  <a:pt x="2844" y="1831"/>
                  <a:pt x="2771" y="1905"/>
                  <a:pt x="2672" y="1955"/>
                </a:cubicBezTo>
                <a:cubicBezTo>
                  <a:pt x="2649" y="1966"/>
                  <a:pt x="2621" y="1966"/>
                  <a:pt x="2596" y="1944"/>
                </a:cubicBezTo>
                <a:cubicBezTo>
                  <a:pt x="2637" y="1887"/>
                  <a:pt x="2677" y="1829"/>
                  <a:pt x="2737" y="1776"/>
                </a:cubicBezTo>
                <a:cubicBezTo>
                  <a:pt x="2720" y="1783"/>
                  <a:pt x="2709" y="1785"/>
                  <a:pt x="2702" y="1791"/>
                </a:cubicBezTo>
                <a:cubicBezTo>
                  <a:pt x="2659" y="1833"/>
                  <a:pt x="2616" y="1877"/>
                  <a:pt x="2569" y="1924"/>
                </a:cubicBezTo>
                <a:cubicBezTo>
                  <a:pt x="2567" y="1914"/>
                  <a:pt x="2564" y="1906"/>
                  <a:pt x="2565" y="1898"/>
                </a:cubicBezTo>
                <a:close/>
                <a:moveTo>
                  <a:pt x="2715" y="1510"/>
                </a:moveTo>
                <a:cubicBezTo>
                  <a:pt x="2756" y="1475"/>
                  <a:pt x="2823" y="1447"/>
                  <a:pt x="2869" y="1442"/>
                </a:cubicBezTo>
                <a:cubicBezTo>
                  <a:pt x="2814" y="1467"/>
                  <a:pt x="2765" y="1489"/>
                  <a:pt x="2715" y="1510"/>
                </a:cubicBezTo>
                <a:close/>
                <a:moveTo>
                  <a:pt x="3071" y="1377"/>
                </a:moveTo>
                <a:cubicBezTo>
                  <a:pt x="3097" y="1332"/>
                  <a:pt x="3148" y="1310"/>
                  <a:pt x="3162" y="1261"/>
                </a:cubicBezTo>
                <a:cubicBezTo>
                  <a:pt x="3129" y="1288"/>
                  <a:pt x="3096" y="1314"/>
                  <a:pt x="3057" y="1345"/>
                </a:cubicBezTo>
                <a:cubicBezTo>
                  <a:pt x="3049" y="1311"/>
                  <a:pt x="3058" y="1290"/>
                  <a:pt x="3073" y="1270"/>
                </a:cubicBezTo>
                <a:cubicBezTo>
                  <a:pt x="3103" y="1229"/>
                  <a:pt x="3144" y="1204"/>
                  <a:pt x="3189" y="1183"/>
                </a:cubicBezTo>
                <a:cubicBezTo>
                  <a:pt x="3222" y="1169"/>
                  <a:pt x="3256" y="1158"/>
                  <a:pt x="3297" y="1165"/>
                </a:cubicBezTo>
                <a:cubicBezTo>
                  <a:pt x="3288" y="1195"/>
                  <a:pt x="3281" y="1223"/>
                  <a:pt x="3270" y="1250"/>
                </a:cubicBezTo>
                <a:cubicBezTo>
                  <a:pt x="3248" y="1302"/>
                  <a:pt x="3212" y="1343"/>
                  <a:pt x="3164" y="1371"/>
                </a:cubicBezTo>
                <a:cubicBezTo>
                  <a:pt x="3137" y="1388"/>
                  <a:pt x="3106" y="1397"/>
                  <a:pt x="3071" y="1377"/>
                </a:cubicBezTo>
                <a:close/>
                <a:moveTo>
                  <a:pt x="3379" y="1738"/>
                </a:moveTo>
                <a:cubicBezTo>
                  <a:pt x="3301" y="1724"/>
                  <a:pt x="3241" y="1688"/>
                  <a:pt x="3197" y="1628"/>
                </a:cubicBezTo>
                <a:cubicBezTo>
                  <a:pt x="3176" y="1599"/>
                  <a:pt x="3160" y="1566"/>
                  <a:pt x="3174" y="1523"/>
                </a:cubicBezTo>
                <a:cubicBezTo>
                  <a:pt x="3220" y="1562"/>
                  <a:pt x="3251" y="1611"/>
                  <a:pt x="3305" y="1635"/>
                </a:cubicBezTo>
                <a:cubicBezTo>
                  <a:pt x="3280" y="1605"/>
                  <a:pt x="3256" y="1574"/>
                  <a:pt x="3225" y="1536"/>
                </a:cubicBezTo>
                <a:cubicBezTo>
                  <a:pt x="3266" y="1550"/>
                  <a:pt x="3300" y="1562"/>
                  <a:pt x="3334" y="1574"/>
                </a:cubicBezTo>
                <a:cubicBezTo>
                  <a:pt x="3337" y="1575"/>
                  <a:pt x="3340" y="1579"/>
                  <a:pt x="3342" y="1583"/>
                </a:cubicBezTo>
                <a:cubicBezTo>
                  <a:pt x="3373" y="1628"/>
                  <a:pt x="3391" y="1677"/>
                  <a:pt x="3379" y="1738"/>
                </a:cubicBezTo>
                <a:close/>
                <a:moveTo>
                  <a:pt x="3366" y="1550"/>
                </a:moveTo>
                <a:cubicBezTo>
                  <a:pt x="3309" y="1547"/>
                  <a:pt x="3260" y="1533"/>
                  <a:pt x="3229" y="1471"/>
                </a:cubicBezTo>
                <a:cubicBezTo>
                  <a:pt x="3249" y="1469"/>
                  <a:pt x="3264" y="1465"/>
                  <a:pt x="3279" y="1465"/>
                </a:cubicBezTo>
                <a:cubicBezTo>
                  <a:pt x="3294" y="1465"/>
                  <a:pt x="3310" y="1469"/>
                  <a:pt x="3325" y="1470"/>
                </a:cubicBezTo>
                <a:cubicBezTo>
                  <a:pt x="3338" y="1472"/>
                  <a:pt x="3352" y="1473"/>
                  <a:pt x="3365" y="1475"/>
                </a:cubicBezTo>
                <a:cubicBezTo>
                  <a:pt x="3323" y="1444"/>
                  <a:pt x="3276" y="1442"/>
                  <a:pt x="3225" y="1442"/>
                </a:cubicBezTo>
                <a:cubicBezTo>
                  <a:pt x="3240" y="1409"/>
                  <a:pt x="3265" y="1402"/>
                  <a:pt x="3292" y="1399"/>
                </a:cubicBezTo>
                <a:cubicBezTo>
                  <a:pt x="3351" y="1393"/>
                  <a:pt x="3409" y="1395"/>
                  <a:pt x="3457" y="1437"/>
                </a:cubicBezTo>
                <a:cubicBezTo>
                  <a:pt x="3485" y="1462"/>
                  <a:pt x="3519" y="1481"/>
                  <a:pt x="3541" y="1522"/>
                </a:cubicBezTo>
                <a:cubicBezTo>
                  <a:pt x="3479" y="1528"/>
                  <a:pt x="3426" y="1553"/>
                  <a:pt x="3366" y="1550"/>
                </a:cubicBezTo>
                <a:close/>
                <a:moveTo>
                  <a:pt x="3373" y="1910"/>
                </a:moveTo>
                <a:cubicBezTo>
                  <a:pt x="3329" y="1929"/>
                  <a:pt x="3321" y="1970"/>
                  <a:pt x="3315" y="2011"/>
                </a:cubicBezTo>
                <a:cubicBezTo>
                  <a:pt x="3312" y="2035"/>
                  <a:pt x="3314" y="2060"/>
                  <a:pt x="3314" y="2085"/>
                </a:cubicBezTo>
                <a:cubicBezTo>
                  <a:pt x="3248" y="2071"/>
                  <a:pt x="3186" y="2059"/>
                  <a:pt x="3121" y="2045"/>
                </a:cubicBezTo>
                <a:cubicBezTo>
                  <a:pt x="3118" y="2058"/>
                  <a:pt x="3113" y="2066"/>
                  <a:pt x="3114" y="2073"/>
                </a:cubicBezTo>
                <a:cubicBezTo>
                  <a:pt x="3119" y="2104"/>
                  <a:pt x="3128" y="2133"/>
                  <a:pt x="3142" y="2160"/>
                </a:cubicBezTo>
                <a:cubicBezTo>
                  <a:pt x="3169" y="2160"/>
                  <a:pt x="3169" y="2160"/>
                  <a:pt x="3169" y="2160"/>
                </a:cubicBezTo>
                <a:cubicBezTo>
                  <a:pt x="3155" y="2134"/>
                  <a:pt x="3139" y="2108"/>
                  <a:pt x="3135" y="2070"/>
                </a:cubicBezTo>
                <a:cubicBezTo>
                  <a:pt x="3194" y="2088"/>
                  <a:pt x="3253" y="2085"/>
                  <a:pt x="3307" y="2111"/>
                </a:cubicBezTo>
                <a:cubicBezTo>
                  <a:pt x="3335" y="2124"/>
                  <a:pt x="3359" y="2139"/>
                  <a:pt x="3376" y="2160"/>
                </a:cubicBezTo>
                <a:cubicBezTo>
                  <a:pt x="3413" y="2160"/>
                  <a:pt x="3413" y="2160"/>
                  <a:pt x="3413" y="2160"/>
                </a:cubicBezTo>
                <a:cubicBezTo>
                  <a:pt x="3389" y="2139"/>
                  <a:pt x="3367" y="2120"/>
                  <a:pt x="3346" y="2101"/>
                </a:cubicBezTo>
                <a:cubicBezTo>
                  <a:pt x="3343" y="2099"/>
                  <a:pt x="3343" y="2094"/>
                  <a:pt x="3342" y="2090"/>
                </a:cubicBezTo>
                <a:cubicBezTo>
                  <a:pt x="3331" y="2036"/>
                  <a:pt x="3332" y="1984"/>
                  <a:pt x="3367" y="1933"/>
                </a:cubicBezTo>
                <a:cubicBezTo>
                  <a:pt x="3434" y="1975"/>
                  <a:pt x="3475" y="2031"/>
                  <a:pt x="3493" y="2103"/>
                </a:cubicBezTo>
                <a:cubicBezTo>
                  <a:pt x="3498" y="2122"/>
                  <a:pt x="3500" y="2141"/>
                  <a:pt x="3497" y="2160"/>
                </a:cubicBezTo>
                <a:cubicBezTo>
                  <a:pt x="3520" y="2160"/>
                  <a:pt x="3520" y="2160"/>
                  <a:pt x="3520" y="2160"/>
                </a:cubicBezTo>
                <a:cubicBezTo>
                  <a:pt x="3519" y="2073"/>
                  <a:pt x="3474" y="1977"/>
                  <a:pt x="3373" y="1910"/>
                </a:cubicBezTo>
                <a:close/>
                <a:moveTo>
                  <a:pt x="3789" y="152"/>
                </a:moveTo>
                <a:cubicBezTo>
                  <a:pt x="3765" y="164"/>
                  <a:pt x="3754" y="158"/>
                  <a:pt x="3747" y="141"/>
                </a:cubicBezTo>
                <a:cubicBezTo>
                  <a:pt x="3742" y="127"/>
                  <a:pt x="3731" y="114"/>
                  <a:pt x="3728" y="99"/>
                </a:cubicBezTo>
                <a:cubicBezTo>
                  <a:pt x="3723" y="76"/>
                  <a:pt x="3710" y="62"/>
                  <a:pt x="3686" y="59"/>
                </a:cubicBezTo>
                <a:cubicBezTo>
                  <a:pt x="3685" y="32"/>
                  <a:pt x="3673" y="14"/>
                  <a:pt x="3656" y="0"/>
                </a:cubicBezTo>
                <a:cubicBezTo>
                  <a:pt x="3596" y="0"/>
                  <a:pt x="3596" y="0"/>
                  <a:pt x="3596" y="0"/>
                </a:cubicBezTo>
                <a:cubicBezTo>
                  <a:pt x="3609" y="12"/>
                  <a:pt x="3621" y="25"/>
                  <a:pt x="3632" y="39"/>
                </a:cubicBezTo>
                <a:cubicBezTo>
                  <a:pt x="3646" y="59"/>
                  <a:pt x="3658" y="81"/>
                  <a:pt x="3685" y="88"/>
                </a:cubicBezTo>
                <a:cubicBezTo>
                  <a:pt x="3693" y="90"/>
                  <a:pt x="3700" y="100"/>
                  <a:pt x="3705" y="108"/>
                </a:cubicBezTo>
                <a:cubicBezTo>
                  <a:pt x="3760" y="203"/>
                  <a:pt x="3799" y="305"/>
                  <a:pt x="3820" y="412"/>
                </a:cubicBezTo>
                <a:cubicBezTo>
                  <a:pt x="3828" y="450"/>
                  <a:pt x="3825" y="487"/>
                  <a:pt x="3815" y="524"/>
                </a:cubicBezTo>
                <a:cubicBezTo>
                  <a:pt x="3811" y="539"/>
                  <a:pt x="3810" y="553"/>
                  <a:pt x="3808" y="568"/>
                </a:cubicBezTo>
                <a:cubicBezTo>
                  <a:pt x="3820" y="575"/>
                  <a:pt x="3830" y="577"/>
                  <a:pt x="3840" y="576"/>
                </a:cubicBezTo>
                <a:cubicBezTo>
                  <a:pt x="3840" y="343"/>
                  <a:pt x="3840" y="343"/>
                  <a:pt x="3840" y="343"/>
                </a:cubicBezTo>
                <a:cubicBezTo>
                  <a:pt x="3834" y="333"/>
                  <a:pt x="3829" y="322"/>
                  <a:pt x="3826" y="311"/>
                </a:cubicBezTo>
                <a:cubicBezTo>
                  <a:pt x="3810" y="261"/>
                  <a:pt x="3761" y="219"/>
                  <a:pt x="3789" y="152"/>
                </a:cubicBezTo>
                <a:close/>
                <a:moveTo>
                  <a:pt x="3741" y="24"/>
                </a:moveTo>
                <a:cubicBezTo>
                  <a:pt x="3735" y="16"/>
                  <a:pt x="3730" y="8"/>
                  <a:pt x="3724" y="0"/>
                </a:cubicBezTo>
                <a:cubicBezTo>
                  <a:pt x="3694" y="0"/>
                  <a:pt x="3694" y="0"/>
                  <a:pt x="3694" y="0"/>
                </a:cubicBezTo>
                <a:cubicBezTo>
                  <a:pt x="3705" y="13"/>
                  <a:pt x="3717" y="27"/>
                  <a:pt x="3728" y="41"/>
                </a:cubicBezTo>
                <a:cubicBezTo>
                  <a:pt x="3773" y="97"/>
                  <a:pt x="3810" y="157"/>
                  <a:pt x="3840" y="221"/>
                </a:cubicBezTo>
                <a:cubicBezTo>
                  <a:pt x="3840" y="174"/>
                  <a:pt x="3840" y="174"/>
                  <a:pt x="3840" y="174"/>
                </a:cubicBezTo>
                <a:cubicBezTo>
                  <a:pt x="3812" y="121"/>
                  <a:pt x="3779" y="71"/>
                  <a:pt x="3741" y="24"/>
                </a:cubicBezTo>
                <a:close/>
                <a:moveTo>
                  <a:pt x="3803" y="228"/>
                </a:moveTo>
                <a:cubicBezTo>
                  <a:pt x="3807" y="250"/>
                  <a:pt x="3809" y="269"/>
                  <a:pt x="3840" y="265"/>
                </a:cubicBezTo>
                <a:cubicBezTo>
                  <a:pt x="3840" y="261"/>
                  <a:pt x="3840" y="261"/>
                  <a:pt x="3840" y="261"/>
                </a:cubicBezTo>
                <a:cubicBezTo>
                  <a:pt x="3835" y="242"/>
                  <a:pt x="3828" y="228"/>
                  <a:pt x="3803" y="228"/>
                </a:cubicBezTo>
                <a:close/>
                <a:moveTo>
                  <a:pt x="3840" y="1211"/>
                </a:moveTo>
                <a:cubicBezTo>
                  <a:pt x="3840" y="1188"/>
                  <a:pt x="3840" y="1188"/>
                  <a:pt x="3840" y="1188"/>
                </a:cubicBezTo>
                <a:cubicBezTo>
                  <a:pt x="3816" y="1174"/>
                  <a:pt x="3790" y="1162"/>
                  <a:pt x="3762" y="1158"/>
                </a:cubicBezTo>
                <a:cubicBezTo>
                  <a:pt x="3786" y="1177"/>
                  <a:pt x="3815" y="1192"/>
                  <a:pt x="3840" y="1211"/>
                </a:cubicBezTo>
                <a:close/>
                <a:moveTo>
                  <a:pt x="118" y="70"/>
                </a:moveTo>
                <a:cubicBezTo>
                  <a:pt x="134" y="136"/>
                  <a:pt x="149" y="198"/>
                  <a:pt x="164" y="262"/>
                </a:cubicBezTo>
                <a:cubicBezTo>
                  <a:pt x="177" y="259"/>
                  <a:pt x="187" y="260"/>
                  <a:pt x="193" y="256"/>
                </a:cubicBezTo>
                <a:cubicBezTo>
                  <a:pt x="245" y="221"/>
                  <a:pt x="283" y="172"/>
                  <a:pt x="307" y="115"/>
                </a:cubicBezTo>
                <a:cubicBezTo>
                  <a:pt x="322" y="78"/>
                  <a:pt x="319" y="39"/>
                  <a:pt x="314" y="0"/>
                </a:cubicBezTo>
                <a:cubicBezTo>
                  <a:pt x="294" y="0"/>
                  <a:pt x="294" y="0"/>
                  <a:pt x="294" y="0"/>
                </a:cubicBezTo>
                <a:cubicBezTo>
                  <a:pt x="301" y="53"/>
                  <a:pt x="298" y="105"/>
                  <a:pt x="262" y="151"/>
                </a:cubicBezTo>
                <a:cubicBezTo>
                  <a:pt x="239" y="180"/>
                  <a:pt x="222" y="214"/>
                  <a:pt x="181" y="239"/>
                </a:cubicBezTo>
                <a:cubicBezTo>
                  <a:pt x="172" y="177"/>
                  <a:pt x="145" y="125"/>
                  <a:pt x="145" y="65"/>
                </a:cubicBezTo>
                <a:cubicBezTo>
                  <a:pt x="145" y="42"/>
                  <a:pt x="147" y="20"/>
                  <a:pt x="153" y="0"/>
                </a:cubicBezTo>
                <a:cubicBezTo>
                  <a:pt x="130" y="0"/>
                  <a:pt x="130" y="0"/>
                  <a:pt x="130" y="0"/>
                </a:cubicBezTo>
                <a:cubicBezTo>
                  <a:pt x="126" y="11"/>
                  <a:pt x="123" y="23"/>
                  <a:pt x="120" y="34"/>
                </a:cubicBezTo>
                <a:cubicBezTo>
                  <a:pt x="119" y="38"/>
                  <a:pt x="114" y="41"/>
                  <a:pt x="111" y="43"/>
                </a:cubicBezTo>
                <a:cubicBezTo>
                  <a:pt x="78" y="68"/>
                  <a:pt x="42" y="86"/>
                  <a:pt x="0" y="89"/>
                </a:cubicBezTo>
                <a:cubicBezTo>
                  <a:pt x="0" y="112"/>
                  <a:pt x="0" y="112"/>
                  <a:pt x="0" y="112"/>
                </a:cubicBezTo>
                <a:cubicBezTo>
                  <a:pt x="17" y="111"/>
                  <a:pt x="34" y="106"/>
                  <a:pt x="51" y="101"/>
                </a:cubicBezTo>
                <a:cubicBezTo>
                  <a:pt x="74" y="93"/>
                  <a:pt x="96" y="81"/>
                  <a:pt x="118" y="70"/>
                </a:cubicBezTo>
                <a:close/>
                <a:moveTo>
                  <a:pt x="3428" y="2160"/>
                </a:moveTo>
                <a:cubicBezTo>
                  <a:pt x="3454" y="2160"/>
                  <a:pt x="3454" y="2160"/>
                  <a:pt x="3454" y="2160"/>
                </a:cubicBezTo>
                <a:cubicBezTo>
                  <a:pt x="3439" y="2122"/>
                  <a:pt x="3425" y="2085"/>
                  <a:pt x="3396" y="2055"/>
                </a:cubicBezTo>
                <a:cubicBezTo>
                  <a:pt x="3406" y="2088"/>
                  <a:pt x="3416" y="2122"/>
                  <a:pt x="3428" y="2160"/>
                </a:cubicBezTo>
                <a:close/>
                <a:moveTo>
                  <a:pt x="61" y="0"/>
                </a:moveTo>
                <a:cubicBezTo>
                  <a:pt x="59" y="3"/>
                  <a:pt x="58" y="6"/>
                  <a:pt x="57" y="9"/>
                </a:cubicBezTo>
                <a:cubicBezTo>
                  <a:pt x="60" y="6"/>
                  <a:pt x="63" y="3"/>
                  <a:pt x="67" y="0"/>
                </a:cubicBezTo>
                <a:lnTo>
                  <a:pt x="61" y="0"/>
                </a:lnTo>
                <a:close/>
                <a:moveTo>
                  <a:pt x="117" y="1012"/>
                </a:moveTo>
                <a:cubicBezTo>
                  <a:pt x="94" y="956"/>
                  <a:pt x="66" y="904"/>
                  <a:pt x="18" y="867"/>
                </a:cubicBezTo>
                <a:cubicBezTo>
                  <a:pt x="12" y="862"/>
                  <a:pt x="6" y="858"/>
                  <a:pt x="0" y="853"/>
                </a:cubicBezTo>
                <a:cubicBezTo>
                  <a:pt x="0" y="878"/>
                  <a:pt x="0" y="878"/>
                  <a:pt x="0" y="878"/>
                </a:cubicBezTo>
                <a:cubicBezTo>
                  <a:pt x="15" y="890"/>
                  <a:pt x="29" y="905"/>
                  <a:pt x="42" y="921"/>
                </a:cubicBezTo>
                <a:cubicBezTo>
                  <a:pt x="59" y="944"/>
                  <a:pt x="74" y="969"/>
                  <a:pt x="91" y="996"/>
                </a:cubicBezTo>
                <a:cubicBezTo>
                  <a:pt x="59" y="1010"/>
                  <a:pt x="30" y="1012"/>
                  <a:pt x="0" y="1009"/>
                </a:cubicBezTo>
                <a:cubicBezTo>
                  <a:pt x="0" y="1030"/>
                  <a:pt x="0" y="1030"/>
                  <a:pt x="0" y="1030"/>
                </a:cubicBezTo>
                <a:cubicBezTo>
                  <a:pt x="38" y="1033"/>
                  <a:pt x="77" y="1028"/>
                  <a:pt x="117" y="1012"/>
                </a:cubicBezTo>
                <a:close/>
                <a:moveTo>
                  <a:pt x="155" y="746"/>
                </a:moveTo>
                <a:cubicBezTo>
                  <a:pt x="202" y="706"/>
                  <a:pt x="237" y="654"/>
                  <a:pt x="255" y="594"/>
                </a:cubicBezTo>
                <a:cubicBezTo>
                  <a:pt x="257" y="587"/>
                  <a:pt x="253" y="578"/>
                  <a:pt x="252" y="565"/>
                </a:cubicBezTo>
                <a:cubicBezTo>
                  <a:pt x="186" y="570"/>
                  <a:pt x="122" y="575"/>
                  <a:pt x="56" y="580"/>
                </a:cubicBezTo>
                <a:cubicBezTo>
                  <a:pt x="58" y="555"/>
                  <a:pt x="64" y="531"/>
                  <a:pt x="64" y="506"/>
                </a:cubicBezTo>
                <a:cubicBezTo>
                  <a:pt x="64" y="465"/>
                  <a:pt x="61" y="423"/>
                  <a:pt x="19" y="399"/>
                </a:cubicBezTo>
                <a:cubicBezTo>
                  <a:pt x="13" y="402"/>
                  <a:pt x="6" y="405"/>
                  <a:pt x="0" y="409"/>
                </a:cubicBezTo>
                <a:cubicBezTo>
                  <a:pt x="0" y="433"/>
                  <a:pt x="0" y="433"/>
                  <a:pt x="0" y="433"/>
                </a:cubicBezTo>
                <a:cubicBezTo>
                  <a:pt x="7" y="429"/>
                  <a:pt x="15" y="426"/>
                  <a:pt x="22" y="422"/>
                </a:cubicBezTo>
                <a:cubicBezTo>
                  <a:pt x="50" y="478"/>
                  <a:pt x="45" y="529"/>
                  <a:pt x="27" y="581"/>
                </a:cubicBezTo>
                <a:cubicBezTo>
                  <a:pt x="26" y="585"/>
                  <a:pt x="24" y="590"/>
                  <a:pt x="21" y="592"/>
                </a:cubicBezTo>
                <a:cubicBezTo>
                  <a:pt x="14" y="597"/>
                  <a:pt x="7" y="601"/>
                  <a:pt x="0" y="606"/>
                </a:cubicBezTo>
                <a:cubicBezTo>
                  <a:pt x="0" y="633"/>
                  <a:pt x="0" y="633"/>
                  <a:pt x="0" y="633"/>
                </a:cubicBezTo>
                <a:cubicBezTo>
                  <a:pt x="17" y="622"/>
                  <a:pt x="37" y="614"/>
                  <a:pt x="59" y="606"/>
                </a:cubicBezTo>
                <a:cubicBezTo>
                  <a:pt x="116" y="588"/>
                  <a:pt x="174" y="599"/>
                  <a:pt x="235" y="588"/>
                </a:cubicBezTo>
                <a:cubicBezTo>
                  <a:pt x="224" y="635"/>
                  <a:pt x="196" y="661"/>
                  <a:pt x="175" y="692"/>
                </a:cubicBezTo>
                <a:cubicBezTo>
                  <a:pt x="139" y="745"/>
                  <a:pt x="84" y="762"/>
                  <a:pt x="25" y="772"/>
                </a:cubicBezTo>
                <a:cubicBezTo>
                  <a:pt x="17" y="773"/>
                  <a:pt x="8" y="774"/>
                  <a:pt x="0" y="773"/>
                </a:cubicBezTo>
                <a:cubicBezTo>
                  <a:pt x="0" y="795"/>
                  <a:pt x="0" y="795"/>
                  <a:pt x="0" y="795"/>
                </a:cubicBezTo>
                <a:cubicBezTo>
                  <a:pt x="9" y="795"/>
                  <a:pt x="17" y="794"/>
                  <a:pt x="26" y="792"/>
                </a:cubicBezTo>
                <a:cubicBezTo>
                  <a:pt x="72" y="783"/>
                  <a:pt x="119" y="776"/>
                  <a:pt x="155" y="746"/>
                </a:cubicBezTo>
                <a:close/>
                <a:moveTo>
                  <a:pt x="2102" y="2101"/>
                </a:moveTo>
                <a:cubicBezTo>
                  <a:pt x="2066" y="2112"/>
                  <a:pt x="2034" y="2138"/>
                  <a:pt x="1997" y="2159"/>
                </a:cubicBezTo>
                <a:cubicBezTo>
                  <a:pt x="1986" y="2061"/>
                  <a:pt x="1945" y="1973"/>
                  <a:pt x="1884" y="1890"/>
                </a:cubicBezTo>
                <a:cubicBezTo>
                  <a:pt x="1880" y="1898"/>
                  <a:pt x="1876" y="1903"/>
                  <a:pt x="1876" y="1907"/>
                </a:cubicBezTo>
                <a:cubicBezTo>
                  <a:pt x="1879" y="1958"/>
                  <a:pt x="1854" y="2001"/>
                  <a:pt x="1834" y="2046"/>
                </a:cubicBezTo>
                <a:cubicBezTo>
                  <a:pt x="1818" y="2082"/>
                  <a:pt x="1798" y="2117"/>
                  <a:pt x="1779" y="2154"/>
                </a:cubicBezTo>
                <a:cubicBezTo>
                  <a:pt x="1752" y="2146"/>
                  <a:pt x="1721" y="2139"/>
                  <a:pt x="1691" y="2130"/>
                </a:cubicBezTo>
                <a:cubicBezTo>
                  <a:pt x="1660" y="2121"/>
                  <a:pt x="1630" y="2111"/>
                  <a:pt x="1598" y="2100"/>
                </a:cubicBezTo>
                <a:cubicBezTo>
                  <a:pt x="1591" y="2121"/>
                  <a:pt x="1589" y="2141"/>
                  <a:pt x="1591" y="2160"/>
                </a:cubicBezTo>
                <a:cubicBezTo>
                  <a:pt x="1613" y="2160"/>
                  <a:pt x="1613" y="2160"/>
                  <a:pt x="1613" y="2160"/>
                </a:cubicBezTo>
                <a:cubicBezTo>
                  <a:pt x="1613" y="2160"/>
                  <a:pt x="1613" y="2160"/>
                  <a:pt x="1613" y="2160"/>
                </a:cubicBezTo>
                <a:cubicBezTo>
                  <a:pt x="1610" y="2151"/>
                  <a:pt x="1612" y="2141"/>
                  <a:pt x="1612" y="2136"/>
                </a:cubicBezTo>
                <a:cubicBezTo>
                  <a:pt x="1647" y="2143"/>
                  <a:pt x="1678" y="2151"/>
                  <a:pt x="1710" y="2157"/>
                </a:cubicBezTo>
                <a:cubicBezTo>
                  <a:pt x="1715" y="2158"/>
                  <a:pt x="1720" y="2159"/>
                  <a:pt x="1725" y="2160"/>
                </a:cubicBezTo>
                <a:cubicBezTo>
                  <a:pt x="1808" y="2160"/>
                  <a:pt x="1808" y="2160"/>
                  <a:pt x="1808" y="2160"/>
                </a:cubicBezTo>
                <a:cubicBezTo>
                  <a:pt x="1811" y="2140"/>
                  <a:pt x="1819" y="2119"/>
                  <a:pt x="1830" y="2099"/>
                </a:cubicBezTo>
                <a:cubicBezTo>
                  <a:pt x="1856" y="2052"/>
                  <a:pt x="1884" y="2007"/>
                  <a:pt x="1898" y="1950"/>
                </a:cubicBezTo>
                <a:cubicBezTo>
                  <a:pt x="1913" y="1978"/>
                  <a:pt x="1930" y="2005"/>
                  <a:pt x="1943" y="2034"/>
                </a:cubicBezTo>
                <a:cubicBezTo>
                  <a:pt x="1959" y="2074"/>
                  <a:pt x="1971" y="2116"/>
                  <a:pt x="1974" y="2160"/>
                </a:cubicBezTo>
                <a:cubicBezTo>
                  <a:pt x="2037" y="2160"/>
                  <a:pt x="2037" y="2160"/>
                  <a:pt x="2037" y="2160"/>
                </a:cubicBezTo>
                <a:cubicBezTo>
                  <a:pt x="2053" y="2146"/>
                  <a:pt x="2074" y="2137"/>
                  <a:pt x="2093" y="2126"/>
                </a:cubicBezTo>
                <a:cubicBezTo>
                  <a:pt x="2112" y="2116"/>
                  <a:pt x="2134" y="2110"/>
                  <a:pt x="2158" y="2121"/>
                </a:cubicBezTo>
                <a:cubicBezTo>
                  <a:pt x="2152" y="2135"/>
                  <a:pt x="2146" y="2148"/>
                  <a:pt x="2141" y="2160"/>
                </a:cubicBezTo>
                <a:cubicBezTo>
                  <a:pt x="2166" y="2160"/>
                  <a:pt x="2166" y="2160"/>
                  <a:pt x="2166" y="2160"/>
                </a:cubicBezTo>
                <a:cubicBezTo>
                  <a:pt x="2179" y="2141"/>
                  <a:pt x="2198" y="2125"/>
                  <a:pt x="2227" y="2114"/>
                </a:cubicBezTo>
                <a:cubicBezTo>
                  <a:pt x="2180" y="2097"/>
                  <a:pt x="2139" y="2090"/>
                  <a:pt x="2102" y="2101"/>
                </a:cubicBezTo>
                <a:close/>
                <a:moveTo>
                  <a:pt x="122" y="1678"/>
                </a:moveTo>
                <a:cubicBezTo>
                  <a:pt x="128" y="1647"/>
                  <a:pt x="135" y="1616"/>
                  <a:pt x="141" y="1589"/>
                </a:cubicBezTo>
                <a:cubicBezTo>
                  <a:pt x="182" y="1588"/>
                  <a:pt x="222" y="1586"/>
                  <a:pt x="262" y="1588"/>
                </a:cubicBezTo>
                <a:cubicBezTo>
                  <a:pt x="311" y="1590"/>
                  <a:pt x="360" y="1587"/>
                  <a:pt x="405" y="1613"/>
                </a:cubicBezTo>
                <a:cubicBezTo>
                  <a:pt x="409" y="1615"/>
                  <a:pt x="415" y="1613"/>
                  <a:pt x="424" y="1613"/>
                </a:cubicBezTo>
                <a:cubicBezTo>
                  <a:pt x="377" y="1521"/>
                  <a:pt x="317" y="1445"/>
                  <a:pt x="234" y="1391"/>
                </a:cubicBezTo>
                <a:cubicBezTo>
                  <a:pt x="270" y="1367"/>
                  <a:pt x="307" y="1351"/>
                  <a:pt x="333" y="1323"/>
                </a:cubicBezTo>
                <a:cubicBezTo>
                  <a:pt x="360" y="1295"/>
                  <a:pt x="372" y="1255"/>
                  <a:pt x="378" y="1206"/>
                </a:cubicBezTo>
                <a:cubicBezTo>
                  <a:pt x="339" y="1242"/>
                  <a:pt x="299" y="1245"/>
                  <a:pt x="257" y="1240"/>
                </a:cubicBezTo>
                <a:cubicBezTo>
                  <a:pt x="232" y="1238"/>
                  <a:pt x="207" y="1235"/>
                  <a:pt x="183" y="1231"/>
                </a:cubicBezTo>
                <a:cubicBezTo>
                  <a:pt x="136" y="1223"/>
                  <a:pt x="90" y="1227"/>
                  <a:pt x="46" y="1243"/>
                </a:cubicBezTo>
                <a:cubicBezTo>
                  <a:pt x="29" y="1250"/>
                  <a:pt x="14" y="1257"/>
                  <a:pt x="0" y="1268"/>
                </a:cubicBezTo>
                <a:cubicBezTo>
                  <a:pt x="0" y="1517"/>
                  <a:pt x="0" y="1517"/>
                  <a:pt x="0" y="1517"/>
                </a:cubicBezTo>
                <a:cubicBezTo>
                  <a:pt x="19" y="1545"/>
                  <a:pt x="24" y="1579"/>
                  <a:pt x="40" y="1609"/>
                </a:cubicBezTo>
                <a:cubicBezTo>
                  <a:pt x="37" y="1582"/>
                  <a:pt x="34" y="1555"/>
                  <a:pt x="30" y="1524"/>
                </a:cubicBezTo>
                <a:cubicBezTo>
                  <a:pt x="57" y="1540"/>
                  <a:pt x="80" y="1555"/>
                  <a:pt x="108" y="1571"/>
                </a:cubicBezTo>
                <a:cubicBezTo>
                  <a:pt x="118" y="1594"/>
                  <a:pt x="115" y="1621"/>
                  <a:pt x="107" y="1648"/>
                </a:cubicBezTo>
                <a:cubicBezTo>
                  <a:pt x="98" y="1680"/>
                  <a:pt x="91" y="1711"/>
                  <a:pt x="82" y="1745"/>
                </a:cubicBezTo>
                <a:cubicBezTo>
                  <a:pt x="77" y="1743"/>
                  <a:pt x="68" y="1740"/>
                  <a:pt x="61" y="1735"/>
                </a:cubicBezTo>
                <a:cubicBezTo>
                  <a:pt x="37" y="1714"/>
                  <a:pt x="17" y="1691"/>
                  <a:pt x="0" y="1667"/>
                </a:cubicBezTo>
                <a:cubicBezTo>
                  <a:pt x="0" y="1705"/>
                  <a:pt x="0" y="1705"/>
                  <a:pt x="0" y="1705"/>
                </a:cubicBezTo>
                <a:cubicBezTo>
                  <a:pt x="27" y="1740"/>
                  <a:pt x="59" y="1767"/>
                  <a:pt x="107" y="1774"/>
                </a:cubicBezTo>
                <a:cubicBezTo>
                  <a:pt x="112" y="1741"/>
                  <a:pt x="117" y="1709"/>
                  <a:pt x="122" y="1678"/>
                </a:cubicBezTo>
                <a:close/>
                <a:moveTo>
                  <a:pt x="28" y="1374"/>
                </a:moveTo>
                <a:cubicBezTo>
                  <a:pt x="30" y="1346"/>
                  <a:pt x="52" y="1339"/>
                  <a:pt x="70" y="1331"/>
                </a:cubicBezTo>
                <a:cubicBezTo>
                  <a:pt x="88" y="1323"/>
                  <a:pt x="108" y="1317"/>
                  <a:pt x="126" y="1304"/>
                </a:cubicBezTo>
                <a:cubicBezTo>
                  <a:pt x="100" y="1308"/>
                  <a:pt x="73" y="1312"/>
                  <a:pt x="44" y="1316"/>
                </a:cubicBezTo>
                <a:cubicBezTo>
                  <a:pt x="55" y="1286"/>
                  <a:pt x="77" y="1270"/>
                  <a:pt x="104" y="1264"/>
                </a:cubicBezTo>
                <a:cubicBezTo>
                  <a:pt x="137" y="1256"/>
                  <a:pt x="171" y="1249"/>
                  <a:pt x="207" y="1255"/>
                </a:cubicBezTo>
                <a:cubicBezTo>
                  <a:pt x="249" y="1262"/>
                  <a:pt x="293" y="1261"/>
                  <a:pt x="340" y="1264"/>
                </a:cubicBezTo>
                <a:cubicBezTo>
                  <a:pt x="340" y="1291"/>
                  <a:pt x="324" y="1308"/>
                  <a:pt x="307" y="1320"/>
                </a:cubicBezTo>
                <a:cubicBezTo>
                  <a:pt x="274" y="1342"/>
                  <a:pt x="243" y="1372"/>
                  <a:pt x="197" y="1358"/>
                </a:cubicBezTo>
                <a:cubicBezTo>
                  <a:pt x="168" y="1374"/>
                  <a:pt x="139" y="1354"/>
                  <a:pt x="111" y="1358"/>
                </a:cubicBezTo>
                <a:cubicBezTo>
                  <a:pt x="84" y="1361"/>
                  <a:pt x="57" y="1368"/>
                  <a:pt x="28" y="1374"/>
                </a:cubicBezTo>
                <a:close/>
                <a:moveTo>
                  <a:pt x="41" y="1476"/>
                </a:moveTo>
                <a:cubicBezTo>
                  <a:pt x="40" y="1473"/>
                  <a:pt x="39" y="1471"/>
                  <a:pt x="39" y="1468"/>
                </a:cubicBezTo>
                <a:cubicBezTo>
                  <a:pt x="39" y="1465"/>
                  <a:pt x="39" y="1462"/>
                  <a:pt x="40" y="1456"/>
                </a:cubicBezTo>
                <a:cubicBezTo>
                  <a:pt x="87" y="1450"/>
                  <a:pt x="131" y="1470"/>
                  <a:pt x="176" y="1477"/>
                </a:cubicBezTo>
                <a:cubicBezTo>
                  <a:pt x="138" y="1447"/>
                  <a:pt x="92" y="1439"/>
                  <a:pt x="47" y="1425"/>
                </a:cubicBezTo>
                <a:cubicBezTo>
                  <a:pt x="85" y="1376"/>
                  <a:pt x="123" y="1367"/>
                  <a:pt x="186" y="1393"/>
                </a:cubicBezTo>
                <a:cubicBezTo>
                  <a:pt x="241" y="1416"/>
                  <a:pt x="284" y="1453"/>
                  <a:pt x="322" y="1496"/>
                </a:cubicBezTo>
                <a:cubicBezTo>
                  <a:pt x="342" y="1520"/>
                  <a:pt x="358" y="1548"/>
                  <a:pt x="377" y="1573"/>
                </a:cubicBezTo>
                <a:cubicBezTo>
                  <a:pt x="319" y="1561"/>
                  <a:pt x="266" y="1566"/>
                  <a:pt x="213" y="1568"/>
                </a:cubicBezTo>
                <a:cubicBezTo>
                  <a:pt x="138" y="1570"/>
                  <a:pt x="81" y="1539"/>
                  <a:pt x="41" y="1476"/>
                </a:cubicBezTo>
                <a:close/>
                <a:moveTo>
                  <a:pt x="1366" y="1620"/>
                </a:moveTo>
                <a:cubicBezTo>
                  <a:pt x="1352" y="1517"/>
                  <a:pt x="1304" y="1433"/>
                  <a:pt x="1242" y="1352"/>
                </a:cubicBezTo>
                <a:cubicBezTo>
                  <a:pt x="1235" y="1355"/>
                  <a:pt x="1227" y="1358"/>
                  <a:pt x="1222" y="1363"/>
                </a:cubicBezTo>
                <a:cubicBezTo>
                  <a:pt x="1162" y="1433"/>
                  <a:pt x="1123" y="1510"/>
                  <a:pt x="1130" y="1607"/>
                </a:cubicBezTo>
                <a:cubicBezTo>
                  <a:pt x="1135" y="1669"/>
                  <a:pt x="1137" y="1730"/>
                  <a:pt x="1157" y="1789"/>
                </a:cubicBezTo>
                <a:cubicBezTo>
                  <a:pt x="1072" y="1703"/>
                  <a:pt x="1019" y="1605"/>
                  <a:pt x="1035" y="1479"/>
                </a:cubicBezTo>
                <a:cubicBezTo>
                  <a:pt x="1043" y="1414"/>
                  <a:pt x="1054" y="1348"/>
                  <a:pt x="1082" y="1289"/>
                </a:cubicBezTo>
                <a:cubicBezTo>
                  <a:pt x="1118" y="1215"/>
                  <a:pt x="1157" y="1142"/>
                  <a:pt x="1225" y="1086"/>
                </a:cubicBezTo>
                <a:cubicBezTo>
                  <a:pt x="1304" y="1180"/>
                  <a:pt x="1477" y="1206"/>
                  <a:pt x="1620" y="1082"/>
                </a:cubicBezTo>
                <a:cubicBezTo>
                  <a:pt x="1613" y="1035"/>
                  <a:pt x="1576" y="1016"/>
                  <a:pt x="1538" y="999"/>
                </a:cubicBezTo>
                <a:cubicBezTo>
                  <a:pt x="1515" y="990"/>
                  <a:pt x="1491" y="985"/>
                  <a:pt x="1467" y="978"/>
                </a:cubicBezTo>
                <a:cubicBezTo>
                  <a:pt x="1498" y="919"/>
                  <a:pt x="1527" y="862"/>
                  <a:pt x="1557" y="803"/>
                </a:cubicBezTo>
                <a:cubicBezTo>
                  <a:pt x="1545" y="796"/>
                  <a:pt x="1539" y="790"/>
                  <a:pt x="1532" y="789"/>
                </a:cubicBezTo>
                <a:cubicBezTo>
                  <a:pt x="1469" y="782"/>
                  <a:pt x="1408" y="794"/>
                  <a:pt x="1353" y="822"/>
                </a:cubicBezTo>
                <a:cubicBezTo>
                  <a:pt x="1311" y="843"/>
                  <a:pt x="1286" y="884"/>
                  <a:pt x="1260" y="923"/>
                </a:cubicBezTo>
                <a:cubicBezTo>
                  <a:pt x="1237" y="957"/>
                  <a:pt x="1226" y="995"/>
                  <a:pt x="1219" y="1036"/>
                </a:cubicBezTo>
                <a:cubicBezTo>
                  <a:pt x="1217" y="1051"/>
                  <a:pt x="1214" y="1066"/>
                  <a:pt x="1191" y="1072"/>
                </a:cubicBezTo>
                <a:cubicBezTo>
                  <a:pt x="1210" y="1013"/>
                  <a:pt x="1203" y="956"/>
                  <a:pt x="1188" y="900"/>
                </a:cubicBezTo>
                <a:cubicBezTo>
                  <a:pt x="1172" y="842"/>
                  <a:pt x="1136" y="796"/>
                  <a:pt x="1093" y="753"/>
                </a:cubicBezTo>
                <a:cubicBezTo>
                  <a:pt x="1035" y="812"/>
                  <a:pt x="1014" y="884"/>
                  <a:pt x="1012" y="963"/>
                </a:cubicBezTo>
                <a:cubicBezTo>
                  <a:pt x="1010" y="1041"/>
                  <a:pt x="1033" y="1112"/>
                  <a:pt x="1093" y="1168"/>
                </a:cubicBezTo>
                <a:cubicBezTo>
                  <a:pt x="1011" y="1293"/>
                  <a:pt x="968" y="1427"/>
                  <a:pt x="977" y="1576"/>
                </a:cubicBezTo>
                <a:cubicBezTo>
                  <a:pt x="878" y="1473"/>
                  <a:pt x="811" y="1350"/>
                  <a:pt x="752" y="1221"/>
                </a:cubicBezTo>
                <a:cubicBezTo>
                  <a:pt x="772" y="1204"/>
                  <a:pt x="792" y="1190"/>
                  <a:pt x="808" y="1173"/>
                </a:cubicBezTo>
                <a:cubicBezTo>
                  <a:pt x="859" y="1119"/>
                  <a:pt x="893" y="1055"/>
                  <a:pt x="904" y="981"/>
                </a:cubicBezTo>
                <a:cubicBezTo>
                  <a:pt x="909" y="946"/>
                  <a:pt x="903" y="909"/>
                  <a:pt x="900" y="873"/>
                </a:cubicBezTo>
                <a:cubicBezTo>
                  <a:pt x="899" y="859"/>
                  <a:pt x="888" y="854"/>
                  <a:pt x="873" y="853"/>
                </a:cubicBezTo>
                <a:cubicBezTo>
                  <a:pt x="833" y="852"/>
                  <a:pt x="803" y="873"/>
                  <a:pt x="774" y="893"/>
                </a:cubicBezTo>
                <a:cubicBezTo>
                  <a:pt x="750" y="910"/>
                  <a:pt x="731" y="933"/>
                  <a:pt x="708" y="955"/>
                </a:cubicBezTo>
                <a:cubicBezTo>
                  <a:pt x="690" y="891"/>
                  <a:pt x="689" y="826"/>
                  <a:pt x="685" y="757"/>
                </a:cubicBezTo>
                <a:cubicBezTo>
                  <a:pt x="706" y="764"/>
                  <a:pt x="723" y="773"/>
                  <a:pt x="741" y="776"/>
                </a:cubicBezTo>
                <a:cubicBezTo>
                  <a:pt x="787" y="782"/>
                  <a:pt x="823" y="759"/>
                  <a:pt x="852" y="728"/>
                </a:cubicBezTo>
                <a:cubicBezTo>
                  <a:pt x="884" y="694"/>
                  <a:pt x="906" y="654"/>
                  <a:pt x="917" y="607"/>
                </a:cubicBezTo>
                <a:cubicBezTo>
                  <a:pt x="923" y="583"/>
                  <a:pt x="930" y="559"/>
                  <a:pt x="937" y="535"/>
                </a:cubicBezTo>
                <a:cubicBezTo>
                  <a:pt x="949" y="495"/>
                  <a:pt x="968" y="459"/>
                  <a:pt x="1016" y="438"/>
                </a:cubicBezTo>
                <a:cubicBezTo>
                  <a:pt x="968" y="423"/>
                  <a:pt x="927" y="419"/>
                  <a:pt x="891" y="433"/>
                </a:cubicBezTo>
                <a:cubicBezTo>
                  <a:pt x="855" y="446"/>
                  <a:pt x="825" y="474"/>
                  <a:pt x="790" y="498"/>
                </a:cubicBezTo>
                <a:cubicBezTo>
                  <a:pt x="772" y="400"/>
                  <a:pt x="725" y="315"/>
                  <a:pt x="659" y="236"/>
                </a:cubicBezTo>
                <a:cubicBezTo>
                  <a:pt x="655" y="244"/>
                  <a:pt x="651" y="249"/>
                  <a:pt x="652" y="253"/>
                </a:cubicBezTo>
                <a:cubicBezTo>
                  <a:pt x="658" y="304"/>
                  <a:pt x="636" y="349"/>
                  <a:pt x="619" y="395"/>
                </a:cubicBezTo>
                <a:cubicBezTo>
                  <a:pt x="605" y="432"/>
                  <a:pt x="588" y="468"/>
                  <a:pt x="571" y="506"/>
                </a:cubicBezTo>
                <a:cubicBezTo>
                  <a:pt x="544" y="501"/>
                  <a:pt x="512" y="495"/>
                  <a:pt x="482" y="488"/>
                </a:cubicBezTo>
                <a:cubicBezTo>
                  <a:pt x="451" y="481"/>
                  <a:pt x="420" y="473"/>
                  <a:pt x="387" y="465"/>
                </a:cubicBezTo>
                <a:cubicBezTo>
                  <a:pt x="367" y="541"/>
                  <a:pt x="412" y="600"/>
                  <a:pt x="455" y="658"/>
                </a:cubicBezTo>
                <a:cubicBezTo>
                  <a:pt x="499" y="717"/>
                  <a:pt x="557" y="758"/>
                  <a:pt x="637" y="750"/>
                </a:cubicBezTo>
                <a:cubicBezTo>
                  <a:pt x="636" y="793"/>
                  <a:pt x="634" y="833"/>
                  <a:pt x="635" y="871"/>
                </a:cubicBezTo>
                <a:cubicBezTo>
                  <a:pt x="636" y="910"/>
                  <a:pt x="641" y="949"/>
                  <a:pt x="644" y="995"/>
                </a:cubicBezTo>
                <a:cubicBezTo>
                  <a:pt x="548" y="917"/>
                  <a:pt x="444" y="880"/>
                  <a:pt x="323" y="908"/>
                </a:cubicBezTo>
                <a:cubicBezTo>
                  <a:pt x="317" y="941"/>
                  <a:pt x="333" y="969"/>
                  <a:pt x="343" y="997"/>
                </a:cubicBezTo>
                <a:cubicBezTo>
                  <a:pt x="370" y="1069"/>
                  <a:pt x="424" y="1117"/>
                  <a:pt x="486" y="1157"/>
                </a:cubicBezTo>
                <a:cubicBezTo>
                  <a:pt x="557" y="1202"/>
                  <a:pt x="636" y="1225"/>
                  <a:pt x="720" y="1247"/>
                </a:cubicBezTo>
                <a:cubicBezTo>
                  <a:pt x="760" y="1355"/>
                  <a:pt x="811" y="1461"/>
                  <a:pt x="878" y="1557"/>
                </a:cubicBezTo>
                <a:cubicBezTo>
                  <a:pt x="946" y="1652"/>
                  <a:pt x="1022" y="1740"/>
                  <a:pt x="1098" y="1835"/>
                </a:cubicBezTo>
                <a:cubicBezTo>
                  <a:pt x="1069" y="1825"/>
                  <a:pt x="1041" y="1817"/>
                  <a:pt x="1015" y="1808"/>
                </a:cubicBezTo>
                <a:cubicBezTo>
                  <a:pt x="937" y="1648"/>
                  <a:pt x="818" y="1546"/>
                  <a:pt x="632" y="1532"/>
                </a:cubicBezTo>
                <a:cubicBezTo>
                  <a:pt x="627" y="1593"/>
                  <a:pt x="645" y="1644"/>
                  <a:pt x="680" y="1686"/>
                </a:cubicBezTo>
                <a:cubicBezTo>
                  <a:pt x="714" y="1727"/>
                  <a:pt x="753" y="1762"/>
                  <a:pt x="793" y="1802"/>
                </a:cubicBezTo>
                <a:cubicBezTo>
                  <a:pt x="678" y="1812"/>
                  <a:pt x="581" y="1860"/>
                  <a:pt x="482" y="1919"/>
                </a:cubicBezTo>
                <a:cubicBezTo>
                  <a:pt x="466" y="1912"/>
                  <a:pt x="447" y="1903"/>
                  <a:pt x="429" y="1893"/>
                </a:cubicBezTo>
                <a:cubicBezTo>
                  <a:pt x="351" y="1849"/>
                  <a:pt x="272" y="1856"/>
                  <a:pt x="194" y="1888"/>
                </a:cubicBezTo>
                <a:cubicBezTo>
                  <a:pt x="163" y="1900"/>
                  <a:pt x="134" y="1917"/>
                  <a:pt x="107" y="1936"/>
                </a:cubicBezTo>
                <a:cubicBezTo>
                  <a:pt x="75" y="1959"/>
                  <a:pt x="80" y="1982"/>
                  <a:pt x="115" y="1999"/>
                </a:cubicBezTo>
                <a:cubicBezTo>
                  <a:pt x="176" y="2030"/>
                  <a:pt x="238" y="2052"/>
                  <a:pt x="308" y="2043"/>
                </a:cubicBezTo>
                <a:cubicBezTo>
                  <a:pt x="309" y="2043"/>
                  <a:pt x="310" y="2045"/>
                  <a:pt x="311" y="2046"/>
                </a:cubicBezTo>
                <a:cubicBezTo>
                  <a:pt x="283" y="2081"/>
                  <a:pt x="259" y="2121"/>
                  <a:pt x="240" y="2160"/>
                </a:cubicBezTo>
                <a:cubicBezTo>
                  <a:pt x="263" y="2160"/>
                  <a:pt x="263" y="2160"/>
                  <a:pt x="263" y="2160"/>
                </a:cubicBezTo>
                <a:cubicBezTo>
                  <a:pt x="288" y="2110"/>
                  <a:pt x="321" y="2066"/>
                  <a:pt x="362" y="2026"/>
                </a:cubicBezTo>
                <a:cubicBezTo>
                  <a:pt x="375" y="2013"/>
                  <a:pt x="388" y="2016"/>
                  <a:pt x="405" y="2023"/>
                </a:cubicBezTo>
                <a:cubicBezTo>
                  <a:pt x="373" y="2070"/>
                  <a:pt x="342" y="2115"/>
                  <a:pt x="312" y="2160"/>
                </a:cubicBezTo>
                <a:cubicBezTo>
                  <a:pt x="322" y="2160"/>
                  <a:pt x="322" y="2160"/>
                  <a:pt x="322" y="2160"/>
                </a:cubicBezTo>
                <a:cubicBezTo>
                  <a:pt x="356" y="2122"/>
                  <a:pt x="390" y="2082"/>
                  <a:pt x="430" y="2037"/>
                </a:cubicBezTo>
                <a:cubicBezTo>
                  <a:pt x="433" y="2088"/>
                  <a:pt x="418" y="2127"/>
                  <a:pt x="395" y="2160"/>
                </a:cubicBezTo>
                <a:cubicBezTo>
                  <a:pt x="421" y="2160"/>
                  <a:pt x="421" y="2160"/>
                  <a:pt x="421" y="2160"/>
                </a:cubicBezTo>
                <a:cubicBezTo>
                  <a:pt x="426" y="2153"/>
                  <a:pt x="432" y="2146"/>
                  <a:pt x="437" y="2139"/>
                </a:cubicBezTo>
                <a:cubicBezTo>
                  <a:pt x="438" y="2138"/>
                  <a:pt x="440" y="2138"/>
                  <a:pt x="444" y="2138"/>
                </a:cubicBezTo>
                <a:cubicBezTo>
                  <a:pt x="447" y="2145"/>
                  <a:pt x="449" y="2153"/>
                  <a:pt x="451" y="2160"/>
                </a:cubicBezTo>
                <a:cubicBezTo>
                  <a:pt x="472" y="2160"/>
                  <a:pt x="472" y="2160"/>
                  <a:pt x="472" y="2160"/>
                </a:cubicBezTo>
                <a:cubicBezTo>
                  <a:pt x="469" y="2146"/>
                  <a:pt x="467" y="2132"/>
                  <a:pt x="467" y="2120"/>
                </a:cubicBezTo>
                <a:cubicBezTo>
                  <a:pt x="468" y="2088"/>
                  <a:pt x="463" y="2049"/>
                  <a:pt x="504" y="2027"/>
                </a:cubicBezTo>
                <a:cubicBezTo>
                  <a:pt x="525" y="2065"/>
                  <a:pt x="525" y="2108"/>
                  <a:pt x="542" y="2146"/>
                </a:cubicBezTo>
                <a:cubicBezTo>
                  <a:pt x="555" y="2103"/>
                  <a:pt x="534" y="2064"/>
                  <a:pt x="532" y="2021"/>
                </a:cubicBezTo>
                <a:cubicBezTo>
                  <a:pt x="562" y="2031"/>
                  <a:pt x="584" y="2048"/>
                  <a:pt x="594" y="2075"/>
                </a:cubicBezTo>
                <a:cubicBezTo>
                  <a:pt x="605" y="2104"/>
                  <a:pt x="611" y="2132"/>
                  <a:pt x="613" y="2160"/>
                </a:cubicBezTo>
                <a:cubicBezTo>
                  <a:pt x="634" y="2160"/>
                  <a:pt x="634" y="2160"/>
                  <a:pt x="634" y="2160"/>
                </a:cubicBezTo>
                <a:cubicBezTo>
                  <a:pt x="634" y="2159"/>
                  <a:pt x="634" y="2158"/>
                  <a:pt x="634" y="2156"/>
                </a:cubicBezTo>
                <a:cubicBezTo>
                  <a:pt x="632" y="2075"/>
                  <a:pt x="595" y="2009"/>
                  <a:pt x="525" y="1954"/>
                </a:cubicBezTo>
                <a:cubicBezTo>
                  <a:pt x="629" y="1897"/>
                  <a:pt x="732" y="1862"/>
                  <a:pt x="850" y="1864"/>
                </a:cubicBezTo>
                <a:cubicBezTo>
                  <a:pt x="765" y="1944"/>
                  <a:pt x="729" y="2037"/>
                  <a:pt x="749" y="2149"/>
                </a:cubicBezTo>
                <a:cubicBezTo>
                  <a:pt x="854" y="2177"/>
                  <a:pt x="1017" y="2048"/>
                  <a:pt x="1024" y="1885"/>
                </a:cubicBezTo>
                <a:cubicBezTo>
                  <a:pt x="1101" y="1909"/>
                  <a:pt x="1170" y="1941"/>
                  <a:pt x="1223" y="2002"/>
                </a:cubicBezTo>
                <a:cubicBezTo>
                  <a:pt x="1239" y="2021"/>
                  <a:pt x="1251" y="2042"/>
                  <a:pt x="1279" y="2048"/>
                </a:cubicBezTo>
                <a:cubicBezTo>
                  <a:pt x="1287" y="2049"/>
                  <a:pt x="1295" y="2058"/>
                  <a:pt x="1300" y="2066"/>
                </a:cubicBezTo>
                <a:cubicBezTo>
                  <a:pt x="1321" y="2097"/>
                  <a:pt x="1339" y="2128"/>
                  <a:pt x="1356" y="2160"/>
                </a:cubicBezTo>
                <a:cubicBezTo>
                  <a:pt x="1384" y="2160"/>
                  <a:pt x="1384" y="2160"/>
                  <a:pt x="1384" y="2160"/>
                </a:cubicBezTo>
                <a:cubicBezTo>
                  <a:pt x="1380" y="2144"/>
                  <a:pt x="1380" y="2126"/>
                  <a:pt x="1387" y="2104"/>
                </a:cubicBezTo>
                <a:cubicBezTo>
                  <a:pt x="1364" y="2118"/>
                  <a:pt x="1352" y="2113"/>
                  <a:pt x="1345" y="2096"/>
                </a:cubicBezTo>
                <a:cubicBezTo>
                  <a:pt x="1338" y="2082"/>
                  <a:pt x="1327" y="2070"/>
                  <a:pt x="1323" y="2056"/>
                </a:cubicBezTo>
                <a:cubicBezTo>
                  <a:pt x="1316" y="2033"/>
                  <a:pt x="1303" y="2020"/>
                  <a:pt x="1278" y="2019"/>
                </a:cubicBezTo>
                <a:cubicBezTo>
                  <a:pt x="1275" y="1974"/>
                  <a:pt x="1242" y="1957"/>
                  <a:pt x="1209" y="1941"/>
                </a:cubicBezTo>
                <a:cubicBezTo>
                  <a:pt x="1151" y="1913"/>
                  <a:pt x="1095" y="1880"/>
                  <a:pt x="1033" y="1863"/>
                </a:cubicBezTo>
                <a:cubicBezTo>
                  <a:pt x="1017" y="1858"/>
                  <a:pt x="1008" y="1851"/>
                  <a:pt x="1016" y="1834"/>
                </a:cubicBezTo>
                <a:cubicBezTo>
                  <a:pt x="1087" y="1842"/>
                  <a:pt x="1137" y="1894"/>
                  <a:pt x="1201" y="1918"/>
                </a:cubicBezTo>
                <a:cubicBezTo>
                  <a:pt x="1199" y="1908"/>
                  <a:pt x="1196" y="1899"/>
                  <a:pt x="1191" y="1893"/>
                </a:cubicBezTo>
                <a:cubicBezTo>
                  <a:pt x="1127" y="1821"/>
                  <a:pt x="1063" y="1749"/>
                  <a:pt x="998" y="1678"/>
                </a:cubicBezTo>
                <a:cubicBezTo>
                  <a:pt x="934" y="1610"/>
                  <a:pt x="883" y="1533"/>
                  <a:pt x="838" y="1453"/>
                </a:cubicBezTo>
                <a:cubicBezTo>
                  <a:pt x="829" y="1437"/>
                  <a:pt x="822" y="1421"/>
                  <a:pt x="814" y="1405"/>
                </a:cubicBezTo>
                <a:cubicBezTo>
                  <a:pt x="840" y="1432"/>
                  <a:pt x="858" y="1464"/>
                  <a:pt x="879" y="1493"/>
                </a:cubicBezTo>
                <a:cubicBezTo>
                  <a:pt x="950" y="1593"/>
                  <a:pt x="1030" y="1687"/>
                  <a:pt x="1112" y="1778"/>
                </a:cubicBezTo>
                <a:cubicBezTo>
                  <a:pt x="1180" y="1852"/>
                  <a:pt x="1250" y="1924"/>
                  <a:pt x="1319" y="1998"/>
                </a:cubicBezTo>
                <a:cubicBezTo>
                  <a:pt x="1365" y="2047"/>
                  <a:pt x="1404" y="2102"/>
                  <a:pt x="1437" y="2160"/>
                </a:cubicBezTo>
                <a:cubicBezTo>
                  <a:pt x="1461" y="2160"/>
                  <a:pt x="1461" y="2160"/>
                  <a:pt x="1461" y="2160"/>
                </a:cubicBezTo>
                <a:cubicBezTo>
                  <a:pt x="1426" y="2096"/>
                  <a:pt x="1382" y="2035"/>
                  <a:pt x="1330" y="1979"/>
                </a:cubicBezTo>
                <a:cubicBezTo>
                  <a:pt x="1321" y="1970"/>
                  <a:pt x="1314" y="1958"/>
                  <a:pt x="1303" y="1944"/>
                </a:cubicBezTo>
                <a:cubicBezTo>
                  <a:pt x="1313" y="1940"/>
                  <a:pt x="1320" y="1936"/>
                  <a:pt x="1328" y="1934"/>
                </a:cubicBezTo>
                <a:cubicBezTo>
                  <a:pt x="1407" y="1911"/>
                  <a:pt x="1449" y="1851"/>
                  <a:pt x="1476" y="1780"/>
                </a:cubicBezTo>
                <a:cubicBezTo>
                  <a:pt x="1491" y="1742"/>
                  <a:pt x="1495" y="1698"/>
                  <a:pt x="1498" y="1657"/>
                </a:cubicBezTo>
                <a:cubicBezTo>
                  <a:pt x="1500" y="1627"/>
                  <a:pt x="1493" y="1596"/>
                  <a:pt x="1489" y="1566"/>
                </a:cubicBezTo>
                <a:cubicBezTo>
                  <a:pt x="1437" y="1561"/>
                  <a:pt x="1407" y="1597"/>
                  <a:pt x="1366" y="1620"/>
                </a:cubicBezTo>
                <a:close/>
                <a:moveTo>
                  <a:pt x="1599" y="1070"/>
                </a:moveTo>
                <a:cubicBezTo>
                  <a:pt x="1541" y="1123"/>
                  <a:pt x="1476" y="1148"/>
                  <a:pt x="1402" y="1146"/>
                </a:cubicBezTo>
                <a:cubicBezTo>
                  <a:pt x="1366" y="1145"/>
                  <a:pt x="1330" y="1138"/>
                  <a:pt x="1305" y="1100"/>
                </a:cubicBezTo>
                <a:cubicBezTo>
                  <a:pt x="1364" y="1088"/>
                  <a:pt x="1422" y="1094"/>
                  <a:pt x="1474" y="1065"/>
                </a:cubicBezTo>
                <a:cubicBezTo>
                  <a:pt x="1434" y="1066"/>
                  <a:pt x="1395" y="1067"/>
                  <a:pt x="1346" y="1068"/>
                </a:cubicBezTo>
                <a:cubicBezTo>
                  <a:pt x="1383" y="1044"/>
                  <a:pt x="1412" y="1024"/>
                  <a:pt x="1442" y="1005"/>
                </a:cubicBezTo>
                <a:cubicBezTo>
                  <a:pt x="1446" y="1003"/>
                  <a:pt x="1451" y="1004"/>
                  <a:pt x="1455" y="1004"/>
                </a:cubicBezTo>
                <a:cubicBezTo>
                  <a:pt x="1509" y="1008"/>
                  <a:pt x="1559" y="1023"/>
                  <a:pt x="1599" y="1070"/>
                </a:cubicBezTo>
                <a:close/>
                <a:moveTo>
                  <a:pt x="1279" y="931"/>
                </a:moveTo>
                <a:cubicBezTo>
                  <a:pt x="1310" y="881"/>
                  <a:pt x="1347" y="837"/>
                  <a:pt x="1410" y="824"/>
                </a:cubicBezTo>
                <a:cubicBezTo>
                  <a:pt x="1447" y="817"/>
                  <a:pt x="1482" y="802"/>
                  <a:pt x="1529" y="810"/>
                </a:cubicBezTo>
                <a:cubicBezTo>
                  <a:pt x="1496" y="862"/>
                  <a:pt x="1483" y="919"/>
                  <a:pt x="1444" y="965"/>
                </a:cubicBezTo>
                <a:cubicBezTo>
                  <a:pt x="1406" y="1008"/>
                  <a:pt x="1365" y="1039"/>
                  <a:pt x="1297" y="1025"/>
                </a:cubicBezTo>
                <a:cubicBezTo>
                  <a:pt x="1308" y="1008"/>
                  <a:pt x="1314" y="994"/>
                  <a:pt x="1323" y="982"/>
                </a:cubicBezTo>
                <a:cubicBezTo>
                  <a:pt x="1333" y="970"/>
                  <a:pt x="1345" y="960"/>
                  <a:pt x="1355" y="949"/>
                </a:cubicBezTo>
                <a:cubicBezTo>
                  <a:pt x="1365" y="939"/>
                  <a:pt x="1374" y="929"/>
                  <a:pt x="1384" y="919"/>
                </a:cubicBezTo>
                <a:cubicBezTo>
                  <a:pt x="1334" y="934"/>
                  <a:pt x="1303" y="970"/>
                  <a:pt x="1272" y="1010"/>
                </a:cubicBezTo>
                <a:cubicBezTo>
                  <a:pt x="1255" y="979"/>
                  <a:pt x="1264" y="954"/>
                  <a:pt x="1279" y="931"/>
                </a:cubicBezTo>
                <a:close/>
                <a:moveTo>
                  <a:pt x="1092" y="1083"/>
                </a:moveTo>
                <a:cubicBezTo>
                  <a:pt x="1060" y="1069"/>
                  <a:pt x="1049" y="1049"/>
                  <a:pt x="1042" y="1025"/>
                </a:cubicBezTo>
                <a:cubicBezTo>
                  <a:pt x="1029" y="976"/>
                  <a:pt x="1033" y="929"/>
                  <a:pt x="1045" y="880"/>
                </a:cubicBezTo>
                <a:cubicBezTo>
                  <a:pt x="1054" y="845"/>
                  <a:pt x="1066" y="812"/>
                  <a:pt x="1097" y="783"/>
                </a:cubicBezTo>
                <a:cubicBezTo>
                  <a:pt x="1115" y="810"/>
                  <a:pt x="1133" y="833"/>
                  <a:pt x="1147" y="858"/>
                </a:cubicBezTo>
                <a:cubicBezTo>
                  <a:pt x="1175" y="906"/>
                  <a:pt x="1185" y="960"/>
                  <a:pt x="1179" y="1015"/>
                </a:cubicBezTo>
                <a:cubicBezTo>
                  <a:pt x="1175" y="1047"/>
                  <a:pt x="1163" y="1077"/>
                  <a:pt x="1126" y="1092"/>
                </a:cubicBezTo>
                <a:cubicBezTo>
                  <a:pt x="1106" y="1044"/>
                  <a:pt x="1120" y="990"/>
                  <a:pt x="1090" y="949"/>
                </a:cubicBezTo>
                <a:cubicBezTo>
                  <a:pt x="1091" y="992"/>
                  <a:pt x="1091" y="1034"/>
                  <a:pt x="1092" y="1083"/>
                </a:cubicBezTo>
                <a:close/>
                <a:moveTo>
                  <a:pt x="806" y="544"/>
                </a:moveTo>
                <a:cubicBezTo>
                  <a:pt x="810" y="497"/>
                  <a:pt x="850" y="480"/>
                  <a:pt x="883" y="458"/>
                </a:cubicBezTo>
                <a:cubicBezTo>
                  <a:pt x="901" y="447"/>
                  <a:pt x="923" y="439"/>
                  <a:pt x="948" y="449"/>
                </a:cubicBezTo>
                <a:cubicBezTo>
                  <a:pt x="932" y="494"/>
                  <a:pt x="915" y="534"/>
                  <a:pt x="904" y="575"/>
                </a:cubicBezTo>
                <a:cubicBezTo>
                  <a:pt x="895" y="611"/>
                  <a:pt x="876" y="639"/>
                  <a:pt x="856" y="667"/>
                </a:cubicBezTo>
                <a:cubicBezTo>
                  <a:pt x="839" y="689"/>
                  <a:pt x="816" y="704"/>
                  <a:pt x="784" y="702"/>
                </a:cubicBezTo>
                <a:cubicBezTo>
                  <a:pt x="800" y="676"/>
                  <a:pt x="813" y="653"/>
                  <a:pt x="827" y="630"/>
                </a:cubicBezTo>
                <a:cubicBezTo>
                  <a:pt x="809" y="642"/>
                  <a:pt x="796" y="658"/>
                  <a:pt x="780" y="672"/>
                </a:cubicBezTo>
                <a:cubicBezTo>
                  <a:pt x="766" y="686"/>
                  <a:pt x="752" y="703"/>
                  <a:pt x="725" y="694"/>
                </a:cubicBezTo>
                <a:cubicBezTo>
                  <a:pt x="742" y="669"/>
                  <a:pt x="758" y="647"/>
                  <a:pt x="772" y="624"/>
                </a:cubicBezTo>
                <a:cubicBezTo>
                  <a:pt x="787" y="599"/>
                  <a:pt x="780" y="565"/>
                  <a:pt x="806" y="544"/>
                </a:cubicBezTo>
                <a:close/>
                <a:moveTo>
                  <a:pt x="516" y="687"/>
                </a:moveTo>
                <a:cubicBezTo>
                  <a:pt x="464" y="643"/>
                  <a:pt x="427" y="588"/>
                  <a:pt x="406" y="523"/>
                </a:cubicBezTo>
                <a:cubicBezTo>
                  <a:pt x="403" y="514"/>
                  <a:pt x="404" y="505"/>
                  <a:pt x="404" y="499"/>
                </a:cubicBezTo>
                <a:cubicBezTo>
                  <a:pt x="439" y="504"/>
                  <a:pt x="471" y="510"/>
                  <a:pt x="503" y="514"/>
                </a:cubicBezTo>
                <a:cubicBezTo>
                  <a:pt x="532" y="517"/>
                  <a:pt x="557" y="526"/>
                  <a:pt x="574" y="543"/>
                </a:cubicBezTo>
                <a:cubicBezTo>
                  <a:pt x="579" y="575"/>
                  <a:pt x="583" y="603"/>
                  <a:pt x="588" y="634"/>
                </a:cubicBezTo>
                <a:cubicBezTo>
                  <a:pt x="560" y="618"/>
                  <a:pt x="537" y="604"/>
                  <a:pt x="514" y="591"/>
                </a:cubicBezTo>
                <a:cubicBezTo>
                  <a:pt x="540" y="625"/>
                  <a:pt x="580" y="645"/>
                  <a:pt x="594" y="688"/>
                </a:cubicBezTo>
                <a:cubicBezTo>
                  <a:pt x="560" y="709"/>
                  <a:pt x="541" y="709"/>
                  <a:pt x="516" y="687"/>
                </a:cubicBezTo>
                <a:close/>
                <a:moveTo>
                  <a:pt x="643" y="647"/>
                </a:moveTo>
                <a:cubicBezTo>
                  <a:pt x="640" y="646"/>
                  <a:pt x="638" y="644"/>
                  <a:pt x="636" y="642"/>
                </a:cubicBezTo>
                <a:cubicBezTo>
                  <a:pt x="594" y="580"/>
                  <a:pt x="587" y="516"/>
                  <a:pt x="619" y="448"/>
                </a:cubicBezTo>
                <a:cubicBezTo>
                  <a:pt x="641" y="400"/>
                  <a:pt x="666" y="353"/>
                  <a:pt x="677" y="295"/>
                </a:cubicBezTo>
                <a:cubicBezTo>
                  <a:pt x="694" y="322"/>
                  <a:pt x="713" y="347"/>
                  <a:pt x="727" y="376"/>
                </a:cubicBezTo>
                <a:cubicBezTo>
                  <a:pt x="752" y="427"/>
                  <a:pt x="770" y="482"/>
                  <a:pt x="769" y="541"/>
                </a:cubicBezTo>
                <a:cubicBezTo>
                  <a:pt x="768" y="609"/>
                  <a:pt x="746" y="640"/>
                  <a:pt x="685" y="656"/>
                </a:cubicBezTo>
                <a:cubicBezTo>
                  <a:pt x="690" y="610"/>
                  <a:pt x="701" y="564"/>
                  <a:pt x="688" y="517"/>
                </a:cubicBezTo>
                <a:cubicBezTo>
                  <a:pt x="676" y="562"/>
                  <a:pt x="678" y="610"/>
                  <a:pt x="654" y="651"/>
                </a:cubicBezTo>
                <a:cubicBezTo>
                  <a:pt x="648" y="649"/>
                  <a:pt x="645" y="649"/>
                  <a:pt x="643" y="647"/>
                </a:cubicBezTo>
                <a:close/>
                <a:moveTo>
                  <a:pt x="675" y="1129"/>
                </a:moveTo>
                <a:cubicBezTo>
                  <a:pt x="632" y="1105"/>
                  <a:pt x="592" y="1083"/>
                  <a:pt x="552" y="1061"/>
                </a:cubicBezTo>
                <a:cubicBezTo>
                  <a:pt x="550" y="1063"/>
                  <a:pt x="549" y="1065"/>
                  <a:pt x="547" y="1067"/>
                </a:cubicBezTo>
                <a:cubicBezTo>
                  <a:pt x="584" y="1096"/>
                  <a:pt x="621" y="1124"/>
                  <a:pt x="658" y="1153"/>
                </a:cubicBezTo>
                <a:cubicBezTo>
                  <a:pt x="630" y="1176"/>
                  <a:pt x="584" y="1178"/>
                  <a:pt x="514" y="1146"/>
                </a:cubicBezTo>
                <a:cubicBezTo>
                  <a:pt x="423" y="1105"/>
                  <a:pt x="366" y="1030"/>
                  <a:pt x="345" y="928"/>
                </a:cubicBezTo>
                <a:cubicBezTo>
                  <a:pt x="462" y="897"/>
                  <a:pt x="596" y="958"/>
                  <a:pt x="658" y="1048"/>
                </a:cubicBezTo>
                <a:cubicBezTo>
                  <a:pt x="673" y="1070"/>
                  <a:pt x="683" y="1096"/>
                  <a:pt x="675" y="1129"/>
                </a:cubicBezTo>
                <a:close/>
                <a:moveTo>
                  <a:pt x="679" y="1019"/>
                </a:moveTo>
                <a:cubicBezTo>
                  <a:pt x="655" y="948"/>
                  <a:pt x="652" y="879"/>
                  <a:pt x="660" y="810"/>
                </a:cubicBezTo>
                <a:cubicBezTo>
                  <a:pt x="688" y="929"/>
                  <a:pt x="693" y="985"/>
                  <a:pt x="679" y="1019"/>
                </a:cubicBezTo>
                <a:close/>
                <a:moveTo>
                  <a:pt x="720" y="989"/>
                </a:moveTo>
                <a:cubicBezTo>
                  <a:pt x="729" y="972"/>
                  <a:pt x="738" y="953"/>
                  <a:pt x="751" y="939"/>
                </a:cubicBezTo>
                <a:cubicBezTo>
                  <a:pt x="783" y="906"/>
                  <a:pt x="820" y="879"/>
                  <a:pt x="870" y="874"/>
                </a:cubicBezTo>
                <a:cubicBezTo>
                  <a:pt x="915" y="968"/>
                  <a:pt x="845" y="1144"/>
                  <a:pt x="763" y="1145"/>
                </a:cubicBezTo>
                <a:cubicBezTo>
                  <a:pt x="754" y="1084"/>
                  <a:pt x="788" y="1033"/>
                  <a:pt x="806" y="972"/>
                </a:cubicBezTo>
                <a:cubicBezTo>
                  <a:pt x="763" y="1015"/>
                  <a:pt x="756" y="1070"/>
                  <a:pt x="735" y="1119"/>
                </a:cubicBezTo>
                <a:cubicBezTo>
                  <a:pt x="698" y="1075"/>
                  <a:pt x="699" y="1032"/>
                  <a:pt x="720" y="989"/>
                </a:cubicBezTo>
                <a:close/>
                <a:moveTo>
                  <a:pt x="111" y="1967"/>
                </a:moveTo>
                <a:cubicBezTo>
                  <a:pt x="162" y="1899"/>
                  <a:pt x="321" y="1874"/>
                  <a:pt x="384" y="1923"/>
                </a:cubicBezTo>
                <a:cubicBezTo>
                  <a:pt x="336" y="1929"/>
                  <a:pt x="286" y="1936"/>
                  <a:pt x="236" y="1943"/>
                </a:cubicBezTo>
                <a:cubicBezTo>
                  <a:pt x="236" y="1945"/>
                  <a:pt x="236" y="1948"/>
                  <a:pt x="236" y="1951"/>
                </a:cubicBezTo>
                <a:cubicBezTo>
                  <a:pt x="291" y="1956"/>
                  <a:pt x="348" y="1935"/>
                  <a:pt x="403" y="1954"/>
                </a:cubicBezTo>
                <a:cubicBezTo>
                  <a:pt x="319" y="2053"/>
                  <a:pt x="201" y="2036"/>
                  <a:pt x="111" y="1967"/>
                </a:cubicBezTo>
                <a:close/>
                <a:moveTo>
                  <a:pt x="650" y="1555"/>
                </a:moveTo>
                <a:cubicBezTo>
                  <a:pt x="657" y="1555"/>
                  <a:pt x="663" y="1554"/>
                  <a:pt x="670" y="1555"/>
                </a:cubicBezTo>
                <a:cubicBezTo>
                  <a:pt x="681" y="1556"/>
                  <a:pt x="692" y="1557"/>
                  <a:pt x="703" y="1560"/>
                </a:cubicBezTo>
                <a:cubicBezTo>
                  <a:pt x="797" y="1581"/>
                  <a:pt x="866" y="1637"/>
                  <a:pt x="917" y="1716"/>
                </a:cubicBezTo>
                <a:cubicBezTo>
                  <a:pt x="925" y="1727"/>
                  <a:pt x="926" y="1742"/>
                  <a:pt x="929" y="1755"/>
                </a:cubicBezTo>
                <a:cubicBezTo>
                  <a:pt x="927" y="1756"/>
                  <a:pt x="924" y="1758"/>
                  <a:pt x="922" y="1759"/>
                </a:cubicBezTo>
                <a:cubicBezTo>
                  <a:pt x="872" y="1725"/>
                  <a:pt x="822" y="1691"/>
                  <a:pt x="772" y="1657"/>
                </a:cubicBezTo>
                <a:cubicBezTo>
                  <a:pt x="810" y="1713"/>
                  <a:pt x="877" y="1738"/>
                  <a:pt x="919" y="1798"/>
                </a:cubicBezTo>
                <a:cubicBezTo>
                  <a:pt x="798" y="1814"/>
                  <a:pt x="651" y="1667"/>
                  <a:pt x="650" y="1555"/>
                </a:cubicBezTo>
                <a:close/>
                <a:moveTo>
                  <a:pt x="702" y="1859"/>
                </a:moveTo>
                <a:cubicBezTo>
                  <a:pt x="649" y="1873"/>
                  <a:pt x="599" y="1894"/>
                  <a:pt x="541" y="1915"/>
                </a:cubicBezTo>
                <a:cubicBezTo>
                  <a:pt x="623" y="1853"/>
                  <a:pt x="803" y="1801"/>
                  <a:pt x="864" y="1834"/>
                </a:cubicBezTo>
                <a:cubicBezTo>
                  <a:pt x="811" y="1842"/>
                  <a:pt x="756" y="1846"/>
                  <a:pt x="702" y="1859"/>
                </a:cubicBezTo>
                <a:close/>
                <a:moveTo>
                  <a:pt x="941" y="2040"/>
                </a:moveTo>
                <a:cubicBezTo>
                  <a:pt x="899" y="2099"/>
                  <a:pt x="835" y="2120"/>
                  <a:pt x="768" y="2137"/>
                </a:cubicBezTo>
                <a:cubicBezTo>
                  <a:pt x="752" y="2030"/>
                  <a:pt x="812" y="1900"/>
                  <a:pt x="887" y="1877"/>
                </a:cubicBezTo>
                <a:cubicBezTo>
                  <a:pt x="901" y="1879"/>
                  <a:pt x="916" y="1882"/>
                  <a:pt x="932" y="1885"/>
                </a:cubicBezTo>
                <a:cubicBezTo>
                  <a:pt x="917" y="1940"/>
                  <a:pt x="880" y="1978"/>
                  <a:pt x="852" y="2027"/>
                </a:cubicBezTo>
                <a:cubicBezTo>
                  <a:pt x="891" y="2002"/>
                  <a:pt x="926" y="1962"/>
                  <a:pt x="954" y="1907"/>
                </a:cubicBezTo>
                <a:cubicBezTo>
                  <a:pt x="971" y="1959"/>
                  <a:pt x="968" y="2002"/>
                  <a:pt x="941" y="2040"/>
                </a:cubicBezTo>
                <a:close/>
                <a:moveTo>
                  <a:pt x="1054" y="1292"/>
                </a:moveTo>
                <a:cubicBezTo>
                  <a:pt x="1039" y="1350"/>
                  <a:pt x="1026" y="1402"/>
                  <a:pt x="1013" y="1455"/>
                </a:cubicBezTo>
                <a:cubicBezTo>
                  <a:pt x="1010" y="1402"/>
                  <a:pt x="1029" y="1331"/>
                  <a:pt x="1054" y="1292"/>
                </a:cubicBezTo>
                <a:close/>
                <a:moveTo>
                  <a:pt x="1283" y="1815"/>
                </a:moveTo>
                <a:cubicBezTo>
                  <a:pt x="1263" y="1747"/>
                  <a:pt x="1242" y="1681"/>
                  <a:pt x="1237" y="1600"/>
                </a:cubicBezTo>
                <a:cubicBezTo>
                  <a:pt x="1231" y="1619"/>
                  <a:pt x="1226" y="1628"/>
                  <a:pt x="1227" y="1637"/>
                </a:cubicBezTo>
                <a:cubicBezTo>
                  <a:pt x="1234" y="1698"/>
                  <a:pt x="1242" y="1758"/>
                  <a:pt x="1250" y="1824"/>
                </a:cubicBezTo>
                <a:cubicBezTo>
                  <a:pt x="1241" y="1819"/>
                  <a:pt x="1233" y="1817"/>
                  <a:pt x="1227" y="1812"/>
                </a:cubicBezTo>
                <a:cubicBezTo>
                  <a:pt x="1188" y="1776"/>
                  <a:pt x="1161" y="1733"/>
                  <a:pt x="1154" y="1679"/>
                </a:cubicBezTo>
                <a:cubicBezTo>
                  <a:pt x="1152" y="1655"/>
                  <a:pt x="1152" y="1632"/>
                  <a:pt x="1150" y="1608"/>
                </a:cubicBezTo>
                <a:cubicBezTo>
                  <a:pt x="1141" y="1518"/>
                  <a:pt x="1181" y="1447"/>
                  <a:pt x="1236" y="1377"/>
                </a:cubicBezTo>
                <a:cubicBezTo>
                  <a:pt x="1255" y="1404"/>
                  <a:pt x="1274" y="1428"/>
                  <a:pt x="1290" y="1454"/>
                </a:cubicBezTo>
                <a:cubicBezTo>
                  <a:pt x="1346" y="1550"/>
                  <a:pt x="1359" y="1653"/>
                  <a:pt x="1338" y="1761"/>
                </a:cubicBezTo>
                <a:cubicBezTo>
                  <a:pt x="1333" y="1786"/>
                  <a:pt x="1316" y="1809"/>
                  <a:pt x="1283" y="1815"/>
                </a:cubicBezTo>
                <a:close/>
                <a:moveTo>
                  <a:pt x="1467" y="1738"/>
                </a:moveTo>
                <a:cubicBezTo>
                  <a:pt x="1457" y="1776"/>
                  <a:pt x="1445" y="1813"/>
                  <a:pt x="1416" y="1842"/>
                </a:cubicBezTo>
                <a:cubicBezTo>
                  <a:pt x="1393" y="1864"/>
                  <a:pt x="1377" y="1869"/>
                  <a:pt x="1347" y="1863"/>
                </a:cubicBezTo>
                <a:cubicBezTo>
                  <a:pt x="1360" y="1805"/>
                  <a:pt x="1417" y="1763"/>
                  <a:pt x="1413" y="1690"/>
                </a:cubicBezTo>
                <a:cubicBezTo>
                  <a:pt x="1401" y="1713"/>
                  <a:pt x="1393" y="1728"/>
                  <a:pt x="1384" y="1746"/>
                </a:cubicBezTo>
                <a:cubicBezTo>
                  <a:pt x="1358" y="1660"/>
                  <a:pt x="1384" y="1612"/>
                  <a:pt x="1469" y="1588"/>
                </a:cubicBezTo>
                <a:cubicBezTo>
                  <a:pt x="1483" y="1633"/>
                  <a:pt x="1482" y="1679"/>
                  <a:pt x="1467" y="1738"/>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r>
              <a:rPr lang="tr-TR"/>
              <a:t>2019</a:t>
            </a:r>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r>
              <a:rPr lang="en-US"/>
              <a:t>Doç. Dr. Hatice Bakkaloğlu</a:t>
            </a:r>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6D22F896-40B5-4ADD-8801-0D06FADFA095}" type="slidenum">
              <a:rPr lang="en-US" smtClean="0"/>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tr-TR"/>
              <a:t>Asıl başlık stili için tıklayın</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Ana metin stillerini düzenlemek için tıklayın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r>
              <a:rPr lang="tr-TR"/>
              <a:t>2019</a:t>
            </a:r>
            <a:endParaRPr lang="en-US" dirty="0"/>
          </a:p>
        </p:txBody>
      </p:sp>
      <p:sp>
        <p:nvSpPr>
          <p:cNvPr id="6" name="Footer Placeholder 5"/>
          <p:cNvSpPr>
            <a:spLocks noGrp="1"/>
          </p:cNvSpPr>
          <p:nvPr>
            <p:ph type="ftr" sz="quarter" idx="11"/>
          </p:nvPr>
        </p:nvSpPr>
        <p:spPr/>
        <p:txBody>
          <a:bodyPr/>
          <a:lstStyle/>
          <a:p>
            <a:r>
              <a:rPr lang="en-US"/>
              <a:t>Doç. Dr. Hatice Bakkaloğlu</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05784" y="566928"/>
            <a:ext cx="8898488" cy="1563624"/>
          </a:xfrm>
        </p:spPr>
        <p:txBody>
          <a:bodyPr/>
          <a:lstStyle/>
          <a:p>
            <a:r>
              <a:rPr lang="tr-TR"/>
              <a:t>Asıl başlık stili için tıklayın</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Ana metin stillerini düzenlemek için tıklayın</a:t>
            </a:r>
          </a:p>
        </p:txBody>
      </p:sp>
      <p:sp>
        <p:nvSpPr>
          <p:cNvPr id="4" name="Content Placeholder 3"/>
          <p:cNvSpPr>
            <a:spLocks noGrp="1"/>
          </p:cNvSpPr>
          <p:nvPr>
            <p:ph sz="half" idx="2"/>
          </p:nvPr>
        </p:nvSpPr>
        <p:spPr>
          <a:xfrm>
            <a:off x="2933699" y="3316639"/>
            <a:ext cx="4160520" cy="2779361"/>
          </a:xfrm>
        </p:spPr>
        <p:txBody>
          <a:bodyPr/>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Ana metin stillerini düzenlemek için tıklayın</a:t>
            </a:r>
          </a:p>
        </p:txBody>
      </p:sp>
      <p:sp>
        <p:nvSpPr>
          <p:cNvPr id="6" name="Content Placeholder 5"/>
          <p:cNvSpPr>
            <a:spLocks noGrp="1"/>
          </p:cNvSpPr>
          <p:nvPr>
            <p:ph sz="quarter" idx="4"/>
          </p:nvPr>
        </p:nvSpPr>
        <p:spPr>
          <a:xfrm>
            <a:off x="7543751" y="3316639"/>
            <a:ext cx="4160520" cy="2779361"/>
          </a:xfrm>
        </p:spPr>
        <p:txBody>
          <a:bodyPr/>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r>
              <a:rPr lang="tr-TR"/>
              <a:t>2019</a:t>
            </a:r>
            <a:endParaRPr lang="en-US" dirty="0"/>
          </a:p>
        </p:txBody>
      </p:sp>
      <p:sp>
        <p:nvSpPr>
          <p:cNvPr id="8" name="Footer Placeholder 7"/>
          <p:cNvSpPr>
            <a:spLocks noGrp="1"/>
          </p:cNvSpPr>
          <p:nvPr>
            <p:ph type="ftr" sz="quarter" idx="11"/>
          </p:nvPr>
        </p:nvSpPr>
        <p:spPr/>
        <p:txBody>
          <a:bodyPr/>
          <a:lstStyle/>
          <a:p>
            <a:r>
              <a:rPr lang="en-US"/>
              <a:t>Doç. Dr. Hatice Bakkaloğlu</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Date Placeholder 2"/>
          <p:cNvSpPr>
            <a:spLocks noGrp="1"/>
          </p:cNvSpPr>
          <p:nvPr>
            <p:ph type="dt" sz="half" idx="10"/>
          </p:nvPr>
        </p:nvSpPr>
        <p:spPr/>
        <p:txBody>
          <a:bodyPr/>
          <a:lstStyle/>
          <a:p>
            <a:r>
              <a:rPr lang="tr-TR"/>
              <a:t>2019</a:t>
            </a:r>
            <a:endParaRPr lang="en-US" dirty="0"/>
          </a:p>
        </p:txBody>
      </p:sp>
      <p:sp>
        <p:nvSpPr>
          <p:cNvPr id="4" name="Footer Placeholder 3"/>
          <p:cNvSpPr>
            <a:spLocks noGrp="1"/>
          </p:cNvSpPr>
          <p:nvPr>
            <p:ph type="ftr" sz="quarter" idx="11"/>
          </p:nvPr>
        </p:nvSpPr>
        <p:spPr/>
        <p:txBody>
          <a:bodyPr/>
          <a:lstStyle/>
          <a:p>
            <a:r>
              <a:rPr lang="en-US"/>
              <a:t>Doç. Dr. Hatice Bakkaloğlu</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bg>
      <p:bgPr>
        <a:solidFill>
          <a:schemeClr val="bg2"/>
        </a:solidFill>
        <a:effectLst/>
      </p:bgPr>
    </p:bg>
    <p:spTree>
      <p:nvGrpSpPr>
        <p:cNvPr id="1" name=""/>
        <p:cNvGrpSpPr/>
        <p:nvPr/>
      </p:nvGrpSpPr>
      <p:grpSpPr>
        <a:xfrm>
          <a:off x="0" y="0"/>
          <a:ext cx="0" cy="0"/>
          <a:chOff x="0" y="0"/>
          <a:chExt cx="0" cy="0"/>
        </a:xfrm>
      </p:grpSpPr>
      <p:sp>
        <p:nvSpPr>
          <p:cNvPr id="6"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Date Placeholder 1"/>
          <p:cNvSpPr>
            <a:spLocks noGrp="1"/>
          </p:cNvSpPr>
          <p:nvPr>
            <p:ph type="dt" sz="half" idx="10"/>
          </p:nvPr>
        </p:nvSpPr>
        <p:spPr/>
        <p:txBody>
          <a:bodyPr/>
          <a:lstStyle/>
          <a:p>
            <a:r>
              <a:rPr lang="tr-TR"/>
              <a:t>2019</a:t>
            </a:r>
            <a:endParaRPr lang="en-US" dirty="0"/>
          </a:p>
        </p:txBody>
      </p:sp>
      <p:sp>
        <p:nvSpPr>
          <p:cNvPr id="3" name="Footer Placeholder 2"/>
          <p:cNvSpPr>
            <a:spLocks noGrp="1"/>
          </p:cNvSpPr>
          <p:nvPr>
            <p:ph type="ftr" sz="quarter" idx="11"/>
          </p:nvPr>
        </p:nvSpPr>
        <p:spPr/>
        <p:txBody>
          <a:bodyPr/>
          <a:lstStyle/>
          <a:p>
            <a:r>
              <a:rPr lang="en-US"/>
              <a:t>Doç. Dr. Hatice Bakkaloğlu</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Açıklama Yazılı İçerik">
    <p:spTree>
      <p:nvGrpSpPr>
        <p:cNvPr id="1" name=""/>
        <p:cNvGrpSpPr/>
        <p:nvPr/>
      </p:nvGrpSpPr>
      <p:grpSpPr>
        <a:xfrm>
          <a:off x="0" y="0"/>
          <a:ext cx="0" cy="0"/>
          <a:chOff x="0" y="0"/>
          <a:chExt cx="0" cy="0"/>
        </a:xfrm>
      </p:grpSpPr>
      <p:sp>
        <p:nvSpPr>
          <p:cNvPr id="12"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tr-TR"/>
              <a:t>Asıl başlık stili için tıklayın</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Ana metin stillerini düzenlemek için tıklayın</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r>
              <a:rPr lang="tr-TR"/>
              <a:t>2019</a:t>
            </a:r>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r>
              <a:rPr lang="en-US"/>
              <a:t>Doç. Dr. Hatice Bakkaloğlu</a:t>
            </a:r>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6D22F896-40B5-4ADD-8801-0D06FADFA095}" type="slidenum">
              <a:rPr lang="en-US" smtClean="0"/>
              <a:t>‹#›</a:t>
            </a:fld>
            <a:endParaRPr lang="en-US" dirty="0"/>
          </a:p>
        </p:txBody>
      </p:sp>
    </p:spTree>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çıklama Yazılı Resim">
    <p:spTree>
      <p:nvGrpSpPr>
        <p:cNvPr id="1" name=""/>
        <p:cNvGrpSpPr/>
        <p:nvPr/>
      </p:nvGrpSpPr>
      <p:grpSpPr>
        <a:xfrm>
          <a:off x="0" y="0"/>
          <a:ext cx="0" cy="0"/>
          <a:chOff x="0" y="0"/>
          <a:chExt cx="0" cy="0"/>
        </a:xfrm>
      </p:grpSpPr>
      <p:sp>
        <p:nvSpPr>
          <p:cNvPr id="10"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tr-TR"/>
              <a:t>Asıl başlık stili için tıklayın</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Resmi yer tutucuya sürükleyin veya eklemek için simgeye tıklayın</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Ana metin stillerini düzenlemek için tıklayın</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r>
              <a:rPr lang="tr-TR"/>
              <a:t>2019</a:t>
            </a:r>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r>
              <a:rPr lang="en-US"/>
              <a:t>Doç. Dr. Hatice Bakkaloğlu</a:t>
            </a:r>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r>
              <a:rPr lang="tr-TR"/>
              <a:t>2019</a:t>
            </a:r>
            <a:endParaRPr lang="en-US" dirty="0"/>
          </a:p>
        </p:txBody>
      </p:sp>
      <p:sp>
        <p:nvSpPr>
          <p:cNvPr id="5" name="Footer Placeholder 4"/>
          <p:cNvSpPr>
            <a:spLocks noGrp="1"/>
          </p:cNvSpPr>
          <p:nvPr>
            <p:ph type="ftr" sz="quarter" idx="11"/>
          </p:nvPr>
        </p:nvSpPr>
        <p:spPr/>
        <p:txBody>
          <a:bodyPr/>
          <a:lstStyle/>
          <a:p>
            <a:r>
              <a:rPr lang="en-US"/>
              <a:t>Doç. Dr. Hatice Bakkaloğlu</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9"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Vertical Title 1"/>
          <p:cNvSpPr>
            <a:spLocks noGrp="1"/>
          </p:cNvSpPr>
          <p:nvPr>
            <p:ph type="title" orient="vert"/>
          </p:nvPr>
        </p:nvSpPr>
        <p:spPr>
          <a:xfrm>
            <a:off x="9277965" y="507037"/>
            <a:ext cx="1571626" cy="5339932"/>
          </a:xfrm>
        </p:spPr>
        <p:txBody>
          <a:bodyPr vert="eaVert"/>
          <a:lstStyle/>
          <a:p>
            <a:r>
              <a:rPr lang="tr-TR"/>
              <a:t>Asıl başlık stili için tıklayın</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9277965" y="6296615"/>
            <a:ext cx="2505996" cy="365125"/>
          </a:xfrm>
        </p:spPr>
        <p:txBody>
          <a:bodyPr/>
          <a:lstStyle/>
          <a:p>
            <a:r>
              <a:rPr lang="tr-TR"/>
              <a:t>2019</a:t>
            </a:r>
            <a:endParaRPr lang="en-US" dirty="0"/>
          </a:p>
        </p:txBody>
      </p:sp>
      <p:sp>
        <p:nvSpPr>
          <p:cNvPr id="5" name="Footer Placeholder 4"/>
          <p:cNvSpPr>
            <a:spLocks noGrp="1"/>
          </p:cNvSpPr>
          <p:nvPr>
            <p:ph type="ftr" sz="quarter" idx="11"/>
          </p:nvPr>
        </p:nvSpPr>
        <p:spPr>
          <a:xfrm>
            <a:off x="2933699" y="6296615"/>
            <a:ext cx="5959577" cy="365125"/>
          </a:xfrm>
        </p:spPr>
        <p:txBody>
          <a:bodyPr/>
          <a:lstStyle/>
          <a:p>
            <a:r>
              <a:rPr lang="en-US"/>
              <a:t>Doç. Dr. Hatice Bakkaloğlu</a:t>
            </a:r>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6D22F896-40B5-4ADD-8801-0D06FADFA095}" type="slidenum">
              <a:rPr lang="en-US" smtClean="0"/>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06706" y="568345"/>
            <a:ext cx="8897565" cy="1560716"/>
          </a:xfrm>
          <a:prstGeom prst="rect">
            <a:avLst/>
          </a:prstGeom>
        </p:spPr>
        <p:txBody>
          <a:bodyPr vert="horz" lIns="91440" tIns="45720" rIns="91440" bIns="45720" rtlCol="0" anchor="t">
            <a:normAutofit/>
          </a:bodyPr>
          <a:lstStyle/>
          <a:p>
            <a:r>
              <a:rPr lang="tr-TR"/>
              <a:t>Asıl başlık stili için tıklayın</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tr-TR"/>
              <a:t>Ana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r>
              <a:rPr lang="tr-TR"/>
              <a:t>2019</a:t>
            </a:r>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r>
              <a:rPr lang="en-US"/>
              <a:t>Doç. Dr. Hatice Bakkaloğlu</a:t>
            </a:r>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6D22F896-40B5-4ADD-8801-0D06FADFA095}" type="slidenum">
              <a:rPr lang="en-US" smtClean="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Tree>
    <p:extLst>
      <p:ext uri="{BB962C8B-B14F-4D97-AF65-F5344CB8AC3E}">
        <p14:creationId xmlns:p14="http://schemas.microsoft.com/office/powerpoint/2010/main" val="117435659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sldNum="0" hd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3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7920752" y="1429789"/>
            <a:ext cx="3793678" cy="2320280"/>
          </a:xfrm>
        </p:spPr>
        <p:txBody>
          <a:bodyPr>
            <a:noAutofit/>
          </a:bodyPr>
          <a:lstStyle/>
          <a:p>
            <a:pPr algn="ctr"/>
            <a:r>
              <a:rPr lang="tr-TR" sz="4000" b="1" dirty="0">
                <a:solidFill>
                  <a:schemeClr val="accent2"/>
                </a:solidFill>
                <a:latin typeface="+mn-lt"/>
                <a:ea typeface="Arial" charset="0"/>
                <a:cs typeface="Arial" charset="0"/>
              </a:rPr>
              <a:t>ETEÇOM</a:t>
            </a:r>
          </a:p>
        </p:txBody>
      </p:sp>
    </p:spTree>
    <p:extLst>
      <p:ext uri="{BB962C8B-B14F-4D97-AF65-F5344CB8AC3E}">
        <p14:creationId xmlns:p14="http://schemas.microsoft.com/office/powerpoint/2010/main" val="1768180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6706" y="956235"/>
            <a:ext cx="8897565" cy="1172826"/>
          </a:xfrm>
        </p:spPr>
        <p:txBody>
          <a:bodyPr>
            <a:noAutofit/>
          </a:bodyPr>
          <a:lstStyle/>
          <a:p>
            <a:r>
              <a:rPr lang="tr-TR" sz="3200" dirty="0" err="1">
                <a:latin typeface="+mn-lt"/>
              </a:rPr>
              <a:t>ETEÇOM'un</a:t>
            </a:r>
            <a:r>
              <a:rPr lang="tr-TR" sz="3200" dirty="0">
                <a:latin typeface="+mn-lt"/>
              </a:rPr>
              <a:t> Geliştirilme Süreci, Amaçları, Uygulama Şekilleri ve İçeriği </a:t>
            </a:r>
            <a:endParaRPr lang="en-US" sz="3200" dirty="0">
              <a:latin typeface="+mn-lt"/>
            </a:endParaRPr>
          </a:p>
        </p:txBody>
      </p:sp>
      <p:sp>
        <p:nvSpPr>
          <p:cNvPr id="3" name="Content Placeholder 2"/>
          <p:cNvSpPr>
            <a:spLocks noGrp="1"/>
          </p:cNvSpPr>
          <p:nvPr>
            <p:ph idx="1"/>
          </p:nvPr>
        </p:nvSpPr>
        <p:spPr>
          <a:xfrm>
            <a:off x="2933700" y="2259106"/>
            <a:ext cx="8770572" cy="3651504"/>
          </a:xfrm>
        </p:spPr>
        <p:txBody>
          <a:bodyPr>
            <a:normAutofit/>
          </a:bodyPr>
          <a:lstStyle/>
          <a:p>
            <a:pPr marL="0" indent="0">
              <a:buNone/>
            </a:pPr>
            <a:r>
              <a:rPr lang="tr-TR" sz="2400" b="1" dirty="0">
                <a:solidFill>
                  <a:srgbClr val="FF0000"/>
                </a:solidFill>
              </a:rPr>
              <a:t>ETEÇOM nedir?</a:t>
            </a:r>
            <a:endParaRPr lang="tr-TR" sz="2400" dirty="0">
              <a:solidFill>
                <a:srgbClr val="FF0000"/>
              </a:solidFill>
            </a:endParaRPr>
          </a:p>
          <a:p>
            <a:r>
              <a:rPr lang="tr-TR" dirty="0"/>
              <a:t>ETEÇOM, </a:t>
            </a:r>
            <a:r>
              <a:rPr lang="tr-TR" b="1" dirty="0">
                <a:solidFill>
                  <a:srgbClr val="7030A0"/>
                </a:solidFill>
              </a:rPr>
              <a:t>Etkileşim Temelli Erken Çocuklukta Müdahale Programının </a:t>
            </a:r>
            <a:r>
              <a:rPr lang="tr-TR" dirty="0"/>
              <a:t>kısaltılmış adıdır.</a:t>
            </a:r>
          </a:p>
          <a:p>
            <a:pPr>
              <a:lnSpc>
                <a:spcPct val="100000"/>
              </a:lnSpc>
            </a:pPr>
            <a:r>
              <a:rPr lang="tr-TR" dirty="0"/>
              <a:t>ETEÇOM, çocuk ile en fazla zaman geçiren kişileri </a:t>
            </a:r>
            <a:r>
              <a:rPr lang="tr-TR" dirty="0">
                <a:solidFill>
                  <a:srgbClr val="7030A0"/>
                </a:solidFill>
              </a:rPr>
              <a:t>‘</a:t>
            </a:r>
            <a:r>
              <a:rPr lang="tr-TR" b="1" dirty="0">
                <a:solidFill>
                  <a:srgbClr val="7030A0"/>
                </a:solidFill>
              </a:rPr>
              <a:t>daha iyi bakan, bakınca gören ve gördüğüne inanan’ ‘daha iyi işiten, işitince duyan ve duyduğuna uygun yanıtlar veren’ kişiler haline getirme</a:t>
            </a:r>
            <a:r>
              <a:rPr lang="tr-TR" b="1" dirty="0"/>
              <a:t> </a:t>
            </a:r>
            <a:r>
              <a:rPr lang="tr-TR" dirty="0"/>
              <a:t>yönünde farkındalık yaratan ve nitelikli etkileşime girmelerini sağlayan bir müfredattır.</a:t>
            </a:r>
          </a:p>
        </p:txBody>
      </p:sp>
      <p:sp>
        <p:nvSpPr>
          <p:cNvPr id="5" name="Footer Placeholder 4"/>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81261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933699" y="2129061"/>
            <a:ext cx="8929594" cy="4393914"/>
          </a:xfrm>
        </p:spPr>
        <p:txBody>
          <a:bodyPr>
            <a:normAutofit fontScale="85000" lnSpcReduction="10000"/>
          </a:bodyPr>
          <a:lstStyle/>
          <a:p>
            <a:pPr marL="0" indent="0">
              <a:buNone/>
            </a:pPr>
            <a:r>
              <a:rPr lang="tr-TR" sz="2800" b="1" dirty="0">
                <a:solidFill>
                  <a:srgbClr val="FF0000"/>
                </a:solidFill>
              </a:rPr>
              <a:t>ETEÇOM nasıl bir programdır?</a:t>
            </a:r>
          </a:p>
          <a:p>
            <a:r>
              <a:rPr lang="tr-TR" dirty="0">
                <a:solidFill>
                  <a:srgbClr val="663D4E"/>
                </a:solidFill>
              </a:rPr>
              <a:t>ETEÇOM, </a:t>
            </a:r>
            <a:r>
              <a:rPr lang="tr-TR" b="1" dirty="0">
                <a:solidFill>
                  <a:srgbClr val="00B050"/>
                </a:solidFill>
              </a:rPr>
              <a:t>İLİŞKİ TEMELLİ YAKLAŞIMA </a:t>
            </a:r>
            <a:r>
              <a:rPr lang="tr-TR" dirty="0">
                <a:solidFill>
                  <a:srgbClr val="663D4E"/>
                </a:solidFill>
              </a:rPr>
              <a:t>dayalı bir programdır. </a:t>
            </a:r>
          </a:p>
          <a:p>
            <a:r>
              <a:rPr lang="tr-TR" dirty="0">
                <a:solidFill>
                  <a:srgbClr val="663D4E"/>
                </a:solidFill>
              </a:rPr>
              <a:t>İlişki temelli yaklaşım, </a:t>
            </a:r>
            <a:r>
              <a:rPr lang="tr-TR" b="1" dirty="0">
                <a:solidFill>
                  <a:srgbClr val="7030A0"/>
                </a:solidFill>
              </a:rPr>
              <a:t>birincil bakıcının </a:t>
            </a:r>
            <a:r>
              <a:rPr lang="tr-TR" dirty="0">
                <a:solidFill>
                  <a:srgbClr val="663D4E"/>
                </a:solidFill>
              </a:rPr>
              <a:t>(ebeveyn ya da uzman/eğitimci) </a:t>
            </a:r>
            <a:r>
              <a:rPr lang="tr-TR" b="1" dirty="0">
                <a:solidFill>
                  <a:srgbClr val="7030A0"/>
                </a:solidFill>
              </a:rPr>
              <a:t>çocuğu ile etkileşiminin niteliğini geliştirmeyi ve dolayısı ile çocuğun gelişimini</a:t>
            </a:r>
            <a:r>
              <a:rPr lang="tr-TR" dirty="0">
                <a:solidFill>
                  <a:srgbClr val="663D4E"/>
                </a:solidFill>
              </a:rPr>
              <a:t> (bilişsel, sosyal-duygusal ve iletişim) desteklemeyi hedefler.</a:t>
            </a:r>
          </a:p>
          <a:p>
            <a:r>
              <a:rPr lang="tr-TR" b="1" dirty="0">
                <a:solidFill>
                  <a:srgbClr val="7030A0"/>
                </a:solidFill>
              </a:rPr>
              <a:t>1960’lı yıllarda </a:t>
            </a:r>
            <a:r>
              <a:rPr lang="tr-TR" dirty="0">
                <a:solidFill>
                  <a:srgbClr val="663D4E"/>
                </a:solidFill>
              </a:rPr>
              <a:t>iletişim ve etkileşim tek yönlü olarak görülürken, </a:t>
            </a:r>
            <a:r>
              <a:rPr lang="tr-TR" b="1" dirty="0">
                <a:solidFill>
                  <a:srgbClr val="7030A0"/>
                </a:solidFill>
              </a:rPr>
              <a:t>1970’li yıllara </a:t>
            </a:r>
            <a:r>
              <a:rPr lang="tr-TR" dirty="0">
                <a:solidFill>
                  <a:srgbClr val="663D4E"/>
                </a:solidFill>
              </a:rPr>
              <a:t>gelindiğinde araştırmacılar </a:t>
            </a:r>
            <a:r>
              <a:rPr lang="tr-TR" b="1" dirty="0">
                <a:solidFill>
                  <a:srgbClr val="7030A0"/>
                </a:solidFill>
              </a:rPr>
              <a:t>etkileşimde çocuğun öneminin </a:t>
            </a:r>
            <a:r>
              <a:rPr lang="tr-TR" dirty="0">
                <a:solidFill>
                  <a:srgbClr val="663D4E"/>
                </a:solidFill>
              </a:rPr>
              <a:t>farkına varmaya başlamışlardır.</a:t>
            </a:r>
          </a:p>
          <a:p>
            <a:r>
              <a:rPr lang="tr-TR" b="1" dirty="0">
                <a:solidFill>
                  <a:srgbClr val="7030A0"/>
                </a:solidFill>
              </a:rPr>
              <a:t>Çevresel kuram </a:t>
            </a:r>
            <a:r>
              <a:rPr lang="tr-TR" dirty="0">
                <a:solidFill>
                  <a:srgbClr val="663D4E"/>
                </a:solidFill>
              </a:rPr>
              <a:t>(</a:t>
            </a:r>
            <a:r>
              <a:rPr lang="tr-TR" dirty="0" err="1">
                <a:solidFill>
                  <a:srgbClr val="663D4E"/>
                </a:solidFill>
              </a:rPr>
              <a:t>Brofenbrenner</a:t>
            </a:r>
            <a:r>
              <a:rPr lang="tr-TR" dirty="0">
                <a:solidFill>
                  <a:srgbClr val="663D4E"/>
                </a:solidFill>
              </a:rPr>
              <a:t>, 1979) ve </a:t>
            </a:r>
            <a:r>
              <a:rPr lang="tr-TR" b="1" dirty="0">
                <a:solidFill>
                  <a:srgbClr val="7030A0"/>
                </a:solidFill>
              </a:rPr>
              <a:t>karşılıklı etkileşim kuramı </a:t>
            </a:r>
            <a:r>
              <a:rPr lang="tr-TR" dirty="0">
                <a:solidFill>
                  <a:srgbClr val="663D4E"/>
                </a:solidFill>
              </a:rPr>
              <a:t>(</a:t>
            </a:r>
            <a:r>
              <a:rPr lang="tr-TR" dirty="0" err="1">
                <a:solidFill>
                  <a:srgbClr val="663D4E"/>
                </a:solidFill>
              </a:rPr>
              <a:t>Sameroff</a:t>
            </a:r>
            <a:r>
              <a:rPr lang="tr-TR" dirty="0">
                <a:solidFill>
                  <a:srgbClr val="663D4E"/>
                </a:solidFill>
              </a:rPr>
              <a:t> ve </a:t>
            </a:r>
            <a:r>
              <a:rPr lang="tr-TR" dirty="0" err="1">
                <a:solidFill>
                  <a:srgbClr val="663D4E"/>
                </a:solidFill>
              </a:rPr>
              <a:t>Miese</a:t>
            </a:r>
            <a:r>
              <a:rPr lang="tr-TR" dirty="0">
                <a:solidFill>
                  <a:srgbClr val="663D4E"/>
                </a:solidFill>
              </a:rPr>
              <a:t>, 2000)</a:t>
            </a:r>
          </a:p>
          <a:p>
            <a:r>
              <a:rPr lang="tr-TR" dirty="0" err="1">
                <a:solidFill>
                  <a:srgbClr val="663D4E"/>
                </a:solidFill>
              </a:rPr>
              <a:t>Barnard’a</a:t>
            </a:r>
            <a:r>
              <a:rPr lang="tr-TR" dirty="0">
                <a:solidFill>
                  <a:srgbClr val="663D4E"/>
                </a:solidFill>
              </a:rPr>
              <a:t> (1997) göre </a:t>
            </a:r>
            <a:r>
              <a:rPr lang="tr-TR" b="1" dirty="0">
                <a:solidFill>
                  <a:srgbClr val="7030A0"/>
                </a:solidFill>
              </a:rPr>
              <a:t>ebeveyn ve çocuk, etkileşim boyunca karşılıklı olarak birbirlerinin davranışlarını etkileyerek etkileşimden kazanç </a:t>
            </a:r>
            <a:r>
              <a:rPr lang="tr-TR" dirty="0">
                <a:solidFill>
                  <a:srgbClr val="663D4E"/>
                </a:solidFill>
              </a:rPr>
              <a:t>sağlamaktadırlar. </a:t>
            </a:r>
          </a:p>
          <a:p>
            <a:r>
              <a:rPr lang="tr-TR" dirty="0">
                <a:solidFill>
                  <a:srgbClr val="663D4E"/>
                </a:solidFill>
              </a:rPr>
              <a:t>Ayrıca bu süreçte, </a:t>
            </a:r>
            <a:r>
              <a:rPr lang="tr-TR" b="1" dirty="0">
                <a:solidFill>
                  <a:srgbClr val="7030A0"/>
                </a:solidFill>
              </a:rPr>
              <a:t>bakıcıları ve çocuklarının tek yönlü olmayan, karşılıklı etkileşim yoluyla birbirlerinin davranışlarını biçimlendirdikleri ve birbirlerinin davranışlarına uyum göstermeyi öğrendikleri </a:t>
            </a:r>
            <a:r>
              <a:rPr lang="tr-TR" dirty="0">
                <a:solidFill>
                  <a:srgbClr val="663D4E"/>
                </a:solidFill>
              </a:rPr>
              <a:t>ileri sürülmektedir.</a:t>
            </a:r>
          </a:p>
          <a:p>
            <a:endParaRPr lang="tr-TR" dirty="0"/>
          </a:p>
        </p:txBody>
      </p:sp>
      <p:sp>
        <p:nvSpPr>
          <p:cNvPr id="4" name="Title 1"/>
          <p:cNvSpPr>
            <a:spLocks noGrp="1"/>
          </p:cNvSpPr>
          <p:nvPr>
            <p:ph type="title"/>
          </p:nvPr>
        </p:nvSpPr>
        <p:spPr>
          <a:xfrm>
            <a:off x="2806706" y="956235"/>
            <a:ext cx="8897565" cy="1172826"/>
          </a:xfrm>
        </p:spPr>
        <p:txBody>
          <a:bodyPr>
            <a:noAutofit/>
          </a:bodyPr>
          <a:lstStyle/>
          <a:p>
            <a:r>
              <a:rPr lang="tr-TR" sz="3200" dirty="0" err="1">
                <a:latin typeface="+mn-lt"/>
              </a:rPr>
              <a:t>ETEÇOM'un</a:t>
            </a:r>
            <a:r>
              <a:rPr lang="tr-TR" sz="3200" dirty="0">
                <a:latin typeface="+mn-lt"/>
              </a:rPr>
              <a:t> Geliştirilme Süreci, Amaçları, Uygulama Şekilleri ve İçeriği</a:t>
            </a:r>
            <a:endParaRPr lang="en-US" sz="3200" dirty="0">
              <a:latin typeface="+mn-lt"/>
            </a:endParaRPr>
          </a:p>
        </p:txBody>
      </p:sp>
      <p:sp>
        <p:nvSpPr>
          <p:cNvPr id="5" name="Alt Bilgi Yer Tutucusu 4">
            <a:extLst>
              <a:ext uri="{FF2B5EF4-FFF2-40B4-BE49-F238E27FC236}">
                <a16:creationId xmlns:a16="http://schemas.microsoft.com/office/drawing/2014/main" id="{48C9608C-F35D-BD47-9480-7DD590FB4349}"/>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842564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941176" y="2181413"/>
            <a:ext cx="8770926" cy="4318000"/>
          </a:xfrm>
        </p:spPr>
        <p:txBody>
          <a:bodyPr>
            <a:noAutofit/>
          </a:bodyPr>
          <a:lstStyle/>
          <a:p>
            <a:r>
              <a:rPr lang="tr-TR" dirty="0"/>
              <a:t>İlişki temelli uygulamalar ile birlikte, </a:t>
            </a:r>
            <a:r>
              <a:rPr lang="tr-TR" b="1" dirty="0">
                <a:solidFill>
                  <a:srgbClr val="7030A0"/>
                </a:solidFill>
              </a:rPr>
              <a:t>annelerin 0-3 yaş arasında yer alan zihinsel yetersizliğe sahip çocuklarıyla olan etkileşimlerinde çocuklarına karşı daha duyarlı ve yanıtlayıcı hale geldikleri, çocukların da annelerinin davranışlarıyla uyumlu ve yanıtlayıcı davranışlar sergiledikleri </a:t>
            </a:r>
            <a:r>
              <a:rPr lang="tr-TR" dirty="0"/>
              <a:t>görülmüştür.</a:t>
            </a:r>
          </a:p>
          <a:p>
            <a:r>
              <a:rPr lang="tr-TR" dirty="0"/>
              <a:t>Son yıllarda ebeveyn-çocuk etkileşimini temel alarak geliştirilen; </a:t>
            </a:r>
            <a:r>
              <a:rPr lang="tr-TR" b="1" dirty="0">
                <a:solidFill>
                  <a:srgbClr val="00B050"/>
                </a:solidFill>
              </a:rPr>
              <a:t>EDEP</a:t>
            </a:r>
            <a:r>
              <a:rPr lang="tr-TR" dirty="0"/>
              <a:t> (</a:t>
            </a:r>
            <a:r>
              <a:rPr lang="tr-TR" dirty="0" err="1"/>
              <a:t>Responsive</a:t>
            </a:r>
            <a:r>
              <a:rPr lang="tr-TR" dirty="0"/>
              <a:t> </a:t>
            </a:r>
            <a:r>
              <a:rPr lang="tr-TR" dirty="0" err="1"/>
              <a:t>Teaching</a:t>
            </a:r>
            <a:r>
              <a:rPr lang="tr-TR" dirty="0"/>
              <a:t>), </a:t>
            </a:r>
            <a:r>
              <a:rPr lang="tr-TR" b="1" dirty="0">
                <a:solidFill>
                  <a:srgbClr val="FF0000"/>
                </a:solidFill>
              </a:rPr>
              <a:t>Serbest Zaman Etkileşimine Dayalı Program </a:t>
            </a:r>
            <a:r>
              <a:rPr lang="tr-TR" dirty="0"/>
              <a:t>(</a:t>
            </a:r>
            <a:r>
              <a:rPr lang="tr-TR" dirty="0" err="1"/>
              <a:t>Floor</a:t>
            </a:r>
            <a:r>
              <a:rPr lang="tr-TR" dirty="0"/>
              <a:t> Time/</a:t>
            </a:r>
            <a:r>
              <a:rPr lang="tr-TR" dirty="0" err="1"/>
              <a:t>Dır</a:t>
            </a:r>
            <a:r>
              <a:rPr lang="tr-TR" dirty="0"/>
              <a:t> Modeli), </a:t>
            </a:r>
            <a:r>
              <a:rPr lang="tr-TR" b="1" dirty="0">
                <a:solidFill>
                  <a:schemeClr val="accent2"/>
                </a:solidFill>
              </a:rPr>
              <a:t>Oyun Projesi </a:t>
            </a:r>
            <a:r>
              <a:rPr lang="tr-TR" dirty="0"/>
              <a:t>(</a:t>
            </a:r>
            <a:r>
              <a:rPr lang="tr-TR" dirty="0" err="1"/>
              <a:t>The</a:t>
            </a:r>
            <a:r>
              <a:rPr lang="tr-TR" dirty="0"/>
              <a:t> Play Project), </a:t>
            </a:r>
            <a:r>
              <a:rPr lang="tr-TR" b="1" dirty="0">
                <a:solidFill>
                  <a:srgbClr val="0070C0"/>
                </a:solidFill>
              </a:rPr>
              <a:t>İlişki Gelişimi Uygulaması </a:t>
            </a:r>
            <a:r>
              <a:rPr lang="tr-TR" dirty="0"/>
              <a:t>(</a:t>
            </a:r>
            <a:r>
              <a:rPr lang="tr-TR" dirty="0" err="1"/>
              <a:t>Relationship</a:t>
            </a:r>
            <a:r>
              <a:rPr lang="tr-TR" dirty="0"/>
              <a:t> Development </a:t>
            </a:r>
            <a:r>
              <a:rPr lang="tr-TR" dirty="0" err="1"/>
              <a:t>Intervention</a:t>
            </a:r>
            <a:r>
              <a:rPr lang="tr-TR" dirty="0"/>
              <a:t>), </a:t>
            </a:r>
            <a:r>
              <a:rPr lang="tr-TR" b="1" dirty="0">
                <a:solidFill>
                  <a:srgbClr val="FFC000"/>
                </a:solidFill>
              </a:rPr>
              <a:t>Denver Modeli </a:t>
            </a:r>
            <a:r>
              <a:rPr lang="tr-TR" dirty="0"/>
              <a:t>gibi bazı ilişki temelli uygulamaların etkililiğine yönelik yapılmış araştırmalar, </a:t>
            </a:r>
            <a:r>
              <a:rPr lang="tr-TR" b="1" dirty="0">
                <a:solidFill>
                  <a:srgbClr val="7030A0"/>
                </a:solidFill>
              </a:rPr>
              <a:t>ebeveyn-çocuk ilişkisini temel alan ve etkileşimin çift yönlü, karşılıklı, yanıtlayıcı niteliğine vurgu yapan, ilişki temelli uygulamaların özellikle otistik bozukluğu olan çocuklar için de etkili olabileceğini</a:t>
            </a:r>
            <a:r>
              <a:rPr lang="tr-TR" dirty="0"/>
              <a:t> ileri sürmektedirler.</a:t>
            </a:r>
          </a:p>
        </p:txBody>
      </p:sp>
      <p:sp>
        <p:nvSpPr>
          <p:cNvPr id="4" name="Title 1"/>
          <p:cNvSpPr>
            <a:spLocks noGrp="1"/>
          </p:cNvSpPr>
          <p:nvPr>
            <p:ph type="title"/>
          </p:nvPr>
        </p:nvSpPr>
        <p:spPr>
          <a:xfrm>
            <a:off x="2941176" y="992221"/>
            <a:ext cx="8897565" cy="1136840"/>
          </a:xfrm>
        </p:spPr>
        <p:txBody>
          <a:bodyPr>
            <a:noAutofit/>
          </a:bodyPr>
          <a:lstStyle/>
          <a:p>
            <a:r>
              <a:rPr lang="tr-TR" sz="3200" dirty="0" err="1">
                <a:latin typeface="+mn-lt"/>
              </a:rPr>
              <a:t>ETEÇOM'un</a:t>
            </a:r>
            <a:r>
              <a:rPr lang="tr-TR" sz="3200" dirty="0">
                <a:latin typeface="+mn-lt"/>
              </a:rPr>
              <a:t> Geliştirilme Süreci, Amaçları, Uygulama Şekilleri ve İçeriği</a:t>
            </a:r>
            <a:endParaRPr lang="en-US" sz="3200" dirty="0">
              <a:latin typeface="+mn-lt"/>
            </a:endParaRPr>
          </a:p>
        </p:txBody>
      </p:sp>
      <p:sp>
        <p:nvSpPr>
          <p:cNvPr id="5" name="Alt Bilgi Yer Tutucusu 4">
            <a:extLst>
              <a:ext uri="{FF2B5EF4-FFF2-40B4-BE49-F238E27FC236}">
                <a16:creationId xmlns:a16="http://schemas.microsoft.com/office/drawing/2014/main" id="{C685D2D8-9EB0-F146-B848-D819394274BF}"/>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670927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907606" y="2240844"/>
            <a:ext cx="8695764" cy="4055771"/>
          </a:xfrm>
        </p:spPr>
        <p:txBody>
          <a:bodyPr/>
          <a:lstStyle/>
          <a:p>
            <a:pPr marL="0" indent="0">
              <a:buNone/>
            </a:pPr>
            <a:r>
              <a:rPr lang="tr-TR" sz="2400" b="1" dirty="0" err="1">
                <a:solidFill>
                  <a:srgbClr val="FF0000"/>
                </a:solidFill>
              </a:rPr>
              <a:t>ETEÇOM’u</a:t>
            </a:r>
            <a:r>
              <a:rPr lang="tr-TR" sz="2400" b="1" dirty="0">
                <a:solidFill>
                  <a:srgbClr val="FF0000"/>
                </a:solidFill>
              </a:rPr>
              <a:t> kimler, nerede geliştirmiştir?</a:t>
            </a:r>
          </a:p>
          <a:p>
            <a:r>
              <a:rPr lang="tr-TR" dirty="0"/>
              <a:t>ABD’de </a:t>
            </a:r>
            <a:r>
              <a:rPr lang="tr-TR" b="1" dirty="0">
                <a:solidFill>
                  <a:srgbClr val="7030A0"/>
                </a:solidFill>
              </a:rPr>
              <a:t>Prof. Dr. Gerald </a:t>
            </a:r>
            <a:r>
              <a:rPr lang="tr-TR" b="1" dirty="0" err="1">
                <a:solidFill>
                  <a:srgbClr val="7030A0"/>
                </a:solidFill>
              </a:rPr>
              <a:t>Mahoney</a:t>
            </a:r>
            <a:r>
              <a:rPr lang="tr-TR" b="1" dirty="0">
                <a:solidFill>
                  <a:srgbClr val="7030A0"/>
                </a:solidFill>
              </a:rPr>
              <a:t> ve Prof. Dr. James </a:t>
            </a:r>
            <a:r>
              <a:rPr lang="tr-TR" b="1" dirty="0" err="1">
                <a:solidFill>
                  <a:srgbClr val="7030A0"/>
                </a:solidFill>
              </a:rPr>
              <a:t>MacDonald</a:t>
            </a:r>
            <a:r>
              <a:rPr lang="tr-TR" b="1" dirty="0">
                <a:solidFill>
                  <a:srgbClr val="7030A0"/>
                </a:solidFill>
              </a:rPr>
              <a:t> </a:t>
            </a:r>
            <a:r>
              <a:rPr lang="tr-TR" dirty="0"/>
              <a:t>tarafından 2006 yılında program/müfredat haline getirilmiştir.</a:t>
            </a:r>
          </a:p>
          <a:p>
            <a:r>
              <a:rPr lang="tr-TR" dirty="0"/>
              <a:t>Programın Türkiye’deki telif hakları </a:t>
            </a:r>
            <a:r>
              <a:rPr lang="tr-TR" b="1" dirty="0">
                <a:solidFill>
                  <a:srgbClr val="7030A0"/>
                </a:solidFill>
              </a:rPr>
              <a:t>MAYA AKADEMİ </a:t>
            </a:r>
            <a:r>
              <a:rPr lang="tr-TR" dirty="0"/>
              <a:t>ve eğitim verme yetkisi                   </a:t>
            </a:r>
            <a:r>
              <a:rPr lang="tr-TR" b="1" dirty="0">
                <a:solidFill>
                  <a:srgbClr val="7030A0"/>
                </a:solidFill>
              </a:rPr>
              <a:t>Prof. Dr. İbrahim Halil Diken</a:t>
            </a:r>
            <a:r>
              <a:rPr lang="tr-TR" dirty="0">
                <a:solidFill>
                  <a:schemeClr val="tx1"/>
                </a:solidFill>
              </a:rPr>
              <a:t>’e</a:t>
            </a:r>
            <a:r>
              <a:rPr lang="tr-TR" b="1" dirty="0">
                <a:solidFill>
                  <a:srgbClr val="7030A0"/>
                </a:solidFill>
              </a:rPr>
              <a:t> </a:t>
            </a:r>
            <a:r>
              <a:rPr lang="tr-TR" dirty="0"/>
              <a:t>verilmiştir.</a:t>
            </a:r>
          </a:p>
        </p:txBody>
      </p:sp>
      <p:sp>
        <p:nvSpPr>
          <p:cNvPr id="4" name="Title 1"/>
          <p:cNvSpPr>
            <a:spLocks noGrp="1"/>
          </p:cNvSpPr>
          <p:nvPr>
            <p:ph type="title"/>
          </p:nvPr>
        </p:nvSpPr>
        <p:spPr>
          <a:xfrm>
            <a:off x="2806706" y="956235"/>
            <a:ext cx="8897565" cy="1172826"/>
          </a:xfrm>
        </p:spPr>
        <p:txBody>
          <a:bodyPr>
            <a:noAutofit/>
          </a:bodyPr>
          <a:lstStyle/>
          <a:p>
            <a:r>
              <a:rPr lang="tr-TR" sz="3200" dirty="0" err="1">
                <a:latin typeface="+mn-lt"/>
              </a:rPr>
              <a:t>ETEÇOM'un</a:t>
            </a:r>
            <a:r>
              <a:rPr lang="tr-TR" sz="3200" dirty="0">
                <a:latin typeface="+mn-lt"/>
              </a:rPr>
              <a:t> Geliştirilme Süreci, Amaçları, Uygulama Şekilleri ve İçeriği</a:t>
            </a:r>
            <a:endParaRPr lang="en-US" sz="3200" dirty="0">
              <a:latin typeface="+mn-lt"/>
            </a:endParaRPr>
          </a:p>
        </p:txBody>
      </p:sp>
      <p:sp>
        <p:nvSpPr>
          <p:cNvPr id="5" name="Alt Bilgi Yer Tutucusu 4">
            <a:extLst>
              <a:ext uri="{FF2B5EF4-FFF2-40B4-BE49-F238E27FC236}">
                <a16:creationId xmlns:a16="http://schemas.microsoft.com/office/drawing/2014/main" id="{05D760A5-04F3-5C41-B5E1-5C5B1D4A4511}"/>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752419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933700" y="2274046"/>
            <a:ext cx="8770571" cy="4117026"/>
          </a:xfrm>
        </p:spPr>
        <p:txBody>
          <a:bodyPr>
            <a:normAutofit fontScale="92500" lnSpcReduction="10000"/>
          </a:bodyPr>
          <a:lstStyle/>
          <a:p>
            <a:pPr marL="0" indent="0">
              <a:buNone/>
            </a:pPr>
            <a:r>
              <a:rPr lang="tr-TR" sz="2600" b="1" dirty="0" err="1">
                <a:solidFill>
                  <a:srgbClr val="FF0000"/>
                </a:solidFill>
              </a:rPr>
              <a:t>ETEÇOM’un</a:t>
            </a:r>
            <a:r>
              <a:rPr lang="tr-TR" sz="2600" b="1" dirty="0">
                <a:solidFill>
                  <a:srgbClr val="FF0000"/>
                </a:solidFill>
              </a:rPr>
              <a:t> bilimsel dayanağı var mıdır?</a:t>
            </a:r>
          </a:p>
          <a:p>
            <a:r>
              <a:rPr lang="tr-TR" dirty="0" err="1"/>
              <a:t>ETEÇOM’un</a:t>
            </a:r>
            <a:r>
              <a:rPr lang="tr-TR" dirty="0"/>
              <a:t> </a:t>
            </a:r>
            <a:r>
              <a:rPr lang="tr-TR" dirty="0" err="1"/>
              <a:t>etkiliği</a:t>
            </a:r>
            <a:r>
              <a:rPr lang="tr-TR" dirty="0"/>
              <a:t> </a:t>
            </a:r>
            <a:r>
              <a:rPr lang="tr-TR" b="1" dirty="0">
                <a:solidFill>
                  <a:srgbClr val="7030A0"/>
                </a:solidFill>
              </a:rPr>
              <a:t>farklı yetersizliği olan ya da gelişimi risk altında olan 0-6 yaş arasındaki çocuklar ve ebeveynleri ile ABD; Kore ve Türkiye’de sınanmış </a:t>
            </a:r>
            <a:r>
              <a:rPr lang="tr-TR" dirty="0"/>
              <a:t>ve sınanmaya devam etmektedir.</a:t>
            </a:r>
          </a:p>
          <a:p>
            <a:r>
              <a:rPr lang="tr-TR" dirty="0"/>
              <a:t>Bu çalışmalar temelinde günümüze kadar yapılan ETEÇOM çalışmaları </a:t>
            </a:r>
            <a:r>
              <a:rPr lang="tr-TR" b="1" dirty="0" err="1">
                <a:solidFill>
                  <a:srgbClr val="7030A0"/>
                </a:solidFill>
              </a:rPr>
              <a:t>Down</a:t>
            </a:r>
            <a:r>
              <a:rPr lang="tr-TR" b="1" dirty="0">
                <a:solidFill>
                  <a:srgbClr val="7030A0"/>
                </a:solidFill>
              </a:rPr>
              <a:t> Sendromu, Otistik bozukluk (Otizm), </a:t>
            </a:r>
            <a:r>
              <a:rPr lang="tr-TR" b="1" dirty="0" err="1">
                <a:solidFill>
                  <a:srgbClr val="7030A0"/>
                </a:solidFill>
              </a:rPr>
              <a:t>Serebral</a:t>
            </a:r>
            <a:r>
              <a:rPr lang="tr-TR" b="1" dirty="0">
                <a:solidFill>
                  <a:srgbClr val="7030A0"/>
                </a:solidFill>
              </a:rPr>
              <a:t> </a:t>
            </a:r>
            <a:r>
              <a:rPr lang="tr-TR" b="1" dirty="0" err="1">
                <a:solidFill>
                  <a:srgbClr val="7030A0"/>
                </a:solidFill>
              </a:rPr>
              <a:t>Palsi</a:t>
            </a:r>
            <a:r>
              <a:rPr lang="tr-TR" b="1" dirty="0">
                <a:solidFill>
                  <a:srgbClr val="7030A0"/>
                </a:solidFill>
              </a:rPr>
              <a:t>,  Zihinsel Yetersizlik, Gecikmiş Dil ve Konuşma, Nedeni Belli Olmayan  Gelişimsel Gerilik, </a:t>
            </a:r>
            <a:r>
              <a:rPr lang="tr-TR" b="1" dirty="0" err="1">
                <a:solidFill>
                  <a:srgbClr val="7030A0"/>
                </a:solidFill>
              </a:rPr>
              <a:t>Pramatüre</a:t>
            </a:r>
            <a:r>
              <a:rPr lang="tr-TR" b="1" dirty="0">
                <a:solidFill>
                  <a:srgbClr val="7030A0"/>
                </a:solidFill>
              </a:rPr>
              <a:t>/Düşük Doğum Ağırlığı </a:t>
            </a:r>
            <a:r>
              <a:rPr lang="tr-TR" dirty="0"/>
              <a:t>gibi farkı durumları olan çocuklar ve ebeveynleri üzerinde etkili olduğunu ortaya koymuştur.</a:t>
            </a:r>
          </a:p>
          <a:p>
            <a:r>
              <a:rPr lang="tr-TR" dirty="0"/>
              <a:t>Ayrıca ABD’de Ulusal Otizm Merkezi’nin 2009 yılında yayımladığı rapora göre </a:t>
            </a:r>
            <a:r>
              <a:rPr lang="tr-TR" b="1" dirty="0">
                <a:solidFill>
                  <a:srgbClr val="7030A0"/>
                </a:solidFill>
              </a:rPr>
              <a:t>ilişki temelli uygulamalar (ETEÇOM gibi) umut vadeden uygulamalar </a:t>
            </a:r>
            <a:r>
              <a:rPr lang="tr-TR" dirty="0"/>
              <a:t>arasında yer almaktadır.</a:t>
            </a:r>
          </a:p>
        </p:txBody>
      </p:sp>
      <p:sp>
        <p:nvSpPr>
          <p:cNvPr id="4" name="Title 1"/>
          <p:cNvSpPr>
            <a:spLocks noGrp="1"/>
          </p:cNvSpPr>
          <p:nvPr>
            <p:ph type="title"/>
          </p:nvPr>
        </p:nvSpPr>
        <p:spPr>
          <a:xfrm>
            <a:off x="2806706" y="956235"/>
            <a:ext cx="8897565" cy="1172826"/>
          </a:xfrm>
        </p:spPr>
        <p:txBody>
          <a:bodyPr>
            <a:noAutofit/>
          </a:bodyPr>
          <a:lstStyle/>
          <a:p>
            <a:r>
              <a:rPr lang="tr-TR" sz="3200" dirty="0" err="1">
                <a:latin typeface="+mn-lt"/>
              </a:rPr>
              <a:t>ETEÇOM'un</a:t>
            </a:r>
            <a:r>
              <a:rPr lang="tr-TR" sz="3200" dirty="0">
                <a:latin typeface="+mn-lt"/>
              </a:rPr>
              <a:t> Geliştirilme Süreci, Amaçları, Uygulama Şekilleri ve İçeriği</a:t>
            </a:r>
            <a:endParaRPr lang="en-US" sz="3200" dirty="0">
              <a:latin typeface="+mn-lt"/>
            </a:endParaRPr>
          </a:p>
        </p:txBody>
      </p:sp>
      <p:sp>
        <p:nvSpPr>
          <p:cNvPr id="5" name="Alt Bilgi Yer Tutucusu 4">
            <a:extLst>
              <a:ext uri="{FF2B5EF4-FFF2-40B4-BE49-F238E27FC236}">
                <a16:creationId xmlns:a16="http://schemas.microsoft.com/office/drawing/2014/main" id="{BAF95DC5-9CB7-1F46-9BE8-F8D1F3DE3544}"/>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807110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933700" y="2274046"/>
            <a:ext cx="8770571" cy="4225366"/>
          </a:xfrm>
        </p:spPr>
        <p:txBody>
          <a:bodyPr>
            <a:normAutofit lnSpcReduction="10000"/>
          </a:bodyPr>
          <a:lstStyle/>
          <a:p>
            <a:pPr marL="0" indent="0">
              <a:buNone/>
            </a:pPr>
            <a:r>
              <a:rPr lang="tr-TR" sz="2400" b="1" dirty="0">
                <a:solidFill>
                  <a:srgbClr val="FF0000"/>
                </a:solidFill>
              </a:rPr>
              <a:t>ETEÇOM programı neleri kapsar?</a:t>
            </a:r>
          </a:p>
          <a:p>
            <a:r>
              <a:rPr lang="tr-TR" dirty="0"/>
              <a:t>ETEÇOM, uzman/eğitimci ya da ebeveynin etkileşimsel davranışlarını geliştirerek, çocuğun </a:t>
            </a:r>
            <a:r>
              <a:rPr lang="tr-TR" b="1" dirty="0">
                <a:solidFill>
                  <a:srgbClr val="7030A0"/>
                </a:solidFill>
              </a:rPr>
              <a:t>bilişsel, iletişim ve sosyal duygusal gelişim alanlarında 16 temel davranışı kazanmasını ya da geliştirmesini </a:t>
            </a:r>
            <a:r>
              <a:rPr lang="tr-TR" dirty="0"/>
              <a:t>hedeflemektedir.</a:t>
            </a:r>
          </a:p>
          <a:p>
            <a:r>
              <a:rPr lang="tr-TR" dirty="0" err="1"/>
              <a:t>ETEÇOM’da</a:t>
            </a:r>
            <a:r>
              <a:rPr lang="tr-TR" dirty="0"/>
              <a:t>;</a:t>
            </a:r>
          </a:p>
          <a:p>
            <a:pPr lvl="1">
              <a:buFont typeface="Wingdings" charset="2"/>
              <a:buChar char="Ø"/>
            </a:pPr>
            <a:r>
              <a:rPr lang="tr-TR" sz="2000" b="1" dirty="0">
                <a:solidFill>
                  <a:srgbClr val="00B050"/>
                </a:solidFill>
              </a:rPr>
              <a:t>3 GELİŞİM ALANI ve 16 TEMEL DAVRANIŞ</a:t>
            </a:r>
          </a:p>
          <a:p>
            <a:pPr lvl="1">
              <a:buFont typeface="Wingdings" charset="2"/>
              <a:buChar char="Ø"/>
            </a:pPr>
            <a:r>
              <a:rPr lang="tr-TR" sz="2000" b="1" dirty="0">
                <a:solidFill>
                  <a:srgbClr val="00B050"/>
                </a:solidFill>
              </a:rPr>
              <a:t>66 ÖĞRETİMSEL STRATEJİ ve 130 BİLGİ NOTU</a:t>
            </a:r>
          </a:p>
          <a:p>
            <a:r>
              <a:rPr lang="tr-TR" dirty="0"/>
              <a:t>ETEÇOM </a:t>
            </a:r>
            <a:r>
              <a:rPr lang="tr-TR" b="1" dirty="0">
                <a:solidFill>
                  <a:srgbClr val="7030A0"/>
                </a:solidFill>
              </a:rPr>
              <a:t>haftada 1 ya da 2, 1-1.30 saatlik oturumlar </a:t>
            </a:r>
            <a:r>
              <a:rPr lang="tr-TR" dirty="0"/>
              <a:t>şeklinde düzenlenir. </a:t>
            </a:r>
            <a:r>
              <a:rPr lang="tr-TR" b="1" dirty="0">
                <a:solidFill>
                  <a:srgbClr val="7030A0"/>
                </a:solidFill>
              </a:rPr>
              <a:t>Her oturumda 1-2 strateji</a:t>
            </a:r>
            <a:r>
              <a:rPr lang="tr-TR" dirty="0"/>
              <a:t> çalışılır. </a:t>
            </a:r>
            <a:r>
              <a:rPr lang="tr-TR" b="1" dirty="0">
                <a:solidFill>
                  <a:srgbClr val="7030A0"/>
                </a:solidFill>
              </a:rPr>
              <a:t>Yaklaşık 6 ay içerisinde programdaki stratejiler tamamlanır </a:t>
            </a:r>
            <a:r>
              <a:rPr lang="tr-TR" dirty="0"/>
              <a:t>ve programda belirtildiği gibi uygulandığında </a:t>
            </a:r>
            <a:r>
              <a:rPr lang="tr-TR" b="1" dirty="0">
                <a:solidFill>
                  <a:srgbClr val="7030A0"/>
                </a:solidFill>
              </a:rPr>
              <a:t>çocuğun gelişimde anlamlı gelişmeler </a:t>
            </a:r>
            <a:r>
              <a:rPr lang="tr-TR" dirty="0"/>
              <a:t>gözlenebilir.</a:t>
            </a:r>
          </a:p>
        </p:txBody>
      </p:sp>
      <p:sp>
        <p:nvSpPr>
          <p:cNvPr id="4" name="Title 1"/>
          <p:cNvSpPr>
            <a:spLocks noGrp="1"/>
          </p:cNvSpPr>
          <p:nvPr>
            <p:ph type="title"/>
          </p:nvPr>
        </p:nvSpPr>
        <p:spPr>
          <a:xfrm>
            <a:off x="2806706" y="956235"/>
            <a:ext cx="8897565" cy="1172826"/>
          </a:xfrm>
        </p:spPr>
        <p:txBody>
          <a:bodyPr>
            <a:noAutofit/>
          </a:bodyPr>
          <a:lstStyle/>
          <a:p>
            <a:r>
              <a:rPr lang="tr-TR" sz="3200" dirty="0" err="1">
                <a:latin typeface="+mn-lt"/>
              </a:rPr>
              <a:t>ETEÇOM'un</a:t>
            </a:r>
            <a:r>
              <a:rPr lang="tr-TR" sz="3200" dirty="0">
                <a:latin typeface="+mn-lt"/>
              </a:rPr>
              <a:t> Geliştirilme Süreci, Amaçları, Uygulama Şekilleri ve İçeriği</a:t>
            </a:r>
            <a:endParaRPr lang="en-US" sz="3200" dirty="0">
              <a:latin typeface="+mn-lt"/>
            </a:endParaRPr>
          </a:p>
        </p:txBody>
      </p:sp>
      <p:sp>
        <p:nvSpPr>
          <p:cNvPr id="5" name="Alt Bilgi Yer Tutucusu 4">
            <a:extLst>
              <a:ext uri="{FF2B5EF4-FFF2-40B4-BE49-F238E27FC236}">
                <a16:creationId xmlns:a16="http://schemas.microsoft.com/office/drawing/2014/main" id="{A140CFE3-D588-E246-BF0A-D4481FEA1C2D}"/>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867003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3567" y="194235"/>
            <a:ext cx="11614315" cy="6544236"/>
          </a:xfrm>
        </p:spPr>
        <p:txBody>
          <a:bodyPr>
            <a:noAutofit/>
          </a:bodyPr>
          <a:lstStyle/>
          <a:p>
            <a:pPr marL="800100" lvl="1" indent="-342900" algn="just">
              <a:buFont typeface="+mj-lt"/>
              <a:buAutoNum type="arabicPeriod"/>
            </a:pPr>
            <a:r>
              <a:rPr lang="tr-TR" sz="1800" b="1" dirty="0">
                <a:solidFill>
                  <a:srgbClr val="FF0000"/>
                </a:solidFill>
                <a:effectLst/>
              </a:rPr>
              <a:t>ETEÇOM Öğretimsel Stratejileri</a:t>
            </a:r>
            <a:r>
              <a:rPr lang="tr-TR" sz="1800" b="1" dirty="0">
                <a:effectLst/>
              </a:rPr>
              <a:t>: </a:t>
            </a:r>
            <a:r>
              <a:rPr lang="tr-TR" sz="1800" dirty="0">
                <a:effectLst/>
              </a:rPr>
              <a:t>Çocuğun </a:t>
            </a:r>
            <a:r>
              <a:rPr lang="tr-TR" sz="1800" b="1" dirty="0">
                <a:solidFill>
                  <a:srgbClr val="7030A0"/>
                </a:solidFill>
                <a:effectLst/>
              </a:rPr>
              <a:t>16 temel davranışı </a:t>
            </a:r>
            <a:r>
              <a:rPr lang="tr-TR" sz="1800" dirty="0">
                <a:effectLst/>
              </a:rPr>
              <a:t>kazanmasına ya da geliştirmesini destekleyici uzmanın/ebeveynin ya da eğitimcinin çocukla kullanacağı </a:t>
            </a:r>
            <a:r>
              <a:rPr lang="tr-TR" sz="1800" b="1" dirty="0">
                <a:solidFill>
                  <a:srgbClr val="7030A0"/>
                </a:solidFill>
                <a:effectLst/>
              </a:rPr>
              <a:t>66 öğretimsel strateji ve pratik öneriler</a:t>
            </a:r>
          </a:p>
          <a:p>
            <a:pPr marL="800100" lvl="1" indent="-342900" algn="just">
              <a:buFont typeface="+mj-lt"/>
              <a:buAutoNum type="arabicPeriod"/>
            </a:pPr>
            <a:r>
              <a:rPr lang="tr-TR" sz="1800" b="1" dirty="0">
                <a:solidFill>
                  <a:srgbClr val="FF0000"/>
                </a:solidFill>
                <a:effectLst/>
              </a:rPr>
              <a:t>ETEÇOM Bilgi Notları: </a:t>
            </a:r>
            <a:r>
              <a:rPr lang="tr-TR" sz="1800" dirty="0">
                <a:effectLst/>
              </a:rPr>
              <a:t>16 temel davranış, </a:t>
            </a:r>
            <a:r>
              <a:rPr lang="tr-TR" sz="1800" b="1" dirty="0">
                <a:solidFill>
                  <a:srgbClr val="7030A0"/>
                </a:solidFill>
                <a:effectLst/>
              </a:rPr>
              <a:t>66 strateji ile ilişkili ve bunların neden önemli olduğunu ebeveyne/uzmana/eğitimciye açıklayan 130 bilgi notu ve açıklamaları</a:t>
            </a:r>
          </a:p>
          <a:p>
            <a:pPr marL="800100" lvl="1" indent="-342900" algn="just">
              <a:buFont typeface="+mj-lt"/>
              <a:buAutoNum type="arabicPeriod"/>
            </a:pPr>
            <a:r>
              <a:rPr lang="tr-TR" sz="1800" b="1" dirty="0">
                <a:solidFill>
                  <a:srgbClr val="FF0000"/>
                </a:solidFill>
                <a:effectLst/>
              </a:rPr>
              <a:t>ETEÇOM Ev Ödevi: </a:t>
            </a:r>
            <a:r>
              <a:rPr lang="tr-TR" sz="1800" b="1" dirty="0">
                <a:solidFill>
                  <a:srgbClr val="7030A0"/>
                </a:solidFill>
                <a:effectLst/>
              </a:rPr>
              <a:t>Oturumlarda öğretilen stratejilerin farklı ortam ve durumlarda nasıl kullanılabileceğine dair </a:t>
            </a:r>
            <a:r>
              <a:rPr lang="tr-TR" sz="1800" b="1" dirty="0">
                <a:solidFill>
                  <a:srgbClr val="7030A0"/>
                </a:solidFill>
              </a:rPr>
              <a:t>her oturum sonunda ebeveyn ile geliştirilen eylem planı</a:t>
            </a:r>
            <a:r>
              <a:rPr lang="tr-TR" sz="1800" dirty="0">
                <a:effectLst/>
              </a:rPr>
              <a:t>	</a:t>
            </a:r>
          </a:p>
          <a:p>
            <a:pPr marL="800100" lvl="1" indent="-342900" algn="just">
              <a:buFont typeface="+mj-lt"/>
              <a:buAutoNum type="arabicPeriod"/>
            </a:pPr>
            <a:r>
              <a:rPr lang="tr-TR" sz="1800" b="1" dirty="0">
                <a:solidFill>
                  <a:srgbClr val="FF0000"/>
                </a:solidFill>
              </a:rPr>
              <a:t>ETEÇOM Temel Davranış Seçici: </a:t>
            </a:r>
            <a:r>
              <a:rPr lang="tr-TR" sz="1800" b="1" dirty="0">
                <a:solidFill>
                  <a:srgbClr val="7030A0"/>
                </a:solidFill>
              </a:rPr>
              <a:t>Hangi temel davranışın seçileceğine karar vermede kullanılan </a:t>
            </a:r>
            <a:r>
              <a:rPr lang="tr-TR" sz="1800" dirty="0"/>
              <a:t>ETEÇOM Temel Davranış Seçici Formu</a:t>
            </a:r>
          </a:p>
          <a:p>
            <a:pPr marL="800100" lvl="1" indent="-342900" algn="just">
              <a:buFont typeface="+mj-lt"/>
              <a:buAutoNum type="arabicPeriod"/>
            </a:pPr>
            <a:r>
              <a:rPr lang="tr-TR" sz="1800" b="1" dirty="0">
                <a:solidFill>
                  <a:srgbClr val="FF0000"/>
                </a:solidFill>
              </a:rPr>
              <a:t>ETEÇOM Temel Davranış Profili:</a:t>
            </a:r>
            <a:r>
              <a:rPr lang="tr-TR" sz="1800" b="1" dirty="0"/>
              <a:t> </a:t>
            </a:r>
            <a:r>
              <a:rPr lang="tr-TR" sz="1800" b="1" dirty="0">
                <a:solidFill>
                  <a:srgbClr val="7030A0"/>
                </a:solidFill>
              </a:rPr>
              <a:t>Çocuğun ilgili temel davranışta ilerlemesini değerlendirmeye yönelik geliştirilmiş ölçek</a:t>
            </a:r>
          </a:p>
          <a:p>
            <a:pPr marL="800100" lvl="1" indent="-342900" algn="just">
              <a:buFont typeface="+mj-lt"/>
              <a:buAutoNum type="arabicPeriod"/>
            </a:pPr>
            <a:r>
              <a:rPr lang="tr-TR" sz="1800" b="1" dirty="0">
                <a:solidFill>
                  <a:srgbClr val="FF0000"/>
                </a:solidFill>
              </a:rPr>
              <a:t>ETEÇOM Oturum Kılavuzu:</a:t>
            </a:r>
            <a:r>
              <a:rPr lang="tr-TR" sz="1800" dirty="0">
                <a:solidFill>
                  <a:srgbClr val="FF0000"/>
                </a:solidFill>
              </a:rPr>
              <a:t> </a:t>
            </a:r>
            <a:r>
              <a:rPr lang="tr-TR" sz="1800" dirty="0"/>
              <a:t>ETEÇOM </a:t>
            </a:r>
            <a:r>
              <a:rPr lang="tr-TR" sz="1800" b="1" dirty="0">
                <a:solidFill>
                  <a:srgbClr val="7030A0"/>
                </a:solidFill>
              </a:rPr>
              <a:t>oturumlarını düzenlemede dikkat edilecek noktaları ortaya koyan rehber</a:t>
            </a:r>
          </a:p>
          <a:p>
            <a:pPr marL="800100" lvl="1" indent="-342900" algn="just">
              <a:buFont typeface="+mj-lt"/>
              <a:buAutoNum type="arabicPeriod"/>
            </a:pPr>
            <a:r>
              <a:rPr lang="tr-TR" sz="1800" b="1" dirty="0">
                <a:solidFill>
                  <a:srgbClr val="FF0000"/>
                </a:solidFill>
              </a:rPr>
              <a:t>ETEÇOM Oturum Planı: </a:t>
            </a:r>
            <a:r>
              <a:rPr lang="tr-TR" sz="1800" dirty="0"/>
              <a:t>ETEÇOM </a:t>
            </a:r>
            <a:r>
              <a:rPr lang="tr-TR" sz="1800" b="1" dirty="0">
                <a:solidFill>
                  <a:srgbClr val="7030A0"/>
                </a:solidFill>
              </a:rPr>
              <a:t>oturumunun amaçlarını ve işleyişini düzenleyen uygulamacının oturumu yönetmesine yardım eden rehber plan</a:t>
            </a:r>
          </a:p>
          <a:p>
            <a:pPr marL="800100" lvl="1" indent="-342900" algn="just">
              <a:buFont typeface="+mj-lt"/>
              <a:buAutoNum type="arabicPeriod"/>
            </a:pPr>
            <a:r>
              <a:rPr lang="tr-TR" sz="1800" b="1" dirty="0">
                <a:solidFill>
                  <a:srgbClr val="FF0000"/>
                </a:solidFill>
              </a:rPr>
              <a:t>ETEÇOM Planlama ve İzleme Formu: </a:t>
            </a:r>
            <a:r>
              <a:rPr lang="tr-TR" sz="1800" dirty="0"/>
              <a:t>ETEÇOM </a:t>
            </a:r>
            <a:r>
              <a:rPr lang="tr-TR" sz="1800" b="1" dirty="0">
                <a:solidFill>
                  <a:srgbClr val="7030A0"/>
                </a:solidFill>
              </a:rPr>
              <a:t>stratejilerinin, tartışma noktalarının ve temel davranış profil puanlarının kaydedildiği </a:t>
            </a:r>
            <a:r>
              <a:rPr lang="tr-TR" sz="1800" b="1" dirty="0" err="1">
                <a:solidFill>
                  <a:srgbClr val="7030A0"/>
                </a:solidFill>
              </a:rPr>
              <a:t>ETEÇOM’un</a:t>
            </a:r>
            <a:r>
              <a:rPr lang="tr-TR" sz="1800" b="1" dirty="0">
                <a:solidFill>
                  <a:srgbClr val="7030A0"/>
                </a:solidFill>
              </a:rPr>
              <a:t> ve çocuğun ilerlemesinin izlendiği planlama ve izleme formu</a:t>
            </a:r>
          </a:p>
          <a:p>
            <a:pPr marL="800100" lvl="1" indent="-342900" algn="just">
              <a:buFont typeface="+mj-lt"/>
              <a:buAutoNum type="arabicPeriod"/>
            </a:pPr>
            <a:r>
              <a:rPr lang="tr-TR" sz="1800" b="1" dirty="0">
                <a:solidFill>
                  <a:srgbClr val="FF0000"/>
                </a:solidFill>
              </a:rPr>
              <a:t>ETEÇOM Programının Uygulanması: </a:t>
            </a:r>
            <a:r>
              <a:rPr lang="tr-TR" sz="1800" dirty="0"/>
              <a:t>ETEÇOM </a:t>
            </a:r>
            <a:r>
              <a:rPr lang="tr-TR" sz="1800" b="1" dirty="0">
                <a:solidFill>
                  <a:srgbClr val="7030A0"/>
                </a:solidFill>
              </a:rPr>
              <a:t>programının nasıl uygulanacağını aşama aşama açıklayan bilgilendirici rehber</a:t>
            </a:r>
          </a:p>
        </p:txBody>
      </p:sp>
      <p:sp>
        <p:nvSpPr>
          <p:cNvPr id="4" name="Alt Bilgi Yer Tutucusu 3">
            <a:extLst>
              <a:ext uri="{FF2B5EF4-FFF2-40B4-BE49-F238E27FC236}">
                <a16:creationId xmlns:a16="http://schemas.microsoft.com/office/drawing/2014/main" id="{EE39AA83-26F1-C543-B655-AD66D0EFD039}"/>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697176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3619" y="235527"/>
            <a:ext cx="10515600" cy="675885"/>
          </a:xfrm>
        </p:spPr>
        <p:txBody>
          <a:bodyPr>
            <a:normAutofit/>
          </a:bodyPr>
          <a:lstStyle/>
          <a:p>
            <a:pPr algn="ctr"/>
            <a:r>
              <a:rPr lang="tr-TR" sz="3200" b="1" dirty="0">
                <a:solidFill>
                  <a:srgbClr val="FF0000"/>
                </a:solidFill>
                <a:latin typeface="+mn-lt"/>
              </a:rPr>
              <a:t>3 GELİŞİM ALANI ve 16 TEMEL DAVRANIŞ</a:t>
            </a:r>
          </a:p>
        </p:txBody>
      </p:sp>
      <p:graphicFrame>
        <p:nvGraphicFramePr>
          <p:cNvPr id="4" name="İçerik Yer Tutucusu 3"/>
          <p:cNvGraphicFramePr>
            <a:graphicFrameLocks noGrp="1"/>
          </p:cNvGraphicFramePr>
          <p:nvPr>
            <p:ph sz="quarter" idx="1"/>
            <p:extLst>
              <p:ext uri="{D42A27DB-BD31-4B8C-83A1-F6EECF244321}">
                <p14:modId xmlns:p14="http://schemas.microsoft.com/office/powerpoint/2010/main" val="75646021"/>
              </p:ext>
            </p:extLst>
          </p:nvPr>
        </p:nvGraphicFramePr>
        <p:xfrm>
          <a:off x="138545" y="1205778"/>
          <a:ext cx="11790219" cy="5458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lt Bilgi Yer Tutucusu 4">
            <a:extLst>
              <a:ext uri="{FF2B5EF4-FFF2-40B4-BE49-F238E27FC236}">
                <a16:creationId xmlns:a16="http://schemas.microsoft.com/office/drawing/2014/main" id="{89AC5A10-C7AF-714A-9AD0-799848A734AC}"/>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882981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913529" y="2271058"/>
            <a:ext cx="8833223" cy="3406589"/>
          </a:xfrm>
        </p:spPr>
        <p:txBody>
          <a:bodyPr/>
          <a:lstStyle/>
          <a:p>
            <a:r>
              <a:rPr lang="tr-TR" b="1" dirty="0">
                <a:solidFill>
                  <a:srgbClr val="7030A0"/>
                </a:solidFill>
              </a:rPr>
              <a:t>Çocuğun 16 temel davranışı kazanmasına ya da geliştirmesini destekleyen uzmanın/ebeveynin ya da eğitimcinin çocukla kullanacağı 66 öğretimsel strateji ve pratik öneriler</a:t>
            </a:r>
          </a:p>
          <a:p>
            <a:r>
              <a:rPr lang="tr-TR" b="1" dirty="0">
                <a:solidFill>
                  <a:srgbClr val="7030A0"/>
                </a:solidFill>
              </a:rPr>
              <a:t>16 temel davranış, 66 strateji ile ilişkili ve bunların neden önemli olduğunu ebeveyne/uzmana/eğitimciye açıklayan 130 bilgi notu ve açıklamaları</a:t>
            </a:r>
          </a:p>
        </p:txBody>
      </p:sp>
      <p:sp>
        <p:nvSpPr>
          <p:cNvPr id="4" name="Unvan 1"/>
          <p:cNvSpPr>
            <a:spLocks noGrp="1"/>
          </p:cNvSpPr>
          <p:nvPr>
            <p:ph type="title"/>
          </p:nvPr>
        </p:nvSpPr>
        <p:spPr>
          <a:xfrm>
            <a:off x="2793999" y="1281409"/>
            <a:ext cx="8952753" cy="675885"/>
          </a:xfrm>
        </p:spPr>
        <p:txBody>
          <a:bodyPr>
            <a:normAutofit fontScale="90000"/>
          </a:bodyPr>
          <a:lstStyle/>
          <a:p>
            <a:pPr lvl="0" algn="ctr"/>
            <a:r>
              <a:rPr lang="tr-TR" sz="3600" b="1" dirty="0">
                <a:solidFill>
                  <a:srgbClr val="FF0000"/>
                </a:solidFill>
                <a:latin typeface="+mn-lt"/>
              </a:rPr>
              <a:t>66 ÖĞRETİMSEL STRATEJİ ve 130 BİLGİ NOTU</a:t>
            </a:r>
            <a:br>
              <a:rPr lang="tr-TR" sz="3600" dirty="0">
                <a:solidFill>
                  <a:srgbClr val="FF0000"/>
                </a:solidFill>
                <a:latin typeface="+mn-lt"/>
              </a:rPr>
            </a:br>
            <a:endParaRPr lang="tr-TR" sz="3200" b="1" dirty="0">
              <a:solidFill>
                <a:srgbClr val="FF0000"/>
              </a:solidFill>
              <a:latin typeface="+mn-lt"/>
            </a:endParaRPr>
          </a:p>
        </p:txBody>
      </p:sp>
      <p:sp>
        <p:nvSpPr>
          <p:cNvPr id="5" name="Alt Bilgi Yer Tutucusu 4">
            <a:extLst>
              <a:ext uri="{FF2B5EF4-FFF2-40B4-BE49-F238E27FC236}">
                <a16:creationId xmlns:a16="http://schemas.microsoft.com/office/drawing/2014/main" id="{9269D0FE-87DA-8141-808C-A6EB378AC389}"/>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4111788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853765" y="986117"/>
            <a:ext cx="8890000" cy="5647765"/>
          </a:xfrm>
        </p:spPr>
        <p:txBody>
          <a:bodyPr>
            <a:normAutofit/>
          </a:bodyPr>
          <a:lstStyle/>
          <a:p>
            <a:pPr marL="0" indent="0">
              <a:lnSpc>
                <a:spcPct val="115000"/>
              </a:lnSpc>
              <a:spcAft>
                <a:spcPts val="0"/>
              </a:spcAft>
              <a:buNone/>
            </a:pPr>
            <a:r>
              <a:rPr lang="tr-TR" sz="3200" b="1" dirty="0">
                <a:solidFill>
                  <a:srgbClr val="FF0000"/>
                </a:solidFill>
                <a:ea typeface="Calibri"/>
                <a:cs typeface="Arial" panose="020B0604020202020204" pitchFamily="34" charset="0"/>
              </a:rPr>
              <a:t>A) BİLİŞSEL</a:t>
            </a:r>
            <a:r>
              <a:rPr lang="tr-TR" sz="3200" dirty="0">
                <a:solidFill>
                  <a:srgbClr val="FF0000"/>
                </a:solidFill>
                <a:ea typeface="Calibri"/>
                <a:cs typeface="Arial" panose="020B0604020202020204" pitchFamily="34" charset="0"/>
              </a:rPr>
              <a:t> </a:t>
            </a:r>
            <a:r>
              <a:rPr lang="tr-TR" sz="3200" b="1" dirty="0">
                <a:solidFill>
                  <a:srgbClr val="FF0000"/>
                </a:solidFill>
                <a:ea typeface="Calibri"/>
                <a:cs typeface="Arial" panose="020B0604020202020204" pitchFamily="34" charset="0"/>
              </a:rPr>
              <a:t>GELİŞİM</a:t>
            </a:r>
            <a:endParaRPr lang="tr-TR" sz="3200" b="1" dirty="0">
              <a:solidFill>
                <a:srgbClr val="FF0000"/>
              </a:solidFill>
              <a:cs typeface="Arial" panose="020B0604020202020204" pitchFamily="34" charset="0"/>
            </a:endParaRPr>
          </a:p>
          <a:p>
            <a:pPr marL="0" indent="0">
              <a:buNone/>
            </a:pPr>
            <a:r>
              <a:rPr lang="tr-TR" sz="2400" b="1" dirty="0">
                <a:solidFill>
                  <a:srgbClr val="00B0F0"/>
                </a:solidFill>
                <a:cs typeface="Arial" panose="020B0604020202020204" pitchFamily="34" charset="0"/>
              </a:rPr>
              <a:t>1. Sosyal oyunu</a:t>
            </a:r>
            <a:r>
              <a:rPr lang="tr-TR" sz="2400" dirty="0">
                <a:solidFill>
                  <a:srgbClr val="00B0F0"/>
                </a:solidFill>
                <a:cs typeface="Arial" panose="020B0604020202020204" pitchFamily="34" charset="0"/>
              </a:rPr>
              <a:t> </a:t>
            </a:r>
            <a:r>
              <a:rPr lang="tr-TR" sz="2400" b="1" dirty="0">
                <a:solidFill>
                  <a:srgbClr val="00B0F0"/>
                </a:solidFill>
                <a:cs typeface="Arial" panose="020B0604020202020204" pitchFamily="34" charset="0"/>
              </a:rPr>
              <a:t>destekleyen ETEÇOM stratejileri:</a:t>
            </a:r>
            <a:endParaRPr lang="tr-TR" b="1" dirty="0">
              <a:solidFill>
                <a:srgbClr val="00B0F0"/>
              </a:solidFill>
              <a:cs typeface="Arial" panose="020B0604020202020204" pitchFamily="34" charset="0"/>
            </a:endParaRPr>
          </a:p>
          <a:p>
            <a:r>
              <a:rPr lang="tr-TR" b="1" i="1" dirty="0">
                <a:cs typeface="Arial" panose="020B0604020202020204" pitchFamily="34" charset="0"/>
              </a:rPr>
              <a:t>Çocuğun dünyasına girmek.</a:t>
            </a:r>
            <a:endParaRPr lang="tr-TR" dirty="0">
              <a:cs typeface="Arial" panose="020B0604020202020204" pitchFamily="34" charset="0"/>
            </a:endParaRPr>
          </a:p>
          <a:p>
            <a:r>
              <a:rPr lang="tr-TR" b="1" i="1" dirty="0">
                <a:cs typeface="Arial" panose="020B0604020202020204" pitchFamily="34" charset="0"/>
              </a:rPr>
              <a:t>Etkinliğe katılmak için çocuğunuzun yaptıklarının aynısını yapmak</a:t>
            </a:r>
            <a:r>
              <a:rPr lang="tr-TR" dirty="0">
                <a:cs typeface="Arial" panose="020B0604020202020204" pitchFamily="34" charset="0"/>
              </a:rPr>
              <a:t> </a:t>
            </a:r>
            <a:r>
              <a:rPr lang="tr-TR" b="1" i="1" dirty="0">
                <a:cs typeface="Arial" panose="020B0604020202020204" pitchFamily="34" charset="0"/>
              </a:rPr>
              <a:t>(“ayna tutma”) ve paralel oyun oynamak.</a:t>
            </a:r>
            <a:endParaRPr lang="tr-TR" dirty="0">
              <a:cs typeface="Arial" panose="020B0604020202020204" pitchFamily="34" charset="0"/>
            </a:endParaRPr>
          </a:p>
          <a:p>
            <a:r>
              <a:rPr lang="tr-TR" b="1" i="1" dirty="0">
                <a:cs typeface="Arial" panose="020B0604020202020204" pitchFamily="34" charset="0"/>
              </a:rPr>
              <a:t>Sıra almak ve beklemek.</a:t>
            </a:r>
            <a:endParaRPr lang="tr-TR" dirty="0">
              <a:cs typeface="Arial" panose="020B0604020202020204" pitchFamily="34" charset="0"/>
            </a:endParaRPr>
          </a:p>
          <a:p>
            <a:r>
              <a:rPr lang="tr-TR" b="1" i="1" dirty="0">
                <a:cs typeface="Arial" panose="020B0604020202020204" pitchFamily="34" charset="0"/>
              </a:rPr>
              <a:t>Oyuncak olmadan yüz-yüze oyunlar oynamak.</a:t>
            </a:r>
            <a:endParaRPr lang="tr-TR" dirty="0">
              <a:cs typeface="Arial" panose="020B0604020202020204" pitchFamily="34" charset="0"/>
            </a:endParaRPr>
          </a:p>
          <a:p>
            <a:r>
              <a:rPr lang="tr-TR" b="1" i="1" dirty="0">
                <a:cs typeface="Arial" panose="020B0604020202020204" pitchFamily="34" charset="0"/>
              </a:rPr>
              <a:t>Çocuğunuzun davranışlarını ve iletişimlerini taklit etmek.</a:t>
            </a:r>
            <a:endParaRPr lang="tr-TR" dirty="0">
              <a:cs typeface="Arial" panose="020B0604020202020204" pitchFamily="34" charset="0"/>
            </a:endParaRPr>
          </a:p>
          <a:p>
            <a:r>
              <a:rPr lang="tr-TR" b="1" i="1" dirty="0">
                <a:cs typeface="Arial" panose="020B0604020202020204" pitchFamily="34" charset="0"/>
              </a:rPr>
              <a:t>Beklenti içinde beklemek.</a:t>
            </a:r>
            <a:endParaRPr lang="tr-TR" dirty="0">
              <a:cs typeface="Arial" panose="020B0604020202020204" pitchFamily="34" charset="0"/>
            </a:endParaRPr>
          </a:p>
          <a:p>
            <a:r>
              <a:rPr lang="tr-TR" b="1" i="1" dirty="0">
                <a:cs typeface="Arial" panose="020B0604020202020204" pitchFamily="34" charset="0"/>
              </a:rPr>
              <a:t>Oyun arkadaşı gibi davranmak.</a:t>
            </a:r>
            <a:endParaRPr lang="tr-TR" dirty="0">
              <a:cs typeface="Arial" panose="020B0604020202020204" pitchFamily="34" charset="0"/>
            </a:endParaRPr>
          </a:p>
          <a:p>
            <a:r>
              <a:rPr lang="tr-TR" b="1" i="1" dirty="0">
                <a:cs typeface="Arial" panose="020B0604020202020204" pitchFamily="34" charset="0"/>
              </a:rPr>
              <a:t>Çocuğun davranabileceği şekilde davranmak.</a:t>
            </a:r>
            <a:endParaRPr lang="tr-TR" dirty="0">
              <a:cs typeface="Arial" panose="020B0604020202020204" pitchFamily="34" charset="0"/>
            </a:endParaRPr>
          </a:p>
          <a:p>
            <a:r>
              <a:rPr lang="tr-TR" b="1" i="1" dirty="0">
                <a:cs typeface="Arial" panose="020B0604020202020204" pitchFamily="34" charset="0"/>
              </a:rPr>
              <a:t>Çocuğun temposuna yetişmek.</a:t>
            </a:r>
            <a:endParaRPr lang="tr-TR" dirty="0">
              <a:cs typeface="Arial" panose="020B0604020202020204"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17874" y="4690385"/>
            <a:ext cx="1825891" cy="194349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568977B1-77AE-0545-97D2-A55E9688F643}"/>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762859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898587" y="1031628"/>
            <a:ext cx="8887755" cy="4944843"/>
          </a:xfrm>
        </p:spPr>
        <p:txBody>
          <a:bodyPr>
            <a:normAutofit/>
          </a:bodyPr>
          <a:lstStyle/>
          <a:p>
            <a:pPr marL="0" indent="0">
              <a:buNone/>
            </a:pPr>
            <a:r>
              <a:rPr lang="tr-TR" sz="3200" b="1" dirty="0">
                <a:solidFill>
                  <a:srgbClr val="FF0000"/>
                </a:solidFill>
                <a:ea typeface="Calibri"/>
                <a:cs typeface="Arial" panose="020B0604020202020204" pitchFamily="34" charset="0"/>
              </a:rPr>
              <a:t>A) BİLİŞSEL</a:t>
            </a:r>
            <a:r>
              <a:rPr lang="tr-TR" sz="3200" dirty="0">
                <a:solidFill>
                  <a:srgbClr val="FF0000"/>
                </a:solidFill>
                <a:ea typeface="Calibri"/>
                <a:cs typeface="Arial" panose="020B0604020202020204" pitchFamily="34" charset="0"/>
              </a:rPr>
              <a:t> </a:t>
            </a:r>
            <a:r>
              <a:rPr lang="tr-TR" sz="3200" b="1" dirty="0">
                <a:solidFill>
                  <a:srgbClr val="FF0000"/>
                </a:solidFill>
                <a:ea typeface="Calibri"/>
                <a:cs typeface="Arial" panose="020B0604020202020204" pitchFamily="34" charset="0"/>
              </a:rPr>
              <a:t>GELİŞİM</a:t>
            </a:r>
            <a:endParaRPr lang="tr-TR" sz="3200" b="1" dirty="0">
              <a:solidFill>
                <a:srgbClr val="FF0000"/>
              </a:solidFill>
              <a:cs typeface="Arial" panose="020B0604020202020204" pitchFamily="34" charset="0"/>
            </a:endParaRPr>
          </a:p>
          <a:p>
            <a:pPr marL="0" indent="0">
              <a:buNone/>
            </a:pPr>
            <a:r>
              <a:rPr lang="tr-TR" sz="2400" b="1" dirty="0">
                <a:solidFill>
                  <a:srgbClr val="00B0F0"/>
                </a:solidFill>
                <a:cs typeface="Arial" panose="020B0604020202020204" pitchFamily="34" charset="0"/>
              </a:rPr>
              <a:t>2. Etkileşim başlatmayı</a:t>
            </a:r>
            <a:r>
              <a:rPr lang="tr-TR" sz="2400" dirty="0">
                <a:solidFill>
                  <a:srgbClr val="00B0F0"/>
                </a:solidFill>
                <a:cs typeface="Arial" panose="020B0604020202020204" pitchFamily="34" charset="0"/>
              </a:rPr>
              <a:t> </a:t>
            </a:r>
            <a:r>
              <a:rPr lang="tr-TR" sz="2400" b="1" dirty="0">
                <a:solidFill>
                  <a:srgbClr val="00B0F0"/>
                </a:solidFill>
                <a:cs typeface="Arial" panose="020B0604020202020204" pitchFamily="34" charset="0"/>
              </a:rPr>
              <a:t>destekleyen ETEÇOM stratejileri:</a:t>
            </a:r>
            <a:endParaRPr lang="tr-TR" b="1" dirty="0">
              <a:solidFill>
                <a:srgbClr val="00B0F0"/>
              </a:solidFill>
              <a:cs typeface="Arial" panose="020B0604020202020204" pitchFamily="34" charset="0"/>
            </a:endParaRPr>
          </a:p>
          <a:p>
            <a:r>
              <a:rPr lang="tr-TR" b="1" i="1" dirty="0">
                <a:cs typeface="Arial" panose="020B0604020202020204" pitchFamily="34" charset="0"/>
              </a:rPr>
              <a:t>Çocuğun dünyasına girmek.</a:t>
            </a:r>
            <a:endParaRPr lang="tr-TR" dirty="0">
              <a:cs typeface="Arial" panose="020B0604020202020204" pitchFamily="34" charset="0"/>
            </a:endParaRPr>
          </a:p>
          <a:p>
            <a:r>
              <a:rPr lang="tr-TR" b="1" i="1" dirty="0">
                <a:cs typeface="Arial" panose="020B0604020202020204" pitchFamily="34" charset="0"/>
              </a:rPr>
              <a:t>Sizin daha az konuşmanız ile çocuğunuzun daha fazla konuşması.</a:t>
            </a:r>
            <a:endParaRPr lang="tr-TR" dirty="0">
              <a:cs typeface="Arial" panose="020B0604020202020204" pitchFamily="34" charset="0"/>
            </a:endParaRPr>
          </a:p>
          <a:p>
            <a:r>
              <a:rPr lang="tr-TR" b="1" i="1" dirty="0">
                <a:cs typeface="Arial" panose="020B0604020202020204" pitchFamily="34" charset="0"/>
              </a:rPr>
              <a:t>Çocuğun etkileşimde bulunmasını beklemek.</a:t>
            </a:r>
            <a:endParaRPr lang="tr-TR" dirty="0">
              <a:cs typeface="Arial" panose="020B0604020202020204" pitchFamily="34" charset="0"/>
            </a:endParaRPr>
          </a:p>
          <a:p>
            <a:r>
              <a:rPr lang="tr-TR" b="1" i="1" dirty="0">
                <a:cs typeface="Arial" panose="020B0604020202020204" pitchFamily="34" charset="0"/>
              </a:rPr>
              <a:t>Çocuğun oynadığı oyuncaklarla oynamak.</a:t>
            </a:r>
            <a:endParaRPr lang="tr-TR" dirty="0">
              <a:cs typeface="Arial" panose="020B0604020202020204" pitchFamily="34" charset="0"/>
            </a:endParaRPr>
          </a:p>
          <a:p>
            <a:r>
              <a:rPr lang="tr-TR" b="1" i="1" dirty="0">
                <a:cs typeface="Arial" panose="020B0604020202020204" pitchFamily="34" charset="0"/>
              </a:rPr>
              <a:t>Çocuğun gösterdiği istemsiz seslendirmelere, yüzdeki ifadelere ve</a:t>
            </a:r>
            <a:r>
              <a:rPr lang="tr-TR" dirty="0">
                <a:cs typeface="Arial" panose="020B0604020202020204" pitchFamily="34" charset="0"/>
              </a:rPr>
              <a:t> </a:t>
            </a:r>
            <a:r>
              <a:rPr lang="tr-TR" b="1" i="1" dirty="0">
                <a:cs typeface="Arial" panose="020B0604020202020204" pitchFamily="34" charset="0"/>
              </a:rPr>
              <a:t>mimiklere sanki anlamlı bir sohbetmiş ya da amaçlı bir iletişimmiş gibi</a:t>
            </a:r>
            <a:r>
              <a:rPr lang="tr-TR" dirty="0">
                <a:cs typeface="Arial" panose="020B0604020202020204" pitchFamily="34" charset="0"/>
              </a:rPr>
              <a:t> </a:t>
            </a:r>
            <a:r>
              <a:rPr lang="tr-TR" b="1" i="1" dirty="0">
                <a:cs typeface="Arial" panose="020B0604020202020204" pitchFamily="34" charset="0"/>
              </a:rPr>
              <a:t>yanıt vermek.</a:t>
            </a:r>
            <a:endParaRPr lang="tr-TR" dirty="0">
              <a:cs typeface="Arial" panose="020B0604020202020204" pitchFamily="34" charset="0"/>
            </a:endParaRPr>
          </a:p>
          <a:p>
            <a:r>
              <a:rPr lang="tr-TR" b="1" i="1" dirty="0">
                <a:cs typeface="Arial" panose="020B0604020202020204" pitchFamily="34" charset="0"/>
              </a:rPr>
              <a:t>Soru sormadan iletişim kurmak</a:t>
            </a:r>
            <a:endParaRPr lang="tr-TR" dirty="0">
              <a:cs typeface="Arial" panose="020B0604020202020204" pitchFamily="34" charset="0"/>
            </a:endParaRPr>
          </a:p>
          <a:p>
            <a:r>
              <a:rPr lang="tr-TR" b="1" i="1" dirty="0">
                <a:cs typeface="Arial" panose="020B0604020202020204" pitchFamily="34" charset="0"/>
              </a:rPr>
              <a:t>Çocuğun liderliğini takip etmek.</a:t>
            </a:r>
            <a:endParaRPr lang="tr-TR" dirty="0">
              <a:solidFill>
                <a:srgbClr val="00B0F0"/>
              </a:solidFill>
            </a:endParaRPr>
          </a:p>
          <a:p>
            <a:pPr marL="0" indent="0">
              <a:buNone/>
            </a:pPr>
            <a:endParaRPr lang="tr-TR"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36685" y="279740"/>
            <a:ext cx="2549657" cy="127482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2847B328-6D0A-D74B-B3F2-EFDE3C22A74D}"/>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305987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883646" y="911412"/>
            <a:ext cx="8875060" cy="5543176"/>
          </a:xfrm>
        </p:spPr>
        <p:txBody>
          <a:bodyPr>
            <a:normAutofit/>
          </a:bodyPr>
          <a:lstStyle/>
          <a:p>
            <a:pPr marL="0" indent="0">
              <a:buNone/>
            </a:pPr>
            <a:r>
              <a:rPr lang="tr-TR" sz="3200" b="1" dirty="0">
                <a:solidFill>
                  <a:srgbClr val="FF0000"/>
                </a:solidFill>
                <a:ea typeface="Calibri"/>
                <a:cs typeface="Arial" panose="020B0604020202020204" pitchFamily="34" charset="0"/>
              </a:rPr>
              <a:t>A) BİLİŞSEL</a:t>
            </a:r>
            <a:r>
              <a:rPr lang="tr-TR" sz="3200" dirty="0">
                <a:solidFill>
                  <a:srgbClr val="FF0000"/>
                </a:solidFill>
                <a:ea typeface="Calibri"/>
                <a:cs typeface="Arial" panose="020B0604020202020204" pitchFamily="34" charset="0"/>
              </a:rPr>
              <a:t> </a:t>
            </a:r>
            <a:r>
              <a:rPr lang="tr-TR" sz="3200" b="1" dirty="0">
                <a:solidFill>
                  <a:srgbClr val="FF0000"/>
                </a:solidFill>
                <a:ea typeface="Calibri"/>
                <a:cs typeface="Arial" panose="020B0604020202020204" pitchFamily="34" charset="0"/>
              </a:rPr>
              <a:t>GELİŞİM</a:t>
            </a:r>
            <a:endParaRPr lang="tr-TR" sz="3200" b="1" dirty="0">
              <a:solidFill>
                <a:srgbClr val="FF0000"/>
              </a:solidFill>
              <a:cs typeface="Arial" panose="020B0604020202020204" pitchFamily="34" charset="0"/>
            </a:endParaRPr>
          </a:p>
          <a:p>
            <a:pPr marL="0" indent="0">
              <a:buNone/>
            </a:pPr>
            <a:r>
              <a:rPr lang="tr-TR" sz="2400" b="1" dirty="0">
                <a:solidFill>
                  <a:srgbClr val="00B0F0"/>
                </a:solidFill>
                <a:cs typeface="Arial" panose="020B0604020202020204" pitchFamily="34" charset="0"/>
              </a:rPr>
              <a:t>3. Araştırmayı</a:t>
            </a:r>
            <a:r>
              <a:rPr lang="tr-TR" sz="2400" dirty="0">
                <a:solidFill>
                  <a:srgbClr val="00B0F0"/>
                </a:solidFill>
                <a:cs typeface="Arial" panose="020B0604020202020204" pitchFamily="34" charset="0"/>
              </a:rPr>
              <a:t> </a:t>
            </a:r>
            <a:r>
              <a:rPr lang="tr-TR" sz="2400" b="1" dirty="0">
                <a:solidFill>
                  <a:srgbClr val="00B0F0"/>
                </a:solidFill>
                <a:cs typeface="Arial" panose="020B0604020202020204" pitchFamily="34" charset="0"/>
              </a:rPr>
              <a:t>destekleyen ETEÇOM stratejileri:</a:t>
            </a:r>
            <a:endParaRPr lang="tr-TR" sz="2400" dirty="0">
              <a:solidFill>
                <a:srgbClr val="00B0F0"/>
              </a:solidFill>
              <a:cs typeface="Arial" panose="020B0604020202020204" pitchFamily="34" charset="0"/>
            </a:endParaRPr>
          </a:p>
          <a:p>
            <a:r>
              <a:rPr lang="tr-TR" b="1" i="1" dirty="0">
                <a:cs typeface="Arial" panose="020B0604020202020204" pitchFamily="34" charset="0"/>
              </a:rPr>
              <a:t>Tekrarlanan oyunu devam ettirmek.</a:t>
            </a:r>
            <a:endParaRPr lang="tr-TR" dirty="0">
              <a:cs typeface="Arial" panose="020B0604020202020204" pitchFamily="34" charset="0"/>
            </a:endParaRPr>
          </a:p>
          <a:p>
            <a:r>
              <a:rPr lang="tr-TR" b="1" i="1" dirty="0">
                <a:cs typeface="Arial" panose="020B0604020202020204" pitchFamily="34" charset="0"/>
              </a:rPr>
              <a:t>Çocuğun davranışını gözlemlemek.</a:t>
            </a:r>
            <a:endParaRPr lang="tr-TR" dirty="0">
              <a:cs typeface="Arial" panose="020B0604020202020204" pitchFamily="34" charset="0"/>
            </a:endParaRPr>
          </a:p>
          <a:p>
            <a:r>
              <a:rPr lang="tr-TR" b="1" i="1" dirty="0">
                <a:cs typeface="Arial" panose="020B0604020202020204" pitchFamily="34" charset="0"/>
              </a:rPr>
              <a:t>Çocuğun bir sonraki gelişimsel basamağa geçmesine yardım</a:t>
            </a:r>
            <a:r>
              <a:rPr lang="tr-TR" dirty="0">
                <a:cs typeface="Arial" panose="020B0604020202020204" pitchFamily="34" charset="0"/>
              </a:rPr>
              <a:t> </a:t>
            </a:r>
            <a:r>
              <a:rPr lang="tr-TR" b="1" i="1" dirty="0">
                <a:cs typeface="Arial" panose="020B0604020202020204" pitchFamily="34" charset="0"/>
              </a:rPr>
              <a:t>etmek.</a:t>
            </a:r>
            <a:endParaRPr lang="tr-TR" dirty="0">
              <a:cs typeface="Arial" panose="020B0604020202020204" pitchFamily="34" charset="0"/>
            </a:endParaRPr>
          </a:p>
          <a:p>
            <a:r>
              <a:rPr lang="tr-TR" b="1" i="1" dirty="0">
                <a:cs typeface="Arial" panose="020B0604020202020204" pitchFamily="34" charset="0"/>
              </a:rPr>
              <a:t>Çevreyi değiştirmek.</a:t>
            </a:r>
            <a:endParaRPr lang="tr-TR" dirty="0">
              <a:cs typeface="Arial" panose="020B0604020202020204" pitchFamily="34" charset="0"/>
            </a:endParaRPr>
          </a:p>
          <a:p>
            <a:r>
              <a:rPr lang="tr-TR" b="1" i="1" dirty="0">
                <a:cs typeface="Arial" panose="020B0604020202020204" pitchFamily="34" charset="0"/>
              </a:rPr>
              <a:t>Çocuğun yaptığı şeye değer vermek.</a:t>
            </a:r>
            <a:endParaRPr lang="tr-TR" dirty="0">
              <a:cs typeface="Arial" panose="020B0604020202020204" pitchFamily="34" charset="0"/>
            </a:endParaRPr>
          </a:p>
          <a:p>
            <a:r>
              <a:rPr lang="tr-TR" b="1" i="1" dirty="0">
                <a:cs typeface="Arial" panose="020B0604020202020204" pitchFamily="34" charset="0"/>
              </a:rPr>
              <a:t>Çocuğun davranışını gelişimsel olarak yorumlamak.</a:t>
            </a:r>
            <a:endParaRPr lang="tr-TR" dirty="0">
              <a:cs typeface="Arial" panose="020B0604020202020204" pitchFamily="34" charset="0"/>
            </a:endParaRPr>
          </a:p>
          <a:p>
            <a:r>
              <a:rPr lang="tr-TR" b="1" i="1" dirty="0">
                <a:cs typeface="Arial" panose="020B0604020202020204" pitchFamily="34" charset="0"/>
              </a:rPr>
              <a:t>Çocuktan onun gelişimsel seviyesine uygun davranışlar istemek.</a:t>
            </a:r>
            <a:endParaRPr lang="tr-TR" dirty="0">
              <a:cs typeface="Arial" panose="020B0604020202020204" pitchFamily="34" charset="0"/>
            </a:endParaRPr>
          </a:p>
          <a:p>
            <a:r>
              <a:rPr lang="tr-TR" b="1" i="1" dirty="0">
                <a:cs typeface="Arial" panose="020B0604020202020204" pitchFamily="34" charset="0"/>
              </a:rPr>
              <a:t>Çocuğun liderliğini takip etmek.</a:t>
            </a:r>
            <a:endParaRPr lang="tr-TR" dirty="0">
              <a:cs typeface="Arial" panose="020B0604020202020204" pitchFamily="34"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64631" y="159186"/>
            <a:ext cx="2671068" cy="153041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71C7A052-AD12-274D-9D79-90DF3BC33DC1}"/>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693297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868706" y="963038"/>
            <a:ext cx="8845176" cy="4729551"/>
          </a:xfrm>
        </p:spPr>
        <p:txBody>
          <a:bodyPr>
            <a:normAutofit/>
          </a:bodyPr>
          <a:lstStyle/>
          <a:p>
            <a:pPr marL="0" indent="0">
              <a:buNone/>
            </a:pPr>
            <a:r>
              <a:rPr lang="tr-TR" sz="3200" b="1" dirty="0">
                <a:solidFill>
                  <a:srgbClr val="FF0000"/>
                </a:solidFill>
                <a:ea typeface="Calibri"/>
                <a:cs typeface="Arial" panose="020B0604020202020204" pitchFamily="34" charset="0"/>
              </a:rPr>
              <a:t>A) BİLİŞSEL</a:t>
            </a:r>
            <a:r>
              <a:rPr lang="tr-TR" sz="3200" dirty="0">
                <a:solidFill>
                  <a:srgbClr val="FF0000"/>
                </a:solidFill>
                <a:ea typeface="Calibri"/>
                <a:cs typeface="Arial" panose="020B0604020202020204" pitchFamily="34" charset="0"/>
              </a:rPr>
              <a:t> </a:t>
            </a:r>
            <a:r>
              <a:rPr lang="tr-TR" sz="3200" b="1" dirty="0">
                <a:solidFill>
                  <a:srgbClr val="FF0000"/>
                </a:solidFill>
                <a:ea typeface="Calibri"/>
                <a:cs typeface="Arial" panose="020B0604020202020204" pitchFamily="34" charset="0"/>
              </a:rPr>
              <a:t>GELİŞİM</a:t>
            </a:r>
            <a:endParaRPr lang="tr-TR" sz="3200" b="1" dirty="0">
              <a:solidFill>
                <a:srgbClr val="FF0000"/>
              </a:solidFill>
              <a:cs typeface="Arial" panose="020B0604020202020204" pitchFamily="34" charset="0"/>
            </a:endParaRPr>
          </a:p>
          <a:p>
            <a:pPr marL="0" indent="0">
              <a:buNone/>
            </a:pPr>
            <a:r>
              <a:rPr lang="tr-TR" sz="2400" b="1" dirty="0">
                <a:solidFill>
                  <a:srgbClr val="00B0F0"/>
                </a:solidFill>
                <a:cs typeface="Arial" panose="020B0604020202020204" pitchFamily="34" charset="0"/>
              </a:rPr>
              <a:t>4. Problem çözmeyi</a:t>
            </a:r>
            <a:r>
              <a:rPr lang="tr-TR" sz="2400" dirty="0">
                <a:solidFill>
                  <a:srgbClr val="00B0F0"/>
                </a:solidFill>
                <a:cs typeface="Arial" panose="020B0604020202020204" pitchFamily="34" charset="0"/>
              </a:rPr>
              <a:t> </a:t>
            </a:r>
            <a:r>
              <a:rPr lang="tr-TR" sz="2400" b="1" dirty="0">
                <a:solidFill>
                  <a:srgbClr val="00B0F0"/>
                </a:solidFill>
                <a:cs typeface="Arial" panose="020B0604020202020204" pitchFamily="34" charset="0"/>
              </a:rPr>
              <a:t>destekleyen ETEÇOM stratejileri:</a:t>
            </a:r>
            <a:endParaRPr lang="tr-TR" b="1" dirty="0">
              <a:solidFill>
                <a:srgbClr val="00B0F0"/>
              </a:solidFill>
              <a:cs typeface="Arial" panose="020B0604020202020204" pitchFamily="34" charset="0"/>
            </a:endParaRPr>
          </a:p>
          <a:p>
            <a:r>
              <a:rPr lang="tr-TR" b="1" i="1" dirty="0">
                <a:cs typeface="Arial" panose="020B0604020202020204" pitchFamily="34" charset="0"/>
              </a:rPr>
              <a:t>Çocuğunuzun davranışlarını ve iletişimlerini taklit etmek.</a:t>
            </a:r>
            <a:endParaRPr lang="tr-TR" dirty="0">
              <a:cs typeface="Arial" panose="020B0604020202020204" pitchFamily="34" charset="0"/>
            </a:endParaRPr>
          </a:p>
          <a:p>
            <a:r>
              <a:rPr lang="tr-TR" b="1" i="1" dirty="0">
                <a:cs typeface="Arial" panose="020B0604020202020204" pitchFamily="34" charset="0"/>
              </a:rPr>
              <a:t>Çocuğun bir sonraki gelişimsel basamağa geçmesine yardım</a:t>
            </a:r>
            <a:r>
              <a:rPr lang="tr-TR" dirty="0">
                <a:cs typeface="Arial" panose="020B0604020202020204" pitchFamily="34" charset="0"/>
              </a:rPr>
              <a:t> </a:t>
            </a:r>
            <a:r>
              <a:rPr lang="tr-TR" b="1" i="1" dirty="0">
                <a:cs typeface="Arial" panose="020B0604020202020204" pitchFamily="34" charset="0"/>
              </a:rPr>
              <a:t>etmek.</a:t>
            </a:r>
            <a:endParaRPr lang="tr-TR" dirty="0">
              <a:cs typeface="Arial" panose="020B0604020202020204" pitchFamily="34" charset="0"/>
            </a:endParaRPr>
          </a:p>
          <a:p>
            <a:r>
              <a:rPr lang="tr-TR" b="1" i="1" dirty="0">
                <a:cs typeface="Arial" panose="020B0604020202020204" pitchFamily="34" charset="0"/>
              </a:rPr>
              <a:t>Çocuğun gelişimsel amaçlarını ve yapabildiklerini bir üst seviyeye</a:t>
            </a:r>
            <a:r>
              <a:rPr lang="tr-TR" dirty="0">
                <a:cs typeface="Arial" panose="020B0604020202020204" pitchFamily="34" charset="0"/>
              </a:rPr>
              <a:t> </a:t>
            </a:r>
            <a:r>
              <a:rPr lang="tr-TR" b="1" i="1" dirty="0">
                <a:cs typeface="Arial" panose="020B0604020202020204" pitchFamily="34" charset="0"/>
              </a:rPr>
              <a:t>çıkarmak.</a:t>
            </a:r>
            <a:endParaRPr lang="tr-TR" dirty="0">
              <a:cs typeface="Arial" panose="020B0604020202020204" pitchFamily="34" charset="0"/>
            </a:endParaRPr>
          </a:p>
          <a:p>
            <a:r>
              <a:rPr lang="tr-TR" b="1" i="1" dirty="0">
                <a:cs typeface="Arial" panose="020B0604020202020204" pitchFamily="34" charset="0"/>
              </a:rPr>
              <a:t>Daha ileri düzey bir davranış için sessizce beklemek.</a:t>
            </a:r>
            <a:endParaRPr lang="tr-TR" dirty="0">
              <a:cs typeface="Arial" panose="020B0604020202020204" pitchFamily="34" charset="0"/>
            </a:endParaRPr>
          </a:p>
          <a:p>
            <a:r>
              <a:rPr lang="tr-TR" b="1" i="1" dirty="0">
                <a:cs typeface="Arial" panose="020B0604020202020204" pitchFamily="34" charset="0"/>
              </a:rPr>
              <a:t>Amaçlı oyun oynamak.</a:t>
            </a:r>
            <a:endParaRPr lang="tr-TR" dirty="0">
              <a:cs typeface="Arial" panose="020B0604020202020204" pitchFamily="34" charset="0"/>
            </a:endParaRPr>
          </a:p>
          <a:p>
            <a:r>
              <a:rPr lang="tr-TR" b="1" i="1" dirty="0">
                <a:cs typeface="Arial" panose="020B0604020202020204" pitchFamily="34" charset="0"/>
              </a:rPr>
              <a:t>Çocuğun öğrenmeye hazır olduğu gelişimsel becerileri bilmek.</a:t>
            </a:r>
            <a:endParaRPr lang="tr-TR" dirty="0">
              <a:cs typeface="Arial" panose="020B0604020202020204" pitchFamily="34" charset="0"/>
            </a:endParaRPr>
          </a:p>
          <a:p>
            <a:r>
              <a:rPr lang="tr-TR" b="1" i="1" dirty="0">
                <a:cs typeface="Arial" panose="020B0604020202020204" pitchFamily="34" charset="0"/>
              </a:rPr>
              <a:t>Çocuğun ilgi odağını izlemek.</a:t>
            </a:r>
            <a:endParaRPr lang="tr-TR" dirty="0">
              <a:solidFill>
                <a:srgbClr val="00B0F0"/>
              </a:solidFill>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81091" y="5080213"/>
            <a:ext cx="1960892" cy="15121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49E62246-912A-0B4A-AC30-8651C0D6CC5C}"/>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823147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18297" y="982494"/>
            <a:ext cx="8795585" cy="5427272"/>
          </a:xfrm>
        </p:spPr>
        <p:txBody>
          <a:bodyPr>
            <a:normAutofit/>
          </a:bodyPr>
          <a:lstStyle/>
          <a:p>
            <a:pPr marL="0" indent="0">
              <a:buNone/>
            </a:pPr>
            <a:r>
              <a:rPr lang="tr-TR" sz="3200" b="1" dirty="0">
                <a:solidFill>
                  <a:srgbClr val="FF0000"/>
                </a:solidFill>
                <a:ea typeface="Calibri"/>
                <a:cs typeface="Arial" panose="020B0604020202020204" pitchFamily="34" charset="0"/>
              </a:rPr>
              <a:t>A) BİLİŞSEL</a:t>
            </a:r>
            <a:r>
              <a:rPr lang="tr-TR" sz="3200" dirty="0">
                <a:solidFill>
                  <a:srgbClr val="FF0000"/>
                </a:solidFill>
                <a:ea typeface="Calibri"/>
                <a:cs typeface="Arial" panose="020B0604020202020204" pitchFamily="34" charset="0"/>
              </a:rPr>
              <a:t> </a:t>
            </a:r>
            <a:r>
              <a:rPr lang="tr-TR" sz="3200" b="1" dirty="0">
                <a:solidFill>
                  <a:srgbClr val="FF0000"/>
                </a:solidFill>
                <a:ea typeface="Calibri"/>
                <a:cs typeface="Arial" panose="020B0604020202020204" pitchFamily="34" charset="0"/>
              </a:rPr>
              <a:t>GELİŞİM</a:t>
            </a:r>
            <a:endParaRPr lang="tr-TR" sz="3200" b="1" dirty="0">
              <a:solidFill>
                <a:srgbClr val="FF0000"/>
              </a:solidFill>
              <a:cs typeface="Arial" panose="020B0604020202020204" pitchFamily="34" charset="0"/>
            </a:endParaRPr>
          </a:p>
          <a:p>
            <a:pPr marL="0" indent="0">
              <a:buNone/>
            </a:pPr>
            <a:r>
              <a:rPr lang="tr-TR" sz="2400" b="1" dirty="0">
                <a:solidFill>
                  <a:srgbClr val="00B0F0"/>
                </a:solidFill>
                <a:cs typeface="Arial" panose="020B0604020202020204" pitchFamily="34" charset="0"/>
              </a:rPr>
              <a:t>5. Pratik yapmayı</a:t>
            </a:r>
            <a:r>
              <a:rPr lang="tr-TR" sz="2400" dirty="0">
                <a:solidFill>
                  <a:srgbClr val="00B0F0"/>
                </a:solidFill>
                <a:cs typeface="Arial" panose="020B0604020202020204" pitchFamily="34" charset="0"/>
              </a:rPr>
              <a:t> </a:t>
            </a:r>
            <a:r>
              <a:rPr lang="tr-TR" sz="2400" b="1" dirty="0">
                <a:solidFill>
                  <a:srgbClr val="00B0F0"/>
                </a:solidFill>
                <a:cs typeface="Arial" panose="020B0604020202020204" pitchFamily="34" charset="0"/>
              </a:rPr>
              <a:t>destekleyen ETEÇOM stratejileri:</a:t>
            </a:r>
          </a:p>
          <a:p>
            <a:r>
              <a:rPr lang="tr-TR" b="1" i="1" dirty="0">
                <a:cs typeface="Arial" panose="020B0604020202020204" pitchFamily="34" charset="0"/>
              </a:rPr>
              <a:t>Çocuğu iletişimde normalden daha uzun süreli tutmak.</a:t>
            </a:r>
            <a:endParaRPr lang="tr-TR" dirty="0">
              <a:cs typeface="Arial" panose="020B0604020202020204" pitchFamily="34" charset="0"/>
            </a:endParaRPr>
          </a:p>
          <a:p>
            <a:r>
              <a:rPr lang="tr-TR" b="1" i="1" dirty="0">
                <a:cs typeface="Arial" panose="020B0604020202020204" pitchFamily="34" charset="0"/>
              </a:rPr>
              <a:t>Tekrarlanan oyunu devam ettirmek.</a:t>
            </a:r>
            <a:endParaRPr lang="tr-TR" dirty="0">
              <a:cs typeface="Arial" panose="020B0604020202020204" pitchFamily="34" charset="0"/>
            </a:endParaRPr>
          </a:p>
          <a:p>
            <a:r>
              <a:rPr lang="tr-TR" b="1" i="1" dirty="0">
                <a:cs typeface="Arial" panose="020B0604020202020204" pitchFamily="34" charset="0"/>
              </a:rPr>
              <a:t>Tekrarlı oyunlara katılmak (Oyunu daha etkileşimli kılmak).</a:t>
            </a:r>
            <a:endParaRPr lang="tr-TR" dirty="0">
              <a:cs typeface="Arial" panose="020B0604020202020204" pitchFamily="34" charset="0"/>
            </a:endParaRPr>
          </a:p>
          <a:p>
            <a:r>
              <a:rPr lang="tr-TR" b="1" i="1" dirty="0">
                <a:cs typeface="Arial" panose="020B0604020202020204" pitchFamily="34" charset="0"/>
              </a:rPr>
              <a:t>Çocuğun günlük rutinlerine katılımını arttıran ETEÇOM</a:t>
            </a:r>
            <a:r>
              <a:rPr lang="tr-TR" dirty="0">
                <a:cs typeface="Arial" panose="020B0604020202020204" pitchFamily="34" charset="0"/>
              </a:rPr>
              <a:t> </a:t>
            </a:r>
            <a:r>
              <a:rPr lang="tr-TR" b="1" i="1" dirty="0">
                <a:cs typeface="Arial" panose="020B0604020202020204" pitchFamily="34" charset="0"/>
              </a:rPr>
              <a:t>stratejilerinin nasıl kullanılacağını keşfetmek.</a:t>
            </a:r>
            <a:endParaRPr lang="tr-TR" dirty="0">
              <a:cs typeface="Arial" panose="020B0604020202020204" pitchFamily="34" charset="0"/>
            </a:endParaRPr>
          </a:p>
          <a:p>
            <a:r>
              <a:rPr lang="tr-TR" b="1" i="1" dirty="0">
                <a:cs typeface="Arial" panose="020B0604020202020204" pitchFamily="34" charset="0"/>
              </a:rPr>
              <a:t>Eğlence amaçlı etkileşim kurmak.</a:t>
            </a:r>
            <a:endParaRPr lang="tr-TR" dirty="0">
              <a:cs typeface="Arial" panose="020B0604020202020204" pitchFamily="34" charset="0"/>
            </a:endParaRPr>
          </a:p>
          <a:p>
            <a:r>
              <a:rPr lang="tr-TR" b="1" i="1" dirty="0">
                <a:cs typeface="Arial" panose="020B0604020202020204" pitchFamily="34" charset="0"/>
              </a:rPr>
              <a:t>Çocuğun hoşlandığı etkinlikleri tekrarlamak.</a:t>
            </a:r>
            <a:endParaRPr lang="tr-TR" dirty="0">
              <a:cs typeface="Arial" panose="020B0604020202020204" pitchFamily="34" charset="0"/>
            </a:endParaRPr>
          </a:p>
          <a:p>
            <a:r>
              <a:rPr lang="tr-TR" b="1" i="1" dirty="0">
                <a:cs typeface="Arial" panose="020B0604020202020204" pitchFamily="34" charset="0"/>
              </a:rPr>
              <a:t>Çocuktan onun gelişimsel seviyesine uygun davranışlar istemek.</a:t>
            </a:r>
            <a:endParaRPr lang="tr-TR" dirty="0">
              <a:cs typeface="Arial" panose="020B0604020202020204" pitchFamily="34" charset="0"/>
            </a:endParaRPr>
          </a:p>
          <a:p>
            <a:r>
              <a:rPr lang="tr-TR" b="1" i="1" dirty="0">
                <a:cs typeface="Arial" panose="020B0604020202020204" pitchFamily="34" charset="0"/>
              </a:rPr>
              <a:t>Çocuğun davranabileceği şekilde davranmak.</a:t>
            </a:r>
            <a:endParaRPr lang="tr-TR" dirty="0">
              <a:cs typeface="Arial" panose="020B0604020202020204" pitchFamily="34" charset="0"/>
            </a:endParaRPr>
          </a:p>
          <a:p>
            <a:pPr marL="0" indent="0">
              <a:buNone/>
            </a:pPr>
            <a:endParaRPr lang="tr-TR" dirty="0">
              <a:solidFill>
                <a:srgbClr val="00B0F0"/>
              </a:solidFill>
            </a:endParaRPr>
          </a:p>
          <a:p>
            <a:pPr marL="0" indent="0">
              <a:buNone/>
            </a:pPr>
            <a:endParaRPr lang="tr-TR"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5026" y="292187"/>
            <a:ext cx="2412503" cy="15841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973AB2DA-0866-A640-A242-231BC5FE15CF}"/>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191373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898588" y="873243"/>
            <a:ext cx="8860118" cy="5158849"/>
          </a:xfrm>
        </p:spPr>
        <p:txBody>
          <a:bodyPr>
            <a:normAutofit/>
          </a:bodyPr>
          <a:lstStyle/>
          <a:p>
            <a:pPr marL="0" indent="0">
              <a:lnSpc>
                <a:spcPct val="115000"/>
              </a:lnSpc>
              <a:spcAft>
                <a:spcPts val="1000"/>
              </a:spcAft>
              <a:buNone/>
            </a:pPr>
            <a:r>
              <a:rPr lang="tr-TR" sz="3200" b="1" dirty="0">
                <a:solidFill>
                  <a:srgbClr val="0000FF"/>
                </a:solidFill>
                <a:ea typeface="Calibri"/>
                <a:cs typeface="Arial" panose="020B0604020202020204" pitchFamily="34" charset="0"/>
              </a:rPr>
              <a:t>B) İLETİŞİM</a:t>
            </a:r>
          </a:p>
          <a:p>
            <a:pPr marL="0" indent="0">
              <a:buNone/>
            </a:pPr>
            <a:r>
              <a:rPr lang="tr-TR" sz="2400" b="1" dirty="0">
                <a:solidFill>
                  <a:srgbClr val="008000"/>
                </a:solidFill>
                <a:cs typeface="Arial" panose="020B0604020202020204" pitchFamily="34" charset="0"/>
              </a:rPr>
              <a:t>1. Etkinliğe katılımı</a:t>
            </a:r>
            <a:r>
              <a:rPr lang="tr-TR" sz="2400" dirty="0">
                <a:solidFill>
                  <a:srgbClr val="008000"/>
                </a:solidFill>
                <a:cs typeface="Arial" panose="020B0604020202020204" pitchFamily="34" charset="0"/>
              </a:rPr>
              <a:t> </a:t>
            </a:r>
            <a:r>
              <a:rPr lang="tr-TR" sz="2400" b="1" dirty="0">
                <a:solidFill>
                  <a:srgbClr val="008000"/>
                </a:solidFill>
                <a:cs typeface="Arial" panose="020B0604020202020204" pitchFamily="34" charset="0"/>
              </a:rPr>
              <a:t>destekleyen ETEÇOM stratejileri:</a:t>
            </a:r>
          </a:p>
          <a:p>
            <a:r>
              <a:rPr lang="tr-TR" b="1" i="1" dirty="0">
                <a:cs typeface="Arial" panose="020B0604020202020204" pitchFamily="34" charset="0"/>
              </a:rPr>
              <a:t>Fiziksel olarak ulaşılabilir ve etkileşimli olmak.</a:t>
            </a:r>
            <a:endParaRPr lang="tr-TR" dirty="0">
              <a:cs typeface="Arial" panose="020B0604020202020204" pitchFamily="34" charset="0"/>
            </a:endParaRPr>
          </a:p>
          <a:p>
            <a:r>
              <a:rPr lang="tr-TR" b="1" i="1" dirty="0">
                <a:cs typeface="Arial" panose="020B0604020202020204" pitchFamily="34" charset="0"/>
              </a:rPr>
              <a:t>Seslere yanıt verme ve sesleri çeşitlendirmek.</a:t>
            </a:r>
            <a:endParaRPr lang="tr-TR" dirty="0">
              <a:cs typeface="Arial" panose="020B0604020202020204" pitchFamily="34" charset="0"/>
            </a:endParaRPr>
          </a:p>
          <a:p>
            <a:r>
              <a:rPr lang="tr-TR" b="1" i="1" dirty="0">
                <a:cs typeface="Arial" panose="020B0604020202020204" pitchFamily="34" charset="0"/>
              </a:rPr>
              <a:t>Çocuğun etkileşimde bulunmasını beklemek.</a:t>
            </a:r>
            <a:endParaRPr lang="tr-TR" dirty="0">
              <a:cs typeface="Arial" panose="020B0604020202020204" pitchFamily="34" charset="0"/>
            </a:endParaRPr>
          </a:p>
          <a:p>
            <a:r>
              <a:rPr lang="tr-TR" b="1" i="1" dirty="0">
                <a:cs typeface="Arial" panose="020B0604020202020204" pitchFamily="34" charset="0"/>
              </a:rPr>
              <a:t>Verdiğiniz kadarını çocuktan almak.</a:t>
            </a:r>
            <a:endParaRPr lang="tr-TR" dirty="0">
              <a:cs typeface="Arial" panose="020B0604020202020204" pitchFamily="34" charset="0"/>
            </a:endParaRPr>
          </a:p>
          <a:p>
            <a:r>
              <a:rPr lang="tr-TR" b="1" i="1" dirty="0">
                <a:cs typeface="Arial" panose="020B0604020202020204" pitchFamily="34" charset="0"/>
              </a:rPr>
              <a:t>Oyuncak olmadan yüz-yüze oyunlar oynamak.</a:t>
            </a:r>
            <a:endParaRPr lang="tr-TR" dirty="0">
              <a:cs typeface="Arial" panose="020B0604020202020204" pitchFamily="34" charset="0"/>
            </a:endParaRPr>
          </a:p>
          <a:p>
            <a:r>
              <a:rPr lang="tr-TR" b="1" i="1" dirty="0">
                <a:cs typeface="Arial" panose="020B0604020202020204" pitchFamily="34" charset="0"/>
              </a:rPr>
              <a:t>Sizin daha az konuşmanız ile çocuğunuzun daha fazla konuşması.</a:t>
            </a:r>
            <a:endParaRPr lang="tr-TR" dirty="0">
              <a:cs typeface="Arial" panose="020B0604020202020204" pitchFamily="34" charset="0"/>
            </a:endParaRPr>
          </a:p>
          <a:p>
            <a:r>
              <a:rPr lang="tr-TR" b="1" i="1" dirty="0">
                <a:cs typeface="Arial" panose="020B0604020202020204" pitchFamily="34" charset="0"/>
              </a:rPr>
              <a:t>Çocuğun dikkatini çeken şeylerden daha fazla ilgi çekici olmak.</a:t>
            </a:r>
            <a:endParaRPr lang="tr-TR" dirty="0">
              <a:cs typeface="Arial" panose="020B0604020202020204" pitchFamily="34" charset="0"/>
            </a:endParaRPr>
          </a:p>
          <a:p>
            <a:r>
              <a:rPr lang="tr-TR" b="1" i="1" dirty="0">
                <a:cs typeface="Arial" panose="020B0604020202020204" pitchFamily="34" charset="0"/>
              </a:rPr>
              <a:t>Eğlence amaçlı etkileşim kurmak.</a:t>
            </a:r>
            <a:endParaRPr lang="tr-TR" dirty="0">
              <a:cs typeface="Arial" panose="020B0604020202020204" pitchFamily="34" charset="0"/>
            </a:endParaRPr>
          </a:p>
        </p:txBody>
      </p:sp>
      <p:sp>
        <p:nvSpPr>
          <p:cNvPr id="4" name="Alt Bilgi Yer Tutucusu 3">
            <a:extLst>
              <a:ext uri="{FF2B5EF4-FFF2-40B4-BE49-F238E27FC236}">
                <a16:creationId xmlns:a16="http://schemas.microsoft.com/office/drawing/2014/main" id="{94EE94F0-1DB4-9445-A2CB-26B1C1832788}"/>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929464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37753" y="1016000"/>
            <a:ext cx="9015189" cy="5052631"/>
          </a:xfrm>
        </p:spPr>
        <p:txBody>
          <a:bodyPr>
            <a:normAutofit/>
          </a:bodyPr>
          <a:lstStyle/>
          <a:p>
            <a:pPr marL="0" indent="0">
              <a:buNone/>
            </a:pPr>
            <a:r>
              <a:rPr lang="tr-TR" sz="3200" b="1" dirty="0">
                <a:solidFill>
                  <a:srgbClr val="0000FF"/>
                </a:solidFill>
                <a:ea typeface="Calibri"/>
                <a:cs typeface="Arial" panose="020B0604020202020204" pitchFamily="34" charset="0"/>
              </a:rPr>
              <a:t>B) İLETİŞİM</a:t>
            </a:r>
          </a:p>
          <a:p>
            <a:pPr marL="0" indent="0">
              <a:buNone/>
            </a:pPr>
            <a:r>
              <a:rPr lang="tr-TR" sz="2400" b="1" dirty="0">
                <a:solidFill>
                  <a:srgbClr val="008000"/>
                </a:solidFill>
                <a:cs typeface="Arial" panose="020B0604020202020204" pitchFamily="34" charset="0"/>
              </a:rPr>
              <a:t>2. Ortak dikkati</a:t>
            </a:r>
            <a:r>
              <a:rPr lang="tr-TR" sz="2400" dirty="0">
                <a:solidFill>
                  <a:srgbClr val="008000"/>
                </a:solidFill>
                <a:cs typeface="Arial" panose="020B0604020202020204" pitchFamily="34" charset="0"/>
              </a:rPr>
              <a:t> </a:t>
            </a:r>
            <a:r>
              <a:rPr lang="tr-TR" sz="2400" b="1" dirty="0">
                <a:solidFill>
                  <a:srgbClr val="008000"/>
                </a:solidFill>
                <a:cs typeface="Arial" panose="020B0604020202020204" pitchFamily="34" charset="0"/>
              </a:rPr>
              <a:t>destekleyen ETEÇOM stratejileri:</a:t>
            </a:r>
          </a:p>
          <a:p>
            <a:r>
              <a:rPr lang="tr-TR" b="1" i="1" dirty="0">
                <a:cs typeface="Arial" panose="020B0604020202020204" pitchFamily="34" charset="0"/>
              </a:rPr>
              <a:t>Çocuğun davranışını gözlemlemek.</a:t>
            </a:r>
            <a:endParaRPr lang="tr-TR" dirty="0">
              <a:cs typeface="Arial" panose="020B0604020202020204" pitchFamily="34" charset="0"/>
            </a:endParaRPr>
          </a:p>
          <a:p>
            <a:r>
              <a:rPr lang="tr-TR" b="1" i="1" dirty="0">
                <a:cs typeface="Arial" panose="020B0604020202020204" pitchFamily="34" charset="0"/>
              </a:rPr>
              <a:t>Çocuğun dünyasına girmek.</a:t>
            </a:r>
            <a:endParaRPr lang="tr-TR" dirty="0">
              <a:cs typeface="Arial" panose="020B0604020202020204" pitchFamily="34" charset="0"/>
            </a:endParaRPr>
          </a:p>
          <a:p>
            <a:r>
              <a:rPr lang="tr-TR" b="1" i="1" dirty="0">
                <a:cs typeface="Arial" panose="020B0604020202020204" pitchFamily="34" charset="0"/>
              </a:rPr>
              <a:t>Küçük ve sizin için önemsiz gibi görünen davranışlara hemen yanıt</a:t>
            </a:r>
            <a:r>
              <a:rPr lang="tr-TR" dirty="0">
                <a:cs typeface="Arial" panose="020B0604020202020204" pitchFamily="34" charset="0"/>
              </a:rPr>
              <a:t> </a:t>
            </a:r>
            <a:r>
              <a:rPr lang="tr-TR" b="1" i="1" dirty="0">
                <a:cs typeface="Arial" panose="020B0604020202020204" pitchFamily="34" charset="0"/>
              </a:rPr>
              <a:t>vermek.</a:t>
            </a:r>
            <a:endParaRPr lang="tr-TR" dirty="0">
              <a:cs typeface="Arial" panose="020B0604020202020204" pitchFamily="34" charset="0"/>
            </a:endParaRPr>
          </a:p>
          <a:p>
            <a:r>
              <a:rPr lang="tr-TR" b="1" i="1" dirty="0">
                <a:cs typeface="Arial" panose="020B0604020202020204" pitchFamily="34" charset="0"/>
              </a:rPr>
              <a:t>Çocuğunuzun davranışlarını ve iletişimlerini taklit etmek.</a:t>
            </a:r>
            <a:endParaRPr lang="tr-TR" dirty="0">
              <a:cs typeface="Arial" panose="020B0604020202020204" pitchFamily="34" charset="0"/>
            </a:endParaRPr>
          </a:p>
          <a:p>
            <a:r>
              <a:rPr lang="tr-TR" b="1" i="1" dirty="0">
                <a:cs typeface="Arial" panose="020B0604020202020204" pitchFamily="34" charset="0"/>
              </a:rPr>
              <a:t>Hayat dolu olmak.</a:t>
            </a:r>
            <a:endParaRPr lang="tr-TR" dirty="0">
              <a:cs typeface="Arial" panose="020B0604020202020204" pitchFamily="34" charset="0"/>
            </a:endParaRPr>
          </a:p>
          <a:p>
            <a:r>
              <a:rPr lang="tr-TR" b="1" i="1" dirty="0">
                <a:cs typeface="Arial" panose="020B0604020202020204" pitchFamily="34" charset="0"/>
              </a:rPr>
              <a:t>İletişimde tonlama, işaret etme, jest ve mimikleri kullanmak.</a:t>
            </a:r>
            <a:endParaRPr lang="tr-TR" dirty="0">
              <a:cs typeface="Arial" panose="020B0604020202020204" pitchFamily="34" charset="0"/>
            </a:endParaRPr>
          </a:p>
          <a:p>
            <a:r>
              <a:rPr lang="tr-TR" b="1" i="1" dirty="0">
                <a:cs typeface="Arial" panose="020B0604020202020204" pitchFamily="34" charset="0"/>
              </a:rPr>
              <a:t>Çocuğun hoşlandığı etkinlikleri tekrarlamak.</a:t>
            </a:r>
            <a:endParaRPr lang="tr-TR" dirty="0">
              <a:cs typeface="Arial" panose="020B0604020202020204" pitchFamily="34" charset="0"/>
            </a:endParaRPr>
          </a:p>
          <a:p>
            <a:r>
              <a:rPr lang="tr-TR" b="1" i="1" dirty="0">
                <a:cs typeface="Arial" panose="020B0604020202020204" pitchFamily="34" charset="0"/>
              </a:rPr>
              <a:t>Çocuğun ilgi odağını izlemek.</a:t>
            </a:r>
            <a:endParaRPr lang="tr-TR" dirty="0">
              <a:solidFill>
                <a:schemeClr val="accent1"/>
              </a:solidFill>
            </a:endParaRPr>
          </a:p>
          <a:p>
            <a:pPr marL="0" indent="0">
              <a:buNone/>
            </a:pPr>
            <a:endParaRPr lang="tr-TR" dirty="0"/>
          </a:p>
        </p:txBody>
      </p:sp>
      <p:sp>
        <p:nvSpPr>
          <p:cNvPr id="4" name="Alt Bilgi Yer Tutucusu 3">
            <a:extLst>
              <a:ext uri="{FF2B5EF4-FFF2-40B4-BE49-F238E27FC236}">
                <a16:creationId xmlns:a16="http://schemas.microsoft.com/office/drawing/2014/main" id="{F7458CFF-4C9D-0B40-876F-FC56221AB070}"/>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484379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08570" y="1016000"/>
            <a:ext cx="8804054" cy="3694422"/>
          </a:xfrm>
        </p:spPr>
        <p:txBody>
          <a:bodyPr>
            <a:normAutofit/>
          </a:bodyPr>
          <a:lstStyle/>
          <a:p>
            <a:pPr marL="0" indent="0">
              <a:buNone/>
            </a:pPr>
            <a:r>
              <a:rPr lang="tr-TR" sz="3200" b="1" dirty="0">
                <a:solidFill>
                  <a:srgbClr val="0000FF"/>
                </a:solidFill>
                <a:ea typeface="Calibri"/>
                <a:cs typeface="Arial" panose="020B0604020202020204" pitchFamily="34" charset="0"/>
              </a:rPr>
              <a:t>B) İLETİŞİM</a:t>
            </a:r>
          </a:p>
          <a:p>
            <a:pPr marL="0" indent="0">
              <a:buNone/>
            </a:pPr>
            <a:r>
              <a:rPr lang="tr-TR" sz="2400" b="1" dirty="0">
                <a:solidFill>
                  <a:srgbClr val="008000"/>
                </a:solidFill>
                <a:cs typeface="Arial" panose="020B0604020202020204" pitchFamily="34" charset="0"/>
              </a:rPr>
              <a:t>3. Seslendirmeyi</a:t>
            </a:r>
            <a:r>
              <a:rPr lang="tr-TR" sz="2400" dirty="0">
                <a:solidFill>
                  <a:srgbClr val="008000"/>
                </a:solidFill>
                <a:cs typeface="Arial" panose="020B0604020202020204" pitchFamily="34" charset="0"/>
              </a:rPr>
              <a:t> </a:t>
            </a:r>
            <a:r>
              <a:rPr lang="tr-TR" sz="2400" b="1" dirty="0">
                <a:solidFill>
                  <a:srgbClr val="008000"/>
                </a:solidFill>
                <a:cs typeface="Arial" panose="020B0604020202020204" pitchFamily="34" charset="0"/>
              </a:rPr>
              <a:t>destekleyen ETEÇOM stratejileri:</a:t>
            </a:r>
            <a:endParaRPr lang="tr-TR" b="1" dirty="0">
              <a:solidFill>
                <a:srgbClr val="008000"/>
              </a:solidFill>
              <a:cs typeface="Arial" panose="020B0604020202020204" pitchFamily="34" charset="0"/>
            </a:endParaRPr>
          </a:p>
          <a:p>
            <a:r>
              <a:rPr lang="tr-TR" b="1" i="1" dirty="0">
                <a:cs typeface="Arial" panose="020B0604020202020204" pitchFamily="34" charset="0"/>
              </a:rPr>
              <a:t>Seslere yanıt vermek ve sesleri çeşitlendirmek</a:t>
            </a:r>
            <a:endParaRPr lang="tr-TR" dirty="0">
              <a:cs typeface="Arial" panose="020B0604020202020204" pitchFamily="34" charset="0"/>
            </a:endParaRPr>
          </a:p>
          <a:p>
            <a:r>
              <a:rPr lang="tr-TR" b="1" i="1" dirty="0">
                <a:cs typeface="Arial" panose="020B0604020202020204" pitchFamily="34" charset="0"/>
              </a:rPr>
              <a:t>Sizin daha az konuşmanız ile çocuğunuzun daha fazla konuşması.</a:t>
            </a:r>
            <a:endParaRPr lang="tr-TR" dirty="0">
              <a:cs typeface="Arial" panose="020B0604020202020204" pitchFamily="34" charset="0"/>
            </a:endParaRPr>
          </a:p>
          <a:p>
            <a:r>
              <a:rPr lang="tr-TR" b="1" i="1" dirty="0">
                <a:cs typeface="Arial" panose="020B0604020202020204" pitchFamily="34" charset="0"/>
              </a:rPr>
              <a:t>Küçük ve sizin için önemsiz gibi görünen davranışlara hemen yanıt</a:t>
            </a:r>
            <a:r>
              <a:rPr lang="tr-TR" dirty="0">
                <a:cs typeface="Arial" panose="020B0604020202020204" pitchFamily="34" charset="0"/>
              </a:rPr>
              <a:t> </a:t>
            </a:r>
            <a:r>
              <a:rPr lang="tr-TR" b="1" i="1" dirty="0">
                <a:cs typeface="Arial" panose="020B0604020202020204" pitchFamily="34" charset="0"/>
              </a:rPr>
              <a:t>vermek.</a:t>
            </a:r>
            <a:endParaRPr lang="tr-TR" dirty="0">
              <a:cs typeface="Arial" panose="020B0604020202020204" pitchFamily="34" charset="0"/>
            </a:endParaRPr>
          </a:p>
          <a:p>
            <a:r>
              <a:rPr lang="tr-TR" b="1" i="1" dirty="0">
                <a:cs typeface="Arial" panose="020B0604020202020204" pitchFamily="34" charset="0"/>
              </a:rPr>
              <a:t>Çocuğunuzun davranışlarını ve iletişimlerini taklit etmek.</a:t>
            </a:r>
            <a:endParaRPr lang="tr-TR" dirty="0">
              <a:cs typeface="Arial" panose="020B0604020202020204" pitchFamily="34" charset="0"/>
            </a:endParaRPr>
          </a:p>
          <a:p>
            <a:r>
              <a:rPr lang="tr-TR" b="1" i="1" dirty="0">
                <a:cs typeface="Arial" panose="020B0604020202020204" pitchFamily="34" charset="0"/>
              </a:rPr>
              <a:t>Çocuğun iletişim kurduğu şekilde iletişim kurmak.</a:t>
            </a:r>
            <a:endParaRPr lang="tr-TR" dirty="0">
              <a:cs typeface="Arial" panose="020B0604020202020204" pitchFamily="34" charset="0"/>
            </a:endParaRP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11181" y="4459995"/>
            <a:ext cx="2400267" cy="220600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FDF62A52-D2FF-2041-AC1C-F2DE4AC69A6B}"/>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127382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898588" y="1016000"/>
            <a:ext cx="8830236" cy="5468471"/>
          </a:xfrm>
        </p:spPr>
        <p:txBody>
          <a:bodyPr>
            <a:normAutofit/>
          </a:bodyPr>
          <a:lstStyle/>
          <a:p>
            <a:pPr marL="0" indent="0">
              <a:buNone/>
            </a:pPr>
            <a:r>
              <a:rPr lang="tr-TR" sz="3200" b="1" dirty="0">
                <a:solidFill>
                  <a:srgbClr val="0000FF"/>
                </a:solidFill>
                <a:ea typeface="Calibri"/>
                <a:cs typeface="Arial" panose="020B0604020202020204" pitchFamily="34" charset="0"/>
              </a:rPr>
              <a:t>B) İLETİŞİM</a:t>
            </a:r>
          </a:p>
          <a:p>
            <a:pPr marL="0" indent="0">
              <a:buNone/>
            </a:pPr>
            <a:r>
              <a:rPr lang="tr-TR" sz="2400" b="1" dirty="0">
                <a:solidFill>
                  <a:srgbClr val="008000"/>
                </a:solidFill>
                <a:cs typeface="Arial" panose="020B0604020202020204" pitchFamily="34" charset="0"/>
              </a:rPr>
              <a:t>4. Amaçlı iletişimi</a:t>
            </a:r>
            <a:r>
              <a:rPr lang="tr-TR" sz="2400" dirty="0">
                <a:solidFill>
                  <a:srgbClr val="008000"/>
                </a:solidFill>
                <a:cs typeface="Arial" panose="020B0604020202020204" pitchFamily="34" charset="0"/>
              </a:rPr>
              <a:t> </a:t>
            </a:r>
            <a:r>
              <a:rPr lang="tr-TR" sz="2400" b="1" dirty="0">
                <a:solidFill>
                  <a:srgbClr val="008000"/>
                </a:solidFill>
                <a:cs typeface="Arial" panose="020B0604020202020204" pitchFamily="34" charset="0"/>
              </a:rPr>
              <a:t>destekleyen ETEÇOM stratejileri:</a:t>
            </a:r>
          </a:p>
          <a:p>
            <a:r>
              <a:rPr lang="tr-TR" b="1" i="1" dirty="0">
                <a:cs typeface="Arial" panose="020B0604020202020204" pitchFamily="34" charset="0"/>
              </a:rPr>
              <a:t>Çocuğun, ağlamalarına veya sözsüz isteklerine hemen yanıt</a:t>
            </a:r>
            <a:r>
              <a:rPr lang="tr-TR" dirty="0">
                <a:cs typeface="Arial" panose="020B0604020202020204" pitchFamily="34" charset="0"/>
              </a:rPr>
              <a:t> </a:t>
            </a:r>
            <a:r>
              <a:rPr lang="tr-TR" b="1" i="1" dirty="0">
                <a:cs typeface="Arial" panose="020B0604020202020204" pitchFamily="34" charset="0"/>
              </a:rPr>
              <a:t>vermek.</a:t>
            </a:r>
            <a:endParaRPr lang="tr-TR" dirty="0">
              <a:cs typeface="Arial" panose="020B0604020202020204" pitchFamily="34" charset="0"/>
            </a:endParaRPr>
          </a:p>
          <a:p>
            <a:r>
              <a:rPr lang="tr-TR" b="1" i="1" dirty="0">
                <a:cs typeface="Arial" panose="020B0604020202020204" pitchFamily="34" charset="0"/>
              </a:rPr>
              <a:t>Küçük ve sizin için önemsiz gibi görünen davranışlara hemen yanıt</a:t>
            </a:r>
            <a:r>
              <a:rPr lang="tr-TR" dirty="0">
                <a:cs typeface="Arial" panose="020B0604020202020204" pitchFamily="34" charset="0"/>
              </a:rPr>
              <a:t> </a:t>
            </a:r>
            <a:r>
              <a:rPr lang="tr-TR" b="1" i="1" dirty="0">
                <a:cs typeface="Arial" panose="020B0604020202020204" pitchFamily="34" charset="0"/>
              </a:rPr>
              <a:t>vermek.</a:t>
            </a:r>
            <a:endParaRPr lang="tr-TR" dirty="0">
              <a:cs typeface="Arial" panose="020B0604020202020204" pitchFamily="34" charset="0"/>
            </a:endParaRPr>
          </a:p>
          <a:p>
            <a:r>
              <a:rPr lang="tr-TR" b="1" i="1" dirty="0">
                <a:cs typeface="Arial" panose="020B0604020202020204" pitchFamily="34" charset="0"/>
              </a:rPr>
              <a:t>Çocuğun gösterdiği istemsiz seslendirmelere, yüzdeki ifadelere ve</a:t>
            </a:r>
            <a:r>
              <a:rPr lang="tr-TR" dirty="0">
                <a:cs typeface="Arial" panose="020B0604020202020204" pitchFamily="34" charset="0"/>
              </a:rPr>
              <a:t> </a:t>
            </a:r>
            <a:r>
              <a:rPr lang="tr-TR" b="1" i="1" dirty="0">
                <a:cs typeface="Arial" panose="020B0604020202020204" pitchFamily="34" charset="0"/>
              </a:rPr>
              <a:t>mimiklere sanki anlamlı bir sohbetmiş ya da amaçlı bir iletişimmiş gibi</a:t>
            </a:r>
            <a:r>
              <a:rPr lang="tr-TR" dirty="0">
                <a:cs typeface="Arial" panose="020B0604020202020204" pitchFamily="34" charset="0"/>
              </a:rPr>
              <a:t> </a:t>
            </a:r>
            <a:r>
              <a:rPr lang="tr-TR" b="1" i="1" dirty="0">
                <a:cs typeface="Arial" panose="020B0604020202020204" pitchFamily="34" charset="0"/>
              </a:rPr>
              <a:t>yanıt vermek.</a:t>
            </a:r>
            <a:endParaRPr lang="tr-TR" dirty="0">
              <a:cs typeface="Arial" panose="020B0604020202020204" pitchFamily="34" charset="0"/>
            </a:endParaRPr>
          </a:p>
          <a:p>
            <a:r>
              <a:rPr lang="tr-TR" b="1" i="1" dirty="0">
                <a:cs typeface="Arial" panose="020B0604020202020204" pitchFamily="34" charset="0"/>
              </a:rPr>
              <a:t>Çocuğun yanlış sözcük seçimi ve yanlış telaffuzlarını yanıt vererek</a:t>
            </a:r>
            <a:r>
              <a:rPr lang="tr-TR" dirty="0">
                <a:cs typeface="Arial" panose="020B0604020202020204" pitchFamily="34" charset="0"/>
              </a:rPr>
              <a:t> </a:t>
            </a:r>
            <a:r>
              <a:rPr lang="tr-TR" b="1" i="1" dirty="0">
                <a:cs typeface="Arial" panose="020B0604020202020204" pitchFamily="34" charset="0"/>
              </a:rPr>
              <a:t>kabul etmek.</a:t>
            </a:r>
            <a:endParaRPr lang="tr-TR" dirty="0">
              <a:cs typeface="Arial" panose="020B0604020202020204" pitchFamily="34" charset="0"/>
            </a:endParaRPr>
          </a:p>
          <a:p>
            <a:r>
              <a:rPr lang="tr-TR" b="1" i="1" dirty="0">
                <a:cs typeface="Arial" panose="020B0604020202020204" pitchFamily="34" charset="0"/>
              </a:rPr>
              <a:t>Çocuğun hareketlerini, duygularını ve niyetlerini sözcüklere</a:t>
            </a:r>
            <a:r>
              <a:rPr lang="tr-TR" dirty="0">
                <a:cs typeface="Arial" panose="020B0604020202020204" pitchFamily="34" charset="0"/>
              </a:rPr>
              <a:t> </a:t>
            </a:r>
            <a:r>
              <a:rPr lang="tr-TR" b="1" i="1" dirty="0">
                <a:cs typeface="Arial" panose="020B0604020202020204" pitchFamily="34" charset="0"/>
              </a:rPr>
              <a:t>çevirmek.</a:t>
            </a:r>
            <a:endParaRPr lang="tr-TR" dirty="0">
              <a:cs typeface="Arial" panose="020B0604020202020204" pitchFamily="34" charset="0"/>
            </a:endParaRPr>
          </a:p>
          <a:p>
            <a:r>
              <a:rPr lang="tr-TR" b="1" i="1" dirty="0">
                <a:cs typeface="Arial" panose="020B0604020202020204" pitchFamily="34" charset="0"/>
              </a:rPr>
              <a:t>Çocuğunuzun davranışlarını ve iletişimlerini taklit etmek.</a:t>
            </a:r>
            <a:endParaRPr lang="tr-TR" dirty="0">
              <a:cs typeface="Arial" panose="020B0604020202020204" pitchFamily="34" charset="0"/>
            </a:endParaRPr>
          </a:p>
          <a:p>
            <a:r>
              <a:rPr lang="tr-TR" b="1" i="1" dirty="0">
                <a:cs typeface="Arial" panose="020B0604020202020204" pitchFamily="34" charset="0"/>
              </a:rPr>
              <a:t>İletişimde tonlama, işaret etme, jest ve mimikleri kullanmak.</a:t>
            </a:r>
            <a:endParaRPr lang="tr-TR" dirty="0">
              <a:cs typeface="Arial" panose="020B0604020202020204" pitchFamily="34" charset="0"/>
            </a:endParaRPr>
          </a:p>
          <a:p>
            <a:r>
              <a:rPr lang="tr-TR" b="1" i="1" dirty="0">
                <a:cs typeface="Arial" panose="020B0604020202020204" pitchFamily="34" charset="0"/>
              </a:rPr>
              <a:t>Çocuğun davranışını ilgisinin bir göstergesi olarak görmek.</a:t>
            </a:r>
            <a:endParaRPr lang="tr-TR" dirty="0">
              <a:cs typeface="Arial" panose="020B0604020202020204" pitchFamily="34" charset="0"/>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210734">
            <a:off x="9597011" y="415592"/>
            <a:ext cx="2408865" cy="14401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364C55A0-0ECD-1E48-B2FF-9DA7A9652C29}"/>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949625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18297" y="1016000"/>
            <a:ext cx="8930055" cy="5707529"/>
          </a:xfrm>
        </p:spPr>
        <p:txBody>
          <a:bodyPr>
            <a:normAutofit/>
          </a:bodyPr>
          <a:lstStyle/>
          <a:p>
            <a:pPr marL="0" indent="0">
              <a:buNone/>
            </a:pPr>
            <a:r>
              <a:rPr lang="tr-TR" sz="3200" b="1" dirty="0">
                <a:solidFill>
                  <a:srgbClr val="0000FF"/>
                </a:solidFill>
                <a:ea typeface="Calibri"/>
                <a:cs typeface="Arial" panose="020B0604020202020204" pitchFamily="34" charset="0"/>
              </a:rPr>
              <a:t>B) İLETİŞİM</a:t>
            </a:r>
          </a:p>
          <a:p>
            <a:pPr marL="0" indent="0">
              <a:buNone/>
            </a:pPr>
            <a:r>
              <a:rPr lang="tr-TR" sz="2400" b="1" dirty="0">
                <a:solidFill>
                  <a:srgbClr val="008000"/>
                </a:solidFill>
                <a:cs typeface="Arial" panose="020B0604020202020204" pitchFamily="34" charset="0"/>
              </a:rPr>
              <a:t>5. Karşılıklı konuşmayı/sohbeti</a:t>
            </a:r>
            <a:r>
              <a:rPr lang="tr-TR" sz="2400" dirty="0">
                <a:solidFill>
                  <a:srgbClr val="008000"/>
                </a:solidFill>
                <a:cs typeface="Arial" panose="020B0604020202020204" pitchFamily="34" charset="0"/>
              </a:rPr>
              <a:t> </a:t>
            </a:r>
            <a:r>
              <a:rPr lang="tr-TR" sz="2400" b="1" dirty="0">
                <a:solidFill>
                  <a:srgbClr val="008000"/>
                </a:solidFill>
                <a:cs typeface="Arial" panose="020B0604020202020204" pitchFamily="34" charset="0"/>
              </a:rPr>
              <a:t>destekleyen ETEÇOM stratejileri:</a:t>
            </a:r>
            <a:endParaRPr lang="tr-TR" sz="2400" dirty="0">
              <a:solidFill>
                <a:srgbClr val="008000"/>
              </a:solidFill>
              <a:cs typeface="Arial" panose="020B0604020202020204" pitchFamily="34" charset="0"/>
            </a:endParaRPr>
          </a:p>
          <a:p>
            <a:r>
              <a:rPr lang="tr-TR" b="1" i="1" dirty="0">
                <a:cs typeface="Arial" panose="020B0604020202020204" pitchFamily="34" charset="0"/>
              </a:rPr>
              <a:t>Birlikte yapılan etkinlikler sırasında iletişim kurmayı alışkanlık</a:t>
            </a:r>
            <a:r>
              <a:rPr lang="tr-TR" dirty="0">
                <a:cs typeface="Arial" panose="020B0604020202020204" pitchFamily="34" charset="0"/>
              </a:rPr>
              <a:t> </a:t>
            </a:r>
            <a:r>
              <a:rPr lang="tr-TR" b="1" i="1" dirty="0">
                <a:cs typeface="Arial" panose="020B0604020202020204" pitchFamily="34" charset="0"/>
              </a:rPr>
              <a:t>haline getirmek.</a:t>
            </a:r>
            <a:endParaRPr lang="tr-TR" dirty="0">
              <a:cs typeface="Arial" panose="020B0604020202020204" pitchFamily="34" charset="0"/>
            </a:endParaRPr>
          </a:p>
          <a:p>
            <a:r>
              <a:rPr lang="tr-TR" b="1" i="1" dirty="0">
                <a:cs typeface="Arial" panose="020B0604020202020204" pitchFamily="34" charset="0"/>
              </a:rPr>
              <a:t>Çocuğun gösterdiği istemsiz seslendirmelere, yüzdeki ifadelere ve</a:t>
            </a:r>
            <a:r>
              <a:rPr lang="tr-TR" dirty="0">
                <a:cs typeface="Arial" panose="020B0604020202020204" pitchFamily="34" charset="0"/>
              </a:rPr>
              <a:t> </a:t>
            </a:r>
            <a:r>
              <a:rPr lang="tr-TR" b="1" i="1" dirty="0">
                <a:cs typeface="Arial" panose="020B0604020202020204" pitchFamily="34" charset="0"/>
              </a:rPr>
              <a:t>mimiklere sanki anlamlı bir sohbetmiş ya da amaçlı bir iletişimmiş gibi</a:t>
            </a:r>
            <a:r>
              <a:rPr lang="tr-TR" dirty="0">
                <a:cs typeface="Arial" panose="020B0604020202020204" pitchFamily="34" charset="0"/>
              </a:rPr>
              <a:t> </a:t>
            </a:r>
            <a:r>
              <a:rPr lang="tr-TR" b="1" i="1" dirty="0">
                <a:cs typeface="Arial" panose="020B0604020202020204" pitchFamily="34" charset="0"/>
              </a:rPr>
              <a:t>yanıt vermek.</a:t>
            </a:r>
            <a:endParaRPr lang="tr-TR" dirty="0">
              <a:cs typeface="Arial" panose="020B0604020202020204" pitchFamily="34" charset="0"/>
            </a:endParaRPr>
          </a:p>
          <a:p>
            <a:r>
              <a:rPr lang="tr-TR" b="1" i="1" dirty="0">
                <a:cs typeface="Arial" panose="020B0604020202020204" pitchFamily="34" charset="0"/>
              </a:rPr>
              <a:t>Soru sormadan iletişim kurmak.</a:t>
            </a:r>
            <a:endParaRPr lang="tr-TR" dirty="0">
              <a:cs typeface="Arial" panose="020B0604020202020204" pitchFamily="34" charset="0"/>
            </a:endParaRPr>
          </a:p>
          <a:p>
            <a:r>
              <a:rPr lang="tr-TR" b="1" i="1" dirty="0">
                <a:cs typeface="Arial" panose="020B0604020202020204" pitchFamily="34" charset="0"/>
              </a:rPr>
              <a:t>Çocuğun bir sonraki gelişimsel basamağa geçmesine yardım</a:t>
            </a:r>
            <a:r>
              <a:rPr lang="tr-TR" dirty="0">
                <a:cs typeface="Arial" panose="020B0604020202020204" pitchFamily="34" charset="0"/>
              </a:rPr>
              <a:t> </a:t>
            </a:r>
            <a:r>
              <a:rPr lang="tr-TR" b="1" i="1" dirty="0">
                <a:cs typeface="Arial" panose="020B0604020202020204" pitchFamily="34" charset="0"/>
              </a:rPr>
              <a:t>etmek.</a:t>
            </a:r>
            <a:endParaRPr lang="tr-TR" dirty="0">
              <a:cs typeface="Arial" panose="020B0604020202020204" pitchFamily="34" charset="0"/>
            </a:endParaRPr>
          </a:p>
          <a:p>
            <a:r>
              <a:rPr lang="tr-TR" b="1" i="1" dirty="0">
                <a:cs typeface="Arial" panose="020B0604020202020204" pitchFamily="34" charset="0"/>
              </a:rPr>
              <a:t>Çocuğun gelişimsel amaçlarını ve yapabildiklerini bir üst seviyeye</a:t>
            </a:r>
            <a:r>
              <a:rPr lang="tr-TR" dirty="0">
                <a:cs typeface="Arial" panose="020B0604020202020204" pitchFamily="34" charset="0"/>
              </a:rPr>
              <a:t> </a:t>
            </a:r>
            <a:r>
              <a:rPr lang="tr-TR" b="1" i="1" dirty="0">
                <a:cs typeface="Arial" panose="020B0604020202020204" pitchFamily="34" charset="0"/>
              </a:rPr>
              <a:t>çıkarmak.</a:t>
            </a:r>
            <a:endParaRPr lang="tr-TR" dirty="0">
              <a:cs typeface="Arial" panose="020B0604020202020204" pitchFamily="34" charset="0"/>
            </a:endParaRPr>
          </a:p>
          <a:p>
            <a:r>
              <a:rPr lang="tr-TR" b="1" i="1" dirty="0">
                <a:cs typeface="Arial" panose="020B0604020202020204" pitchFamily="34" charset="0"/>
              </a:rPr>
              <a:t>Daha ileri düzey bir davranış için sessizce beklemek.</a:t>
            </a:r>
            <a:endParaRPr lang="tr-TR" dirty="0">
              <a:cs typeface="Arial" panose="020B0604020202020204" pitchFamily="34" charset="0"/>
            </a:endParaRPr>
          </a:p>
          <a:p>
            <a:r>
              <a:rPr lang="tr-TR" b="1" i="1" dirty="0">
                <a:cs typeface="Arial" panose="020B0604020202020204" pitchFamily="34" charset="0"/>
              </a:rPr>
              <a:t>Çocuğa eğlenceli bir şekilde yanıt vermek.</a:t>
            </a:r>
            <a:endParaRPr lang="tr-TR" dirty="0">
              <a:cs typeface="Arial" panose="020B0604020202020204" pitchFamily="34" charset="0"/>
            </a:endParaRPr>
          </a:p>
          <a:p>
            <a:r>
              <a:rPr lang="tr-TR" b="1" i="1" dirty="0">
                <a:cs typeface="Arial" panose="020B0604020202020204" pitchFamily="34" charset="0"/>
              </a:rPr>
              <a:t>Çocuğun iletişim kurduğu şekilde iletişim kurmak.</a:t>
            </a:r>
            <a:endParaRPr lang="tr-TR" dirty="0">
              <a:cs typeface="Arial" panose="020B0604020202020204" pitchFamily="34" charset="0"/>
            </a:endParaRPr>
          </a:p>
          <a:p>
            <a:r>
              <a:rPr lang="tr-TR" b="1" i="1" dirty="0">
                <a:cs typeface="Arial" panose="020B0604020202020204" pitchFamily="34" charset="0"/>
              </a:rPr>
              <a:t>Çocuğun liderliğini takip etmek.</a:t>
            </a:r>
            <a:endParaRPr lang="tr-TR" dirty="0">
              <a:cs typeface="Arial" panose="020B0604020202020204" pitchFamily="34" charset="0"/>
            </a:endParaRPr>
          </a:p>
          <a:p>
            <a:pPr marL="0" indent="0">
              <a:buNone/>
            </a:pPr>
            <a:endParaRPr lang="tr-TR" dirty="0"/>
          </a:p>
        </p:txBody>
      </p:sp>
      <p:sp>
        <p:nvSpPr>
          <p:cNvPr id="4" name="Alt Bilgi Yer Tutucusu 3">
            <a:extLst>
              <a:ext uri="{FF2B5EF4-FFF2-40B4-BE49-F238E27FC236}">
                <a16:creationId xmlns:a16="http://schemas.microsoft.com/office/drawing/2014/main" id="{1F770395-AF5F-8041-859C-9A9255F5C485}"/>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601823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18298" y="972428"/>
            <a:ext cx="8780643" cy="4899454"/>
          </a:xfrm>
        </p:spPr>
        <p:txBody>
          <a:bodyPr>
            <a:normAutofit/>
          </a:bodyPr>
          <a:lstStyle/>
          <a:p>
            <a:pPr marL="0" indent="0">
              <a:lnSpc>
                <a:spcPct val="115000"/>
              </a:lnSpc>
              <a:spcAft>
                <a:spcPts val="0"/>
              </a:spcAft>
              <a:buNone/>
            </a:pPr>
            <a:r>
              <a:rPr lang="tr-TR" sz="3200" b="1" dirty="0">
                <a:solidFill>
                  <a:srgbClr val="660066"/>
                </a:solidFill>
                <a:ea typeface="Calibri"/>
                <a:cs typeface="Arial" panose="020B0604020202020204" pitchFamily="34" charset="0"/>
              </a:rPr>
              <a:t>C) SOSYAL-DUYGUSAL GELİŞİM</a:t>
            </a:r>
          </a:p>
          <a:p>
            <a:pPr marL="0" indent="0">
              <a:buNone/>
            </a:pPr>
            <a:r>
              <a:rPr lang="tr-TR" sz="2400" b="1" dirty="0">
                <a:solidFill>
                  <a:srgbClr val="FF0000"/>
                </a:solidFill>
                <a:cs typeface="Arial" panose="020B0604020202020204" pitchFamily="34" charset="0"/>
              </a:rPr>
              <a:t>1. Güven duygusunu destekleyen</a:t>
            </a:r>
            <a:r>
              <a:rPr lang="tr-TR" sz="2400" dirty="0">
                <a:solidFill>
                  <a:srgbClr val="FF0000"/>
                </a:solidFill>
                <a:cs typeface="Arial" panose="020B0604020202020204" pitchFamily="34" charset="0"/>
              </a:rPr>
              <a:t> </a:t>
            </a:r>
            <a:r>
              <a:rPr lang="tr-TR" sz="2400" b="1" dirty="0">
                <a:solidFill>
                  <a:srgbClr val="FF0000"/>
                </a:solidFill>
                <a:cs typeface="Arial" panose="020B0604020202020204" pitchFamily="34" charset="0"/>
              </a:rPr>
              <a:t>ETEÇOM Stratejileri:</a:t>
            </a:r>
            <a:endParaRPr lang="tr-TR" sz="2400" dirty="0">
              <a:solidFill>
                <a:srgbClr val="FF0000"/>
              </a:solidFill>
              <a:cs typeface="Arial" panose="020B0604020202020204" pitchFamily="34" charset="0"/>
            </a:endParaRPr>
          </a:p>
          <a:p>
            <a:r>
              <a:rPr lang="tr-TR" b="1" i="1" dirty="0">
                <a:cs typeface="Arial" panose="020B0604020202020204" pitchFamily="34" charset="0"/>
              </a:rPr>
              <a:t>Fiziksel olarak ulaşılabilir ve etkileşimli olmak.</a:t>
            </a:r>
            <a:endParaRPr lang="tr-TR" dirty="0">
              <a:cs typeface="Arial" panose="020B0604020202020204" pitchFamily="34" charset="0"/>
            </a:endParaRPr>
          </a:p>
          <a:p>
            <a:r>
              <a:rPr lang="tr-TR" b="1" i="1" dirty="0">
                <a:cs typeface="Arial" panose="020B0604020202020204" pitchFamily="34" charset="0"/>
              </a:rPr>
              <a:t>Düzenli olarak beraber oynamak.</a:t>
            </a:r>
            <a:endParaRPr lang="tr-TR" dirty="0">
              <a:cs typeface="Arial" panose="020B0604020202020204" pitchFamily="34" charset="0"/>
            </a:endParaRPr>
          </a:p>
          <a:p>
            <a:r>
              <a:rPr lang="tr-TR" b="1" i="1" dirty="0">
                <a:cs typeface="Arial" panose="020B0604020202020204" pitchFamily="34" charset="0"/>
              </a:rPr>
              <a:t>Çocuğun bakış açısını anlamak.</a:t>
            </a:r>
            <a:endParaRPr lang="tr-TR" dirty="0">
              <a:cs typeface="Arial" panose="020B0604020202020204" pitchFamily="34" charset="0"/>
            </a:endParaRPr>
          </a:p>
          <a:p>
            <a:r>
              <a:rPr lang="tr-TR" b="1" i="1" dirty="0">
                <a:cs typeface="Arial" panose="020B0604020202020204" pitchFamily="34" charset="0"/>
              </a:rPr>
              <a:t>Çocuğun, ağlamalarına veya sözsüz isteklerine hemen yanıt</a:t>
            </a:r>
            <a:r>
              <a:rPr lang="tr-TR" dirty="0">
                <a:cs typeface="Arial" panose="020B0604020202020204" pitchFamily="34" charset="0"/>
              </a:rPr>
              <a:t> </a:t>
            </a:r>
            <a:r>
              <a:rPr lang="tr-TR" b="1" i="1" dirty="0">
                <a:cs typeface="Arial" panose="020B0604020202020204" pitchFamily="34" charset="0"/>
              </a:rPr>
              <a:t>vermek.</a:t>
            </a:r>
            <a:endParaRPr lang="tr-TR" dirty="0">
              <a:cs typeface="Arial" panose="020B0604020202020204" pitchFamily="34" charset="0"/>
            </a:endParaRPr>
          </a:p>
          <a:p>
            <a:r>
              <a:rPr lang="tr-TR" b="1" i="1" dirty="0">
                <a:cs typeface="Arial" panose="020B0604020202020204" pitchFamily="34" charset="0"/>
              </a:rPr>
              <a:t>Hemen kontrol altına alma ve rahat ettirmek.</a:t>
            </a:r>
            <a:endParaRPr lang="tr-TR" dirty="0">
              <a:cs typeface="Arial" panose="020B0604020202020204" pitchFamily="34" charset="0"/>
            </a:endParaRPr>
          </a:p>
          <a:p>
            <a:r>
              <a:rPr lang="tr-TR" b="1" i="1" dirty="0">
                <a:cs typeface="Arial" panose="020B0604020202020204" pitchFamily="34" charset="0"/>
              </a:rPr>
              <a:t>Oyun arkadaşı gibi davranmak.</a:t>
            </a:r>
            <a:endParaRPr lang="tr-TR" dirty="0">
              <a:cs typeface="Arial" panose="020B0604020202020204" pitchFamily="34" charset="0"/>
            </a:endParaRPr>
          </a:p>
          <a:p>
            <a:r>
              <a:rPr lang="tr-TR" b="1" i="1" dirty="0">
                <a:cs typeface="Arial" panose="020B0604020202020204" pitchFamily="34" charset="0"/>
              </a:rPr>
              <a:t>Fiziksel olarak yakın ve nazik olmak.</a:t>
            </a:r>
            <a:endParaRPr lang="tr-TR" dirty="0">
              <a:cs typeface="Arial" panose="020B0604020202020204" pitchFamily="34" charset="0"/>
            </a:endParaRPr>
          </a:p>
          <a:p>
            <a:r>
              <a:rPr lang="tr-TR" b="1" i="1" dirty="0">
                <a:cs typeface="Arial" panose="020B0604020202020204" pitchFamily="34" charset="0"/>
              </a:rPr>
              <a:t>Çocuğun ağlamalarına ve ilgi ihtiyacına şefkatle yanıt vermek.</a:t>
            </a:r>
            <a:endParaRPr lang="tr-TR" dirty="0">
              <a:cs typeface="Arial" panose="020B0604020202020204" pitchFamily="34" charset="0"/>
            </a:endParaRPr>
          </a:p>
        </p:txBody>
      </p:sp>
      <p:sp>
        <p:nvSpPr>
          <p:cNvPr id="4" name="Alt Bilgi Yer Tutucusu 3">
            <a:extLst>
              <a:ext uri="{FF2B5EF4-FFF2-40B4-BE49-F238E27FC236}">
                <a16:creationId xmlns:a16="http://schemas.microsoft.com/office/drawing/2014/main" id="{CDB419E6-CF71-A34B-AB96-772FB9325436}"/>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926587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58353" y="1016000"/>
            <a:ext cx="8815294" cy="4552916"/>
          </a:xfrm>
        </p:spPr>
        <p:txBody>
          <a:bodyPr>
            <a:normAutofit/>
          </a:bodyPr>
          <a:lstStyle/>
          <a:p>
            <a:pPr marL="0" indent="0">
              <a:buNone/>
            </a:pPr>
            <a:r>
              <a:rPr lang="tr-TR" sz="3200" b="1" dirty="0">
                <a:solidFill>
                  <a:srgbClr val="660066"/>
                </a:solidFill>
                <a:ea typeface="Calibri"/>
                <a:cs typeface="Arial" panose="020B0604020202020204" pitchFamily="34" charset="0"/>
              </a:rPr>
              <a:t>C) SOSYAL-DUYGUSAL GELİŞİM</a:t>
            </a:r>
          </a:p>
          <a:p>
            <a:pPr marL="0" indent="0">
              <a:buNone/>
            </a:pPr>
            <a:r>
              <a:rPr lang="tr-TR" sz="2400" b="1" dirty="0">
                <a:solidFill>
                  <a:srgbClr val="FF0000"/>
                </a:solidFill>
                <a:cs typeface="Arial" panose="020B0604020202020204" pitchFamily="34" charset="0"/>
              </a:rPr>
              <a:t>2. Empati Kurmayı</a:t>
            </a:r>
            <a:r>
              <a:rPr lang="tr-TR" sz="2400" dirty="0">
                <a:solidFill>
                  <a:srgbClr val="FF0000"/>
                </a:solidFill>
                <a:cs typeface="Arial" panose="020B0604020202020204" pitchFamily="34" charset="0"/>
              </a:rPr>
              <a:t> </a:t>
            </a:r>
            <a:r>
              <a:rPr lang="tr-TR" sz="2400" b="1" dirty="0">
                <a:solidFill>
                  <a:srgbClr val="FF0000"/>
                </a:solidFill>
                <a:cs typeface="Arial" panose="020B0604020202020204" pitchFamily="34" charset="0"/>
              </a:rPr>
              <a:t>Destekleyen ETEÇOM Stratejileri:</a:t>
            </a:r>
            <a:endParaRPr lang="tr-TR" sz="2400" dirty="0">
              <a:solidFill>
                <a:srgbClr val="FF0000"/>
              </a:solidFill>
              <a:cs typeface="Arial" panose="020B0604020202020204" pitchFamily="34" charset="0"/>
            </a:endParaRPr>
          </a:p>
          <a:p>
            <a:r>
              <a:rPr lang="tr-TR" b="1" i="1" dirty="0">
                <a:cs typeface="Arial" panose="020B0604020202020204" pitchFamily="34" charset="0"/>
              </a:rPr>
              <a:t>Çocuğun dünyasına girmek.</a:t>
            </a:r>
            <a:endParaRPr lang="tr-TR" dirty="0">
              <a:cs typeface="Arial" panose="020B0604020202020204" pitchFamily="34" charset="0"/>
            </a:endParaRPr>
          </a:p>
          <a:p>
            <a:r>
              <a:rPr lang="tr-TR" b="1" i="1" dirty="0">
                <a:cs typeface="Arial" panose="020B0604020202020204" pitchFamily="34" charset="0"/>
              </a:rPr>
              <a:t>Oyuncak olmadan yüz-yüze oyunlar oynamak.</a:t>
            </a:r>
            <a:endParaRPr lang="tr-TR" dirty="0">
              <a:cs typeface="Arial" panose="020B0604020202020204" pitchFamily="34" charset="0"/>
            </a:endParaRPr>
          </a:p>
          <a:p>
            <a:r>
              <a:rPr lang="tr-TR" b="1" i="1" dirty="0">
                <a:cs typeface="Arial" panose="020B0604020202020204" pitchFamily="34" charset="0"/>
              </a:rPr>
              <a:t>Çocuğun biyolojik ve fizyolojik durumuna karşı hassas olmak.</a:t>
            </a:r>
            <a:endParaRPr lang="tr-TR" dirty="0">
              <a:cs typeface="Arial" panose="020B0604020202020204" pitchFamily="34" charset="0"/>
            </a:endParaRPr>
          </a:p>
          <a:p>
            <a:r>
              <a:rPr lang="tr-TR" b="1" i="1" dirty="0">
                <a:cs typeface="Arial" panose="020B0604020202020204" pitchFamily="34" charset="0"/>
              </a:rPr>
              <a:t>Küçük ve sizin için önemsiz gibi görünen davranışlara hemen yanıt</a:t>
            </a:r>
            <a:r>
              <a:rPr lang="tr-TR" dirty="0">
                <a:cs typeface="Arial" panose="020B0604020202020204" pitchFamily="34" charset="0"/>
              </a:rPr>
              <a:t> </a:t>
            </a:r>
            <a:r>
              <a:rPr lang="tr-TR" b="1" i="1" dirty="0">
                <a:cs typeface="Arial" panose="020B0604020202020204" pitchFamily="34" charset="0"/>
              </a:rPr>
              <a:t>vermek.</a:t>
            </a:r>
            <a:endParaRPr lang="tr-TR" dirty="0">
              <a:cs typeface="Arial" panose="020B0604020202020204" pitchFamily="34" charset="0"/>
            </a:endParaRPr>
          </a:p>
          <a:p>
            <a:r>
              <a:rPr lang="tr-TR" b="1" i="1" dirty="0">
                <a:cs typeface="Arial" panose="020B0604020202020204" pitchFamily="34" charset="0"/>
              </a:rPr>
              <a:t>Mızmız, asabi/sinirli ya da kızgın zamanlarında çocuğu rahatlatmak.</a:t>
            </a:r>
            <a:endParaRPr lang="tr-TR" dirty="0">
              <a:cs typeface="Arial" panose="020B0604020202020204" pitchFamily="34" charset="0"/>
            </a:endParaRPr>
          </a:p>
          <a:p>
            <a:r>
              <a:rPr lang="tr-TR" b="1" i="1" dirty="0">
                <a:cs typeface="Arial" panose="020B0604020202020204" pitchFamily="34" charset="0"/>
              </a:rPr>
              <a:t>Çocuğun hareketlerini, duygularını ve niyetlerini sözcüklere</a:t>
            </a:r>
            <a:r>
              <a:rPr lang="tr-TR" dirty="0">
                <a:cs typeface="Arial" panose="020B0604020202020204" pitchFamily="34" charset="0"/>
              </a:rPr>
              <a:t> </a:t>
            </a:r>
            <a:r>
              <a:rPr lang="tr-TR" b="1" i="1" dirty="0">
                <a:cs typeface="Arial" panose="020B0604020202020204" pitchFamily="34" charset="0"/>
              </a:rPr>
              <a:t>çevirmek.</a:t>
            </a:r>
            <a:endParaRPr lang="tr-TR" dirty="0">
              <a:cs typeface="Arial" panose="020B0604020202020204" pitchFamily="34" charset="0"/>
            </a:endParaRPr>
          </a:p>
          <a:p>
            <a:r>
              <a:rPr lang="tr-TR" b="1" i="1" dirty="0">
                <a:cs typeface="Arial" panose="020B0604020202020204" pitchFamily="34" charset="0"/>
              </a:rPr>
              <a:t>Çocuğun korkularına anlamlı ve uygun tepkiler vermek.</a:t>
            </a:r>
            <a:endParaRPr lang="tr-TR" dirty="0">
              <a:cs typeface="Arial" panose="020B0604020202020204" pitchFamily="34" charset="0"/>
            </a:endParaRPr>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52647" y="112772"/>
            <a:ext cx="2921000" cy="14668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498F02CE-92D6-1B47-A467-F951BDD422FF}"/>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063349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18297" y="1030941"/>
            <a:ext cx="8825467" cy="4437529"/>
          </a:xfrm>
        </p:spPr>
        <p:txBody>
          <a:bodyPr>
            <a:normAutofit/>
          </a:bodyPr>
          <a:lstStyle/>
          <a:p>
            <a:pPr marL="0" indent="0">
              <a:buNone/>
            </a:pPr>
            <a:r>
              <a:rPr lang="tr-TR" sz="3200" b="1" dirty="0">
                <a:solidFill>
                  <a:srgbClr val="660066"/>
                </a:solidFill>
                <a:ea typeface="Calibri"/>
                <a:cs typeface="Arial" panose="020B0604020202020204" pitchFamily="34" charset="0"/>
              </a:rPr>
              <a:t>C) SOSYAL-DUYGUSAL GELİŞİM</a:t>
            </a:r>
          </a:p>
          <a:p>
            <a:pPr marL="0" indent="0">
              <a:buNone/>
            </a:pPr>
            <a:r>
              <a:rPr lang="tr-TR" sz="2400" b="1" dirty="0">
                <a:solidFill>
                  <a:srgbClr val="FF0000"/>
                </a:solidFill>
                <a:cs typeface="Arial" panose="020B0604020202020204" pitchFamily="34" charset="0"/>
              </a:rPr>
              <a:t>3. İşbirliği Yapmayı</a:t>
            </a:r>
            <a:r>
              <a:rPr lang="tr-TR" sz="2400" dirty="0">
                <a:solidFill>
                  <a:srgbClr val="FF0000"/>
                </a:solidFill>
                <a:cs typeface="Arial" panose="020B0604020202020204" pitchFamily="34" charset="0"/>
              </a:rPr>
              <a:t> </a:t>
            </a:r>
            <a:r>
              <a:rPr lang="tr-TR" sz="2400" b="1" dirty="0">
                <a:solidFill>
                  <a:srgbClr val="FF0000"/>
                </a:solidFill>
                <a:cs typeface="Arial" panose="020B0604020202020204" pitchFamily="34" charset="0"/>
              </a:rPr>
              <a:t>Destekleyen ETEÇOM Stratejileri:</a:t>
            </a:r>
            <a:endParaRPr lang="tr-TR" sz="2400" dirty="0">
              <a:solidFill>
                <a:srgbClr val="FF0000"/>
              </a:solidFill>
              <a:cs typeface="Arial" panose="020B0604020202020204" pitchFamily="34" charset="0"/>
            </a:endParaRPr>
          </a:p>
          <a:p>
            <a:r>
              <a:rPr lang="tr-TR" b="1" i="1" dirty="0">
                <a:cs typeface="Arial" panose="020B0604020202020204" pitchFamily="34" charset="0"/>
              </a:rPr>
              <a:t>Düzenli olarak beraber oynamak.</a:t>
            </a:r>
            <a:endParaRPr lang="tr-TR" dirty="0">
              <a:cs typeface="Arial" panose="020B0604020202020204" pitchFamily="34" charset="0"/>
            </a:endParaRPr>
          </a:p>
          <a:p>
            <a:r>
              <a:rPr lang="tr-TR" b="1" i="1" dirty="0">
                <a:cs typeface="Arial" panose="020B0604020202020204" pitchFamily="34" charset="0"/>
              </a:rPr>
              <a:t>İtaatsizliği, yetenek ya da seçim eksikliği olarak yorumlamak.</a:t>
            </a:r>
            <a:endParaRPr lang="tr-TR" dirty="0">
              <a:cs typeface="Arial" panose="020B0604020202020204" pitchFamily="34" charset="0"/>
            </a:endParaRPr>
          </a:p>
          <a:p>
            <a:r>
              <a:rPr lang="tr-TR" b="1" i="1" dirty="0">
                <a:cs typeface="Arial" panose="020B0604020202020204" pitchFamily="34" charset="0"/>
              </a:rPr>
              <a:t>Çocuğun seçim yapabilmesi için ona sık sık olanak sunmak.</a:t>
            </a:r>
            <a:endParaRPr lang="tr-TR" dirty="0">
              <a:cs typeface="Arial" panose="020B0604020202020204" pitchFamily="34" charset="0"/>
            </a:endParaRPr>
          </a:p>
          <a:p>
            <a:r>
              <a:rPr lang="tr-TR" b="1" i="1" dirty="0">
                <a:cs typeface="Arial" panose="020B0604020202020204" pitchFamily="34" charset="0"/>
              </a:rPr>
              <a:t>Rutinleri oyunlara dönüştürmek.</a:t>
            </a:r>
            <a:endParaRPr lang="tr-TR" dirty="0">
              <a:cs typeface="Arial" panose="020B0604020202020204" pitchFamily="34" charset="0"/>
            </a:endParaRPr>
          </a:p>
          <a:p>
            <a:r>
              <a:rPr lang="tr-TR" b="1" i="1" dirty="0">
                <a:cs typeface="Arial" panose="020B0604020202020204" pitchFamily="34" charset="0"/>
              </a:rPr>
              <a:t>Çocuktan onun gelişimsel seviyesine uygun davranışlar istemek.</a:t>
            </a:r>
            <a:endParaRPr lang="tr-TR" dirty="0">
              <a:cs typeface="Arial" panose="020B0604020202020204" pitchFamily="34" charset="0"/>
            </a:endParaRPr>
          </a:p>
          <a:p>
            <a:r>
              <a:rPr lang="tr-TR" b="1" i="1" dirty="0">
                <a:cs typeface="Arial" panose="020B0604020202020204" pitchFamily="34" charset="0"/>
              </a:rPr>
              <a:t>Çocuğun yaptığı her davranışı kabul etmek.</a:t>
            </a:r>
            <a:endParaRPr lang="tr-TR" dirty="0">
              <a:cs typeface="Arial" panose="020B0604020202020204" pitchFamily="34" charset="0"/>
            </a:endParaRPr>
          </a:p>
          <a:p>
            <a:r>
              <a:rPr lang="tr-TR" b="1" i="1" dirty="0">
                <a:cs typeface="Arial" panose="020B0604020202020204" pitchFamily="34" charset="0"/>
              </a:rPr>
              <a:t>Çocuğun gelişimine uygun kural ve beklentiler koymak.</a:t>
            </a:r>
            <a:endParaRPr lang="tr-TR" dirty="0">
              <a:cs typeface="Arial" panose="020B0604020202020204" pitchFamily="34" charset="0"/>
            </a:endParaRPr>
          </a:p>
        </p:txBody>
      </p:sp>
      <p:sp>
        <p:nvSpPr>
          <p:cNvPr id="4" name="Alt Bilgi Yer Tutucusu 3">
            <a:extLst>
              <a:ext uri="{FF2B5EF4-FFF2-40B4-BE49-F238E27FC236}">
                <a16:creationId xmlns:a16="http://schemas.microsoft.com/office/drawing/2014/main" id="{AC0B0DC5-851A-784A-A1E6-5865251A1E99}"/>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811914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28026" y="971177"/>
            <a:ext cx="8860562" cy="4983240"/>
          </a:xfrm>
        </p:spPr>
        <p:txBody>
          <a:bodyPr>
            <a:normAutofit/>
          </a:bodyPr>
          <a:lstStyle/>
          <a:p>
            <a:pPr marL="0" indent="0">
              <a:buNone/>
            </a:pPr>
            <a:r>
              <a:rPr lang="tr-TR" sz="3200" b="1" dirty="0">
                <a:solidFill>
                  <a:srgbClr val="660066"/>
                </a:solidFill>
                <a:ea typeface="Calibri"/>
                <a:cs typeface="Arial" panose="020B0604020202020204" pitchFamily="34" charset="0"/>
              </a:rPr>
              <a:t>C) SOSYAL-DUYGUSAL GELİŞİM</a:t>
            </a:r>
          </a:p>
          <a:p>
            <a:pPr marL="0" indent="0">
              <a:buNone/>
            </a:pPr>
            <a:r>
              <a:rPr lang="tr-TR" sz="2400" b="1" dirty="0">
                <a:solidFill>
                  <a:srgbClr val="FF0000"/>
                </a:solidFill>
                <a:cs typeface="Arial" panose="020B0604020202020204" pitchFamily="34" charset="0"/>
              </a:rPr>
              <a:t>4. Duygusal Düzenlemeyi</a:t>
            </a:r>
            <a:r>
              <a:rPr lang="tr-TR" sz="2400" dirty="0">
                <a:solidFill>
                  <a:srgbClr val="FF0000"/>
                </a:solidFill>
                <a:cs typeface="Arial" panose="020B0604020202020204" pitchFamily="34" charset="0"/>
              </a:rPr>
              <a:t> </a:t>
            </a:r>
            <a:r>
              <a:rPr lang="tr-TR" sz="2400" b="1" dirty="0">
                <a:solidFill>
                  <a:srgbClr val="FF0000"/>
                </a:solidFill>
                <a:cs typeface="Arial" panose="020B0604020202020204" pitchFamily="34" charset="0"/>
              </a:rPr>
              <a:t>Destekleyen ETEÇOM Stratejileri:</a:t>
            </a:r>
            <a:endParaRPr lang="tr-TR" sz="2400" dirty="0">
              <a:solidFill>
                <a:srgbClr val="FF0000"/>
              </a:solidFill>
              <a:cs typeface="Arial" panose="020B0604020202020204" pitchFamily="34" charset="0"/>
            </a:endParaRPr>
          </a:p>
          <a:p>
            <a:r>
              <a:rPr lang="tr-TR" b="1" i="1" dirty="0">
                <a:cs typeface="Arial" panose="020B0604020202020204" pitchFamily="34" charset="0"/>
              </a:rPr>
              <a:t>Tekrarlı oyunlara katılmak (Oyunu daha etkileşimli kılmak).</a:t>
            </a:r>
            <a:endParaRPr lang="tr-TR" dirty="0">
              <a:cs typeface="Arial" panose="020B0604020202020204" pitchFamily="34" charset="0"/>
            </a:endParaRPr>
          </a:p>
          <a:p>
            <a:r>
              <a:rPr lang="tr-TR" b="1" i="1" dirty="0">
                <a:cs typeface="Arial" panose="020B0604020202020204" pitchFamily="34" charset="0"/>
              </a:rPr>
              <a:t>Hemen kontrol altına alma ve rahat ettirmek.</a:t>
            </a:r>
            <a:endParaRPr lang="tr-TR" dirty="0">
              <a:cs typeface="Arial" panose="020B0604020202020204" pitchFamily="34" charset="0"/>
            </a:endParaRPr>
          </a:p>
          <a:p>
            <a:r>
              <a:rPr lang="tr-TR" b="1" i="1" dirty="0">
                <a:cs typeface="Arial" panose="020B0604020202020204" pitchFamily="34" charset="0"/>
              </a:rPr>
              <a:t>Çocuğun davranışını ilgisinin bir göstergesi olarak görmek.</a:t>
            </a:r>
            <a:endParaRPr lang="tr-TR" dirty="0">
              <a:cs typeface="Arial" panose="020B0604020202020204" pitchFamily="34" charset="0"/>
            </a:endParaRPr>
          </a:p>
          <a:p>
            <a:r>
              <a:rPr lang="tr-TR" b="1" i="1" dirty="0">
                <a:cs typeface="Arial" panose="020B0604020202020204" pitchFamily="34" charset="0"/>
              </a:rPr>
              <a:t>Çocuğun gelişimine uygun kural ve beklentiler koymak.</a:t>
            </a:r>
            <a:endParaRPr lang="tr-TR" dirty="0">
              <a:cs typeface="Arial" panose="020B0604020202020204" pitchFamily="34" charset="0"/>
            </a:endParaRPr>
          </a:p>
          <a:p>
            <a:r>
              <a:rPr lang="tr-TR" b="1" i="1" dirty="0">
                <a:cs typeface="Arial" panose="020B0604020202020204" pitchFamily="34" charset="0"/>
              </a:rPr>
              <a:t>Çocuğun liderliğini takip etmek.</a:t>
            </a:r>
            <a:endParaRPr lang="tr-TR" dirty="0">
              <a:cs typeface="Arial" panose="020B0604020202020204" pitchFamily="34" charset="0"/>
            </a:endParaRPr>
          </a:p>
          <a:p>
            <a:r>
              <a:rPr lang="tr-TR" b="1" i="1" dirty="0">
                <a:cs typeface="Arial" panose="020B0604020202020204" pitchFamily="34" charset="0"/>
              </a:rPr>
              <a:t>Çocuğun genellikle nasıl etkileşime girdiğini gözlemlemek.</a:t>
            </a:r>
            <a:endParaRPr lang="tr-TR" dirty="0">
              <a:cs typeface="Arial" panose="020B0604020202020204" pitchFamily="34" charset="0"/>
            </a:endParaRPr>
          </a:p>
          <a:p>
            <a:r>
              <a:rPr lang="tr-TR" b="1" i="1" dirty="0">
                <a:cs typeface="Arial" panose="020B0604020202020204" pitchFamily="34" charset="0"/>
              </a:rPr>
              <a:t>Çocuğun davranış durumuna yanıt vermek.</a:t>
            </a:r>
            <a:endParaRPr lang="tr-TR" dirty="0">
              <a:cs typeface="Arial" panose="020B0604020202020204" pitchFamily="34" charset="0"/>
            </a:endParaRPr>
          </a:p>
          <a:p>
            <a:r>
              <a:rPr lang="tr-TR" b="1" i="1" dirty="0">
                <a:cs typeface="Arial" panose="020B0604020202020204" pitchFamily="34" charset="0"/>
              </a:rPr>
              <a:t>Çocuktan onun davranış şekillerine uyan davranışlar beklemek.</a:t>
            </a:r>
            <a:endParaRPr lang="tr-TR" dirty="0">
              <a:cs typeface="Arial" panose="020B0604020202020204" pitchFamily="34" charset="0"/>
            </a:endParaRPr>
          </a:p>
          <a:p>
            <a:pPr marL="0" indent="0">
              <a:buNone/>
            </a:pPr>
            <a:endParaRPr lang="tr-TR"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9609" y="101974"/>
            <a:ext cx="2728979" cy="14668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117F86D4-B6C1-6F44-978B-2ECFD36DA693}"/>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646174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28026" y="1045882"/>
            <a:ext cx="8873283" cy="5184588"/>
          </a:xfrm>
        </p:spPr>
        <p:txBody>
          <a:bodyPr>
            <a:normAutofit/>
          </a:bodyPr>
          <a:lstStyle/>
          <a:p>
            <a:pPr marL="0" indent="0">
              <a:buNone/>
            </a:pPr>
            <a:r>
              <a:rPr lang="tr-TR" sz="3200" b="1" dirty="0">
                <a:solidFill>
                  <a:srgbClr val="660066"/>
                </a:solidFill>
                <a:ea typeface="Calibri"/>
                <a:cs typeface="Arial" panose="020B0604020202020204" pitchFamily="34" charset="0"/>
              </a:rPr>
              <a:t>C) SOSYAL-DUYGUSAL GELİŞİM</a:t>
            </a:r>
          </a:p>
          <a:p>
            <a:pPr marL="0" indent="0">
              <a:buNone/>
            </a:pPr>
            <a:r>
              <a:rPr lang="tr-TR" sz="2400" b="1" dirty="0">
                <a:solidFill>
                  <a:srgbClr val="FF0000"/>
                </a:solidFill>
                <a:cs typeface="Arial" panose="020B0604020202020204" pitchFamily="34" charset="0"/>
              </a:rPr>
              <a:t>5. Kendine Güveni</a:t>
            </a:r>
            <a:r>
              <a:rPr lang="tr-TR" sz="2400" dirty="0">
                <a:solidFill>
                  <a:srgbClr val="FF0000"/>
                </a:solidFill>
                <a:cs typeface="Arial" panose="020B0604020202020204" pitchFamily="34" charset="0"/>
              </a:rPr>
              <a:t> </a:t>
            </a:r>
            <a:r>
              <a:rPr lang="tr-TR" sz="2400" b="1" dirty="0">
                <a:solidFill>
                  <a:srgbClr val="FF0000"/>
                </a:solidFill>
                <a:cs typeface="Arial" panose="020B0604020202020204" pitchFamily="34" charset="0"/>
              </a:rPr>
              <a:t>Destekleyen ETEÇOM Stratejileri:</a:t>
            </a:r>
          </a:p>
          <a:p>
            <a:r>
              <a:rPr lang="tr-TR" b="1" i="1" dirty="0">
                <a:cs typeface="Arial" panose="020B0604020202020204" pitchFamily="34" charset="0"/>
              </a:rPr>
              <a:t>Çocuğun oynadığı oyuncaklarla oynamak.</a:t>
            </a:r>
            <a:endParaRPr lang="tr-TR" dirty="0">
              <a:cs typeface="Arial" panose="020B0604020202020204" pitchFamily="34" charset="0"/>
            </a:endParaRPr>
          </a:p>
          <a:p>
            <a:r>
              <a:rPr lang="tr-TR" b="1" i="1" dirty="0">
                <a:cs typeface="Arial" panose="020B0604020202020204" pitchFamily="34" charset="0"/>
              </a:rPr>
              <a:t>Çocuğun gösterdiği istemsiz seslendirmelere, yüzdeki ifadelere ve</a:t>
            </a:r>
            <a:r>
              <a:rPr lang="tr-TR" dirty="0">
                <a:cs typeface="Arial" panose="020B0604020202020204" pitchFamily="34" charset="0"/>
              </a:rPr>
              <a:t> </a:t>
            </a:r>
            <a:r>
              <a:rPr lang="tr-TR" b="1" i="1" dirty="0">
                <a:cs typeface="Arial" panose="020B0604020202020204" pitchFamily="34" charset="0"/>
              </a:rPr>
              <a:t>mimiklere sanki anlamlı bir sohbetmiş ya da amaçlı bir iletişimmiş gibi</a:t>
            </a:r>
            <a:r>
              <a:rPr lang="tr-TR" dirty="0">
                <a:cs typeface="Arial" panose="020B0604020202020204" pitchFamily="34" charset="0"/>
              </a:rPr>
              <a:t> </a:t>
            </a:r>
            <a:r>
              <a:rPr lang="tr-TR" b="1" i="1" dirty="0">
                <a:cs typeface="Arial" panose="020B0604020202020204" pitchFamily="34" charset="0"/>
              </a:rPr>
              <a:t>yanıt vermek.</a:t>
            </a:r>
            <a:endParaRPr lang="tr-TR" dirty="0">
              <a:cs typeface="Arial" panose="020B0604020202020204" pitchFamily="34" charset="0"/>
            </a:endParaRPr>
          </a:p>
          <a:p>
            <a:r>
              <a:rPr lang="tr-TR" b="1" i="1" dirty="0">
                <a:cs typeface="Arial" panose="020B0604020202020204" pitchFamily="34" charset="0"/>
              </a:rPr>
              <a:t>Çocuğun yaptığı şeye değer vermek.</a:t>
            </a:r>
            <a:endParaRPr lang="tr-TR" dirty="0">
              <a:cs typeface="Arial" panose="020B0604020202020204" pitchFamily="34" charset="0"/>
            </a:endParaRPr>
          </a:p>
          <a:p>
            <a:r>
              <a:rPr lang="tr-TR" b="1" i="1" dirty="0">
                <a:cs typeface="Arial" panose="020B0604020202020204" pitchFamily="34" charset="0"/>
              </a:rPr>
              <a:t>Çocuğun korkularına anlamlı ve uygun tepkiler vermek.</a:t>
            </a:r>
            <a:endParaRPr lang="tr-TR" dirty="0">
              <a:cs typeface="Arial" panose="020B0604020202020204" pitchFamily="34" charset="0"/>
            </a:endParaRPr>
          </a:p>
          <a:p>
            <a:r>
              <a:rPr lang="tr-TR" b="1" i="1" dirty="0">
                <a:cs typeface="Arial" panose="020B0604020202020204" pitchFamily="34" charset="0"/>
              </a:rPr>
              <a:t>Çocuğun yaptığı her davranışı kabul etmek.</a:t>
            </a:r>
            <a:endParaRPr lang="tr-TR" dirty="0">
              <a:cs typeface="Arial" panose="020B0604020202020204" pitchFamily="34" charset="0"/>
            </a:endParaRPr>
          </a:p>
          <a:p>
            <a:r>
              <a:rPr lang="tr-TR" b="1" i="1" dirty="0">
                <a:cs typeface="Arial" panose="020B0604020202020204" pitchFamily="34" charset="0"/>
              </a:rPr>
              <a:t>Çocuğun yaptığı yeni, komik ve iyi şeyler hakkında konuşmak.</a:t>
            </a:r>
            <a:endParaRPr lang="tr-TR" dirty="0">
              <a:cs typeface="Arial" panose="020B0604020202020204" pitchFamily="34" charset="0"/>
            </a:endParaRPr>
          </a:p>
          <a:p>
            <a:r>
              <a:rPr lang="tr-TR" b="1" i="1" dirty="0">
                <a:cs typeface="Arial" panose="020B0604020202020204" pitchFamily="34" charset="0"/>
              </a:rPr>
              <a:t>Çocuktan onun gelişimsel seviyesine uygun davranışlar istemek.</a:t>
            </a:r>
            <a:endParaRPr lang="tr-TR" dirty="0">
              <a:cs typeface="Arial" panose="020B0604020202020204" pitchFamily="34" charset="0"/>
            </a:endParaRPr>
          </a:p>
          <a:p>
            <a:r>
              <a:rPr lang="tr-TR" b="1" i="1" dirty="0">
                <a:cs typeface="Arial" panose="020B0604020202020204" pitchFamily="34" charset="0"/>
              </a:rPr>
              <a:t>Çocuğun davranabileceği şekilde davranmak.</a:t>
            </a:r>
            <a:endParaRPr lang="tr-TR" dirty="0">
              <a:cs typeface="Arial" panose="020B0604020202020204" pitchFamily="34" charset="0"/>
            </a:endParaRP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80309" y="15624"/>
            <a:ext cx="2921000" cy="14668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13D7FBAE-9D11-624E-BF53-C15ACB78855B}"/>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101608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a:xfrm>
            <a:off x="2940424" y="1105648"/>
            <a:ext cx="8818282" cy="3886560"/>
          </a:xfrm>
        </p:spPr>
        <p:txBody>
          <a:bodyPr>
            <a:normAutofit/>
          </a:bodyPr>
          <a:lstStyle/>
          <a:p>
            <a:pPr marL="0" indent="0">
              <a:buNone/>
            </a:pPr>
            <a:r>
              <a:rPr lang="tr-TR" sz="3200" b="1" dirty="0">
                <a:solidFill>
                  <a:srgbClr val="660066"/>
                </a:solidFill>
                <a:ea typeface="Calibri"/>
                <a:cs typeface="Arial" panose="020B0604020202020204" pitchFamily="34" charset="0"/>
              </a:rPr>
              <a:t>C) SOSYAL-DUYGUSAL GELİŞİM</a:t>
            </a:r>
          </a:p>
          <a:p>
            <a:pPr marL="0" indent="0">
              <a:buNone/>
            </a:pPr>
            <a:r>
              <a:rPr lang="tr-TR" sz="2400" b="1" dirty="0">
                <a:solidFill>
                  <a:srgbClr val="FF0000"/>
                </a:solidFill>
                <a:cs typeface="Arial" panose="020B0604020202020204" pitchFamily="34" charset="0"/>
              </a:rPr>
              <a:t>6. Duyguları Kontrol Etmeyi</a:t>
            </a:r>
            <a:r>
              <a:rPr lang="tr-TR" sz="2400" dirty="0">
                <a:solidFill>
                  <a:srgbClr val="FF0000"/>
                </a:solidFill>
                <a:cs typeface="Arial" panose="020B0604020202020204" pitchFamily="34" charset="0"/>
              </a:rPr>
              <a:t> </a:t>
            </a:r>
            <a:r>
              <a:rPr lang="tr-TR" sz="2400" b="1" dirty="0">
                <a:solidFill>
                  <a:srgbClr val="FF0000"/>
                </a:solidFill>
                <a:cs typeface="Arial" panose="020B0604020202020204" pitchFamily="34" charset="0"/>
              </a:rPr>
              <a:t>Destekleyen ETEÇOM Stratejileri:</a:t>
            </a:r>
            <a:endParaRPr lang="tr-TR" b="1" dirty="0">
              <a:solidFill>
                <a:srgbClr val="00B050"/>
              </a:solidFill>
              <a:cs typeface="Arial" panose="020B0604020202020204" pitchFamily="34" charset="0"/>
            </a:endParaRPr>
          </a:p>
          <a:p>
            <a:r>
              <a:rPr lang="tr-TR" b="1" i="1" dirty="0">
                <a:cs typeface="Arial" panose="020B0604020202020204" pitchFamily="34" charset="0"/>
              </a:rPr>
              <a:t>Çocuğun, ağlamalarına veya sözsüz isteklerine hemen yanıt</a:t>
            </a:r>
            <a:r>
              <a:rPr lang="tr-TR" dirty="0">
                <a:cs typeface="Arial" panose="020B0604020202020204" pitchFamily="34" charset="0"/>
              </a:rPr>
              <a:t> </a:t>
            </a:r>
            <a:r>
              <a:rPr lang="tr-TR" b="1" i="1" dirty="0">
                <a:cs typeface="Arial" panose="020B0604020202020204" pitchFamily="34" charset="0"/>
              </a:rPr>
              <a:t>vermek.</a:t>
            </a:r>
            <a:endParaRPr lang="tr-TR" dirty="0">
              <a:cs typeface="Arial" panose="020B0604020202020204" pitchFamily="34" charset="0"/>
            </a:endParaRPr>
          </a:p>
          <a:p>
            <a:r>
              <a:rPr lang="tr-TR" b="1" i="1" dirty="0">
                <a:cs typeface="Arial" panose="020B0604020202020204" pitchFamily="34" charset="0"/>
              </a:rPr>
              <a:t>Küçük ve sizin için önemsiz gibi görünen davranışlara hemen yanıt</a:t>
            </a:r>
            <a:r>
              <a:rPr lang="tr-TR" dirty="0">
                <a:cs typeface="Arial" panose="020B0604020202020204" pitchFamily="34" charset="0"/>
              </a:rPr>
              <a:t> </a:t>
            </a:r>
            <a:r>
              <a:rPr lang="tr-TR" b="1" i="1" dirty="0">
                <a:cs typeface="Arial" panose="020B0604020202020204" pitchFamily="34" charset="0"/>
              </a:rPr>
              <a:t>vermek.</a:t>
            </a:r>
            <a:endParaRPr lang="tr-TR" dirty="0">
              <a:cs typeface="Arial" panose="020B0604020202020204" pitchFamily="34" charset="0"/>
            </a:endParaRPr>
          </a:p>
          <a:p>
            <a:r>
              <a:rPr lang="tr-TR" b="1" i="1" dirty="0">
                <a:cs typeface="Arial" panose="020B0604020202020204" pitchFamily="34" charset="0"/>
              </a:rPr>
              <a:t>İtaatsizliği yetenek ya da seçim eksikliği olarak yorumlamak.</a:t>
            </a:r>
            <a:endParaRPr lang="tr-TR" dirty="0">
              <a:cs typeface="Arial" panose="020B0604020202020204" pitchFamily="34" charset="0"/>
            </a:endParaRPr>
          </a:p>
          <a:p>
            <a:r>
              <a:rPr lang="tr-TR" b="1" i="1" dirty="0">
                <a:cs typeface="Arial" panose="020B0604020202020204" pitchFamily="34" charset="0"/>
              </a:rPr>
              <a:t>Çocuğun seçim yapabilmesi için ona sık sık olanak sunmak.</a:t>
            </a:r>
            <a:endParaRPr lang="tr-TR" dirty="0">
              <a:cs typeface="Arial" panose="020B0604020202020204" pitchFamily="34" charset="0"/>
            </a:endParaRPr>
          </a:p>
          <a:p>
            <a:r>
              <a:rPr lang="tr-TR" b="1" i="1" dirty="0">
                <a:cs typeface="Arial" panose="020B0604020202020204" pitchFamily="34" charset="0"/>
              </a:rPr>
              <a:t>Çocuğun hoşlandığı etkinlikleri tekrarlamak.</a:t>
            </a:r>
            <a:endParaRPr lang="tr-TR" dirty="0">
              <a:cs typeface="Arial" panose="020B0604020202020204" pitchFamily="34" charset="0"/>
            </a:endParaRPr>
          </a:p>
          <a:p>
            <a:r>
              <a:rPr lang="tr-TR" b="1" i="1" dirty="0">
                <a:cs typeface="Arial" panose="020B0604020202020204" pitchFamily="34" charset="0"/>
              </a:rPr>
              <a:t>Çocuğun liderliğini takip etmek.</a:t>
            </a:r>
            <a:endParaRPr lang="tr-TR" dirty="0">
              <a:cs typeface="Arial" panose="020B0604020202020204" pitchFamily="34" charset="0"/>
            </a:endParaRP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77682" y="5151441"/>
            <a:ext cx="2095004" cy="15847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Alt Bilgi Yer Tutucusu 3">
            <a:extLst>
              <a:ext uri="{FF2B5EF4-FFF2-40B4-BE49-F238E27FC236}">
                <a16:creationId xmlns:a16="http://schemas.microsoft.com/office/drawing/2014/main" id="{6DD41ACB-5B14-934E-A6F8-25D1D4881C22}"/>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4192005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a:xfrm>
            <a:off x="8820135" y="1503910"/>
            <a:ext cx="3230625" cy="1687924"/>
          </a:xfrm>
        </p:spPr>
        <p:txBody>
          <a:bodyPr/>
          <a:lstStyle/>
          <a:p>
            <a:pPr algn="ctr"/>
            <a:r>
              <a:rPr lang="tr-TR" b="1" dirty="0">
                <a:solidFill>
                  <a:srgbClr val="FF0000"/>
                </a:solidFill>
                <a:latin typeface="+mn-lt"/>
              </a:rPr>
              <a:t>130 ETEÇOM BİLGİ NOTU</a:t>
            </a:r>
            <a:endParaRPr lang="tr-TR" dirty="0">
              <a:solidFill>
                <a:srgbClr val="FF0000"/>
              </a:solidFill>
              <a:latin typeface="+mn-lt"/>
            </a:endParaRPr>
          </a:p>
        </p:txBody>
      </p:sp>
      <p:sp>
        <p:nvSpPr>
          <p:cNvPr id="3" name="İçerik Yer Tutucusu 2"/>
          <p:cNvSpPr>
            <a:spLocks noGrp="1"/>
          </p:cNvSpPr>
          <p:nvPr>
            <p:ph type="body" sz="half" idx="2"/>
          </p:nvPr>
        </p:nvSpPr>
        <p:spPr>
          <a:xfrm>
            <a:off x="8820135" y="3220318"/>
            <a:ext cx="3227832" cy="2872194"/>
          </a:xfrm>
        </p:spPr>
        <p:txBody>
          <a:bodyPr>
            <a:normAutofit/>
          </a:bodyPr>
          <a:lstStyle/>
          <a:p>
            <a:pPr algn="ctr">
              <a:buNone/>
            </a:pPr>
            <a:r>
              <a:rPr lang="tr-TR" sz="2400" b="1" dirty="0">
                <a:solidFill>
                  <a:srgbClr val="008000"/>
                </a:solidFill>
              </a:rPr>
              <a:t>ÖRNEK: SOSYAL OYUN</a:t>
            </a:r>
            <a:endParaRPr lang="tr-TR" sz="2400" dirty="0">
              <a:solidFill>
                <a:srgbClr val="008000"/>
              </a:solidFill>
              <a:latin typeface="Gill Sans MT" panose="020B0502020104020203" pitchFamily="34" charset="0"/>
            </a:endParaRPr>
          </a:p>
        </p:txBody>
      </p:sp>
      <p:sp>
        <p:nvSpPr>
          <p:cNvPr id="8" name="Metin kutusu 7"/>
          <p:cNvSpPr txBox="1"/>
          <p:nvPr/>
        </p:nvSpPr>
        <p:spPr>
          <a:xfrm>
            <a:off x="345057" y="457200"/>
            <a:ext cx="8400109" cy="6247864"/>
          </a:xfrm>
          <a:prstGeom prst="rect">
            <a:avLst/>
          </a:prstGeom>
          <a:noFill/>
        </p:spPr>
        <p:txBody>
          <a:bodyPr wrap="square" rtlCol="0">
            <a:spAutoFit/>
          </a:bodyPr>
          <a:lstStyle/>
          <a:p>
            <a:r>
              <a:rPr lang="tr-TR" sz="2000" b="1" dirty="0">
                <a:solidFill>
                  <a:srgbClr val="0000FF"/>
                </a:solidFill>
              </a:rPr>
              <a:t>B-101</a:t>
            </a:r>
            <a:r>
              <a:rPr lang="tr-TR" sz="2000" dirty="0">
                <a:solidFill>
                  <a:srgbClr val="0000FF"/>
                </a:solidFill>
              </a:rPr>
              <a:t>. </a:t>
            </a:r>
            <a:r>
              <a:rPr lang="tr-TR" sz="2000" b="1" i="1" dirty="0">
                <a:solidFill>
                  <a:srgbClr val="0000FF"/>
                </a:solidFill>
              </a:rPr>
              <a:t>Ebeveynlerin çocuklarıyla birlikte sosyal oyun oynamaları, çocukların gelişimsel ilerlemelerini desteklemek için önemlidir.</a:t>
            </a:r>
          </a:p>
          <a:p>
            <a:r>
              <a:rPr lang="tr-TR" sz="2000" dirty="0"/>
              <a:t>Çocuklar, bilişsel gelişimleri için gerekli olan bilgi ve anlama becerisini, oyun oynayarak kazanırlar. </a:t>
            </a:r>
            <a:r>
              <a:rPr lang="tr-TR" sz="2000" dirty="0" err="1"/>
              <a:t>Piaget</a:t>
            </a:r>
            <a:r>
              <a:rPr lang="tr-TR" sz="2000" dirty="0"/>
              <a:t>, oyunun, çocuklar için önemli bir iş olduğunun anlaşılmasına yardımcı olmuştur ve çocukların oyun oynarken yaptıkları, nesneleri ağzına sokma, birbirine vurma, onları bir kutunun içine- dışına koyma, sembolik oyun denilen nesneleri -</a:t>
            </a:r>
            <a:r>
              <a:rPr lang="tr-TR" sz="2000" dirty="0" err="1"/>
              <a:t>mış</a:t>
            </a:r>
            <a:r>
              <a:rPr lang="tr-TR" sz="2000" dirty="0"/>
              <a:t>, -</a:t>
            </a:r>
            <a:r>
              <a:rPr lang="tr-TR" sz="2000" dirty="0" err="1"/>
              <a:t>miş</a:t>
            </a:r>
            <a:r>
              <a:rPr lang="tr-TR" sz="2000" dirty="0"/>
              <a:t> gibi yaparak kullanma gibi (kalemi telefonmuş gibi kullanma </a:t>
            </a:r>
            <a:r>
              <a:rPr lang="tr-TR" sz="2000" dirty="0" err="1"/>
              <a:t>vb</a:t>
            </a:r>
            <a:r>
              <a:rPr lang="tr-TR" sz="2000" dirty="0"/>
              <a:t>) basit davranışların, onların kendi davranışlarını ve çevrelerini öğrenmelerine yardımcı olduğunu gözlemlemiştir. Oyun çocukların "</a:t>
            </a:r>
            <a:r>
              <a:rPr lang="tr-TR" sz="2000" dirty="0" err="1"/>
              <a:t>işi”dir</a:t>
            </a:r>
            <a:r>
              <a:rPr lang="tr-TR" sz="2000" dirty="0"/>
              <a:t>, çünkü çocuklar, nesneleri araştırma ve onları kullanma gibi oyunlar oynayarak kendileri için gerekli olan bilişsel becerileri öğrenirler. Bilişsel öğrenme erken çocukluk döneminde öncelikle oyun aracılığıyla ortaya çıktığı/desteklendiği için, ebeveynlerin/uzmanların</a:t>
            </a:r>
            <a:r>
              <a:rPr lang="tr-TR" sz="2000" i="1" dirty="0"/>
              <a:t> çocukların öğrenmesine ve gelişmesine yardım edebilecekleri en iyi yol, onları sosyal oyuna katmaktır. </a:t>
            </a:r>
            <a:r>
              <a:rPr lang="tr-TR" sz="2000" dirty="0"/>
              <a:t>Ebeveynler bu yardımı iki şekilde yapabilirler. Birincisi, çocuklarını daha uzun süreli ve daha sık aralıklarla oyun oynamaları için cesaretlendirebilirler ve böylece çocukların öğrenme fırsatlarını arttırabilirler. İkinci olarak ise çocukların oyun kalitelerini artırırlar. </a:t>
            </a:r>
            <a:r>
              <a:rPr lang="tr-TR" sz="2000" i="1" dirty="0"/>
              <a:t>Ebeveynler, çocuklarına sağladıkları bilgi ve rehberlikle onların oyunlarını daha zengin bir öğrenme deneyimine dönüştürürler.</a:t>
            </a:r>
            <a:endParaRPr lang="tr-TR" sz="2000" dirty="0"/>
          </a:p>
        </p:txBody>
      </p:sp>
      <p:sp>
        <p:nvSpPr>
          <p:cNvPr id="5" name="Alt Bilgi Yer Tutucusu 4">
            <a:extLst>
              <a:ext uri="{FF2B5EF4-FFF2-40B4-BE49-F238E27FC236}">
                <a16:creationId xmlns:a16="http://schemas.microsoft.com/office/drawing/2014/main" id="{5A0FDD0C-B9E5-5A4E-8070-533DF6845A1A}"/>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866506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2933700" y="2259106"/>
            <a:ext cx="8770571" cy="3651504"/>
          </a:xfrm>
        </p:spPr>
        <p:txBody>
          <a:bodyPr/>
          <a:lstStyle/>
          <a:p>
            <a:pPr marL="0" indent="0">
              <a:buNone/>
            </a:pPr>
            <a:r>
              <a:rPr lang="tr-TR" sz="2400" b="1" dirty="0">
                <a:solidFill>
                  <a:srgbClr val="FF0000"/>
                </a:solidFill>
              </a:rPr>
              <a:t>ETEÇOM nasıl uygulanır?</a:t>
            </a:r>
          </a:p>
          <a:p>
            <a:r>
              <a:rPr lang="tr-TR" dirty="0"/>
              <a:t>ETEÇOM, oldukça </a:t>
            </a:r>
            <a:r>
              <a:rPr lang="tr-TR" b="1" dirty="0">
                <a:solidFill>
                  <a:srgbClr val="7030A0"/>
                </a:solidFill>
              </a:rPr>
              <a:t>sistematik, takibi ve uygulaması kolay </a:t>
            </a:r>
            <a:r>
              <a:rPr lang="tr-TR" dirty="0"/>
              <a:t>bir programdır.</a:t>
            </a:r>
          </a:p>
          <a:p>
            <a:r>
              <a:rPr lang="tr-TR" dirty="0"/>
              <a:t>Programın </a:t>
            </a:r>
            <a:r>
              <a:rPr lang="tr-TR" b="1" dirty="0">
                <a:solidFill>
                  <a:srgbClr val="7030A0"/>
                </a:solidFill>
              </a:rPr>
              <a:t>uygulamacı sertifikasını alan uzman/eğitimci;</a:t>
            </a:r>
          </a:p>
          <a:p>
            <a:pPr lvl="1">
              <a:buFont typeface="Wingdings" charset="2"/>
              <a:buChar char="Ø"/>
            </a:pPr>
            <a:r>
              <a:rPr lang="tr-TR" b="1" dirty="0">
                <a:solidFill>
                  <a:srgbClr val="7030A0"/>
                </a:solidFill>
              </a:rPr>
              <a:t>çocuk ile uygulayabilir</a:t>
            </a:r>
          </a:p>
          <a:p>
            <a:pPr lvl="1">
              <a:buFont typeface="Wingdings" charset="2"/>
              <a:buChar char="Ø"/>
            </a:pPr>
            <a:r>
              <a:rPr lang="tr-TR" b="1" dirty="0">
                <a:solidFill>
                  <a:srgbClr val="7030A0"/>
                </a:solidFill>
              </a:rPr>
              <a:t>çocuğun birincil bakıcısı ile uygulayabilir.</a:t>
            </a:r>
          </a:p>
          <a:p>
            <a:r>
              <a:rPr lang="tr-TR" dirty="0"/>
              <a:t>ETEÇOM, </a:t>
            </a:r>
            <a:r>
              <a:rPr lang="tr-TR" b="1" dirty="0">
                <a:solidFill>
                  <a:srgbClr val="7030A0"/>
                </a:solidFill>
              </a:rPr>
              <a:t>ev ya da kurum merkezli kullanılabilen </a:t>
            </a:r>
            <a:r>
              <a:rPr lang="tr-TR" dirty="0"/>
              <a:t>bir erken müdahale programıdır.</a:t>
            </a:r>
          </a:p>
          <a:p>
            <a:r>
              <a:rPr lang="tr-TR" dirty="0"/>
              <a:t>ETEÇOM, </a:t>
            </a:r>
            <a:r>
              <a:rPr lang="tr-TR" b="1" dirty="0">
                <a:solidFill>
                  <a:srgbClr val="7030A0"/>
                </a:solidFill>
              </a:rPr>
              <a:t>8 aşamada uygulanmaktadır.</a:t>
            </a:r>
          </a:p>
          <a:p>
            <a:pPr>
              <a:buNone/>
            </a:pPr>
            <a:endParaRPr lang="tr-TR" dirty="0"/>
          </a:p>
        </p:txBody>
      </p:sp>
      <p:sp>
        <p:nvSpPr>
          <p:cNvPr id="4" name="Title 1"/>
          <p:cNvSpPr>
            <a:spLocks noGrp="1"/>
          </p:cNvSpPr>
          <p:nvPr>
            <p:ph type="title"/>
          </p:nvPr>
        </p:nvSpPr>
        <p:spPr>
          <a:xfrm>
            <a:off x="2806706" y="956235"/>
            <a:ext cx="8897565" cy="1172826"/>
          </a:xfrm>
        </p:spPr>
        <p:txBody>
          <a:bodyPr>
            <a:noAutofit/>
          </a:bodyPr>
          <a:lstStyle/>
          <a:p>
            <a:r>
              <a:rPr lang="tr-TR" sz="3200" dirty="0" err="1">
                <a:latin typeface="+mn-lt"/>
              </a:rPr>
              <a:t>ETEÇOM'un</a:t>
            </a:r>
            <a:r>
              <a:rPr lang="tr-TR" sz="3200" dirty="0">
                <a:latin typeface="+mn-lt"/>
              </a:rPr>
              <a:t> Geliştirilme Süreci, Amaçları, Uygulama Biçimleri ve İçeriği</a:t>
            </a:r>
            <a:endParaRPr lang="en-US" sz="3200" dirty="0">
              <a:latin typeface="+mn-lt"/>
            </a:endParaRPr>
          </a:p>
        </p:txBody>
      </p:sp>
      <p:sp>
        <p:nvSpPr>
          <p:cNvPr id="5" name="Alt Bilgi Yer Tutucusu 4">
            <a:extLst>
              <a:ext uri="{FF2B5EF4-FFF2-40B4-BE49-F238E27FC236}">
                <a16:creationId xmlns:a16="http://schemas.microsoft.com/office/drawing/2014/main" id="{482BE38F-47DD-3248-A07E-CD896AD6BB47}"/>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24448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885141" y="2241177"/>
            <a:ext cx="8843683" cy="3780118"/>
          </a:xfrm>
        </p:spPr>
        <p:txBody>
          <a:bodyPr>
            <a:normAutofit/>
          </a:bodyPr>
          <a:lstStyle/>
          <a:p>
            <a:pPr marL="457200" indent="-457200">
              <a:buFont typeface="+mj-lt"/>
              <a:buAutoNum type="arabicPeriod"/>
            </a:pPr>
            <a:r>
              <a:rPr lang="tr-TR" b="1" dirty="0">
                <a:solidFill>
                  <a:srgbClr val="7030A0"/>
                </a:solidFill>
              </a:rPr>
              <a:t>Ebeveyn kaygılarını tanımlama </a:t>
            </a:r>
            <a:r>
              <a:rPr lang="tr-TR" dirty="0"/>
              <a:t>ve onları gelişimsel alanlara göre sınıflandırmak</a:t>
            </a:r>
          </a:p>
          <a:p>
            <a:pPr marL="457200" indent="-457200">
              <a:buFont typeface="+mj-lt"/>
              <a:buAutoNum type="arabicPeriod"/>
            </a:pPr>
            <a:r>
              <a:rPr lang="tr-TR" b="1" dirty="0">
                <a:solidFill>
                  <a:srgbClr val="7030A0"/>
                </a:solidFill>
              </a:rPr>
              <a:t>İlk temel davranış olarak ‘SOSYAL OYUN’ </a:t>
            </a:r>
            <a:r>
              <a:rPr lang="tr-TR" dirty="0"/>
              <a:t>seçmek</a:t>
            </a:r>
          </a:p>
          <a:p>
            <a:pPr marL="457200" indent="-457200">
              <a:buFont typeface="+mj-lt"/>
              <a:buAutoNum type="arabicPeriod"/>
            </a:pPr>
            <a:r>
              <a:rPr lang="tr-TR" dirty="0"/>
              <a:t>Çocukların </a:t>
            </a:r>
            <a:r>
              <a:rPr lang="tr-TR" b="1" dirty="0">
                <a:solidFill>
                  <a:srgbClr val="7030A0"/>
                </a:solidFill>
              </a:rPr>
              <a:t>gelişimsel ihtiyaçlarıyla en bağlantılı temel davranışları seçmek</a:t>
            </a:r>
          </a:p>
          <a:p>
            <a:pPr marL="457200" indent="-457200">
              <a:buFont typeface="+mj-lt"/>
              <a:buAutoNum type="arabicPeriod"/>
            </a:pPr>
            <a:r>
              <a:rPr lang="tr-TR" dirty="0"/>
              <a:t>Çocukların </a:t>
            </a:r>
            <a:r>
              <a:rPr lang="tr-TR" b="1" dirty="0">
                <a:solidFill>
                  <a:srgbClr val="7030A0"/>
                </a:solidFill>
              </a:rPr>
              <a:t>temel davranışlarındaki ilerlemeyi ölçmek</a:t>
            </a:r>
          </a:p>
          <a:p>
            <a:pPr marL="457200" indent="-457200">
              <a:buFont typeface="+mj-lt"/>
              <a:buAutoNum type="arabicPeriod"/>
            </a:pPr>
            <a:r>
              <a:rPr lang="tr-TR" dirty="0"/>
              <a:t>Müdahale oturumları için </a:t>
            </a:r>
            <a:r>
              <a:rPr lang="tr-TR" b="1" dirty="0">
                <a:solidFill>
                  <a:srgbClr val="7030A0"/>
                </a:solidFill>
              </a:rPr>
              <a:t>ETEÇOM stratejileri ve bilgi notları seçmek</a:t>
            </a:r>
          </a:p>
          <a:p>
            <a:pPr marL="457200" indent="-457200">
              <a:buFont typeface="+mj-lt"/>
              <a:buAutoNum type="arabicPeriod"/>
            </a:pPr>
            <a:r>
              <a:rPr lang="tr-TR" dirty="0"/>
              <a:t>Müdahale </a:t>
            </a:r>
            <a:r>
              <a:rPr lang="tr-TR" b="1" dirty="0">
                <a:solidFill>
                  <a:srgbClr val="7030A0"/>
                </a:solidFill>
              </a:rPr>
              <a:t>oturum planlarını doldurmak</a:t>
            </a:r>
          </a:p>
          <a:p>
            <a:pPr marL="457200" indent="-457200">
              <a:buFont typeface="+mj-lt"/>
              <a:buAutoNum type="arabicPeriod"/>
            </a:pPr>
            <a:r>
              <a:rPr lang="tr-TR" dirty="0"/>
              <a:t>Müdahale </a:t>
            </a:r>
            <a:r>
              <a:rPr lang="tr-TR" b="1" dirty="0">
                <a:solidFill>
                  <a:srgbClr val="7030A0"/>
                </a:solidFill>
              </a:rPr>
              <a:t>oturum planlarını uygulamak</a:t>
            </a:r>
          </a:p>
          <a:p>
            <a:pPr marL="457200" indent="-457200">
              <a:buFont typeface="+mj-lt"/>
              <a:buAutoNum type="arabicPeriod"/>
            </a:pPr>
            <a:r>
              <a:rPr lang="tr-TR" dirty="0"/>
              <a:t>Müdahale </a:t>
            </a:r>
            <a:r>
              <a:rPr lang="tr-TR" b="1" dirty="0">
                <a:solidFill>
                  <a:srgbClr val="7030A0"/>
                </a:solidFill>
              </a:rPr>
              <a:t>oturum etkinliklerini kayıt etmek</a:t>
            </a:r>
          </a:p>
        </p:txBody>
      </p:sp>
      <p:sp>
        <p:nvSpPr>
          <p:cNvPr id="4" name="Unvan 1"/>
          <p:cNvSpPr>
            <a:spLocks noGrp="1"/>
          </p:cNvSpPr>
          <p:nvPr>
            <p:ph type="title"/>
          </p:nvPr>
        </p:nvSpPr>
        <p:spPr>
          <a:xfrm>
            <a:off x="2885141" y="1402602"/>
            <a:ext cx="8694272" cy="680757"/>
          </a:xfrm>
        </p:spPr>
        <p:txBody>
          <a:bodyPr>
            <a:normAutofit/>
          </a:bodyPr>
          <a:lstStyle/>
          <a:p>
            <a:pPr algn="ctr"/>
            <a:r>
              <a:rPr lang="tr-TR" sz="3200" b="1" dirty="0">
                <a:solidFill>
                  <a:srgbClr val="FF0000"/>
                </a:solidFill>
                <a:latin typeface="+mn-lt"/>
              </a:rPr>
              <a:t>ETEÇOM UYGULAMA AŞAMALARI</a:t>
            </a:r>
          </a:p>
        </p:txBody>
      </p:sp>
      <p:sp>
        <p:nvSpPr>
          <p:cNvPr id="5" name="Alt Bilgi Yer Tutucusu 4">
            <a:extLst>
              <a:ext uri="{FF2B5EF4-FFF2-40B4-BE49-F238E27FC236}">
                <a16:creationId xmlns:a16="http://schemas.microsoft.com/office/drawing/2014/main" id="{3C9150F7-E0DF-B941-9A93-AA4BA8D0B9ED}"/>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277465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8546353" y="457199"/>
            <a:ext cx="3316941" cy="2509737"/>
          </a:xfrm>
        </p:spPr>
        <p:txBody>
          <a:bodyPr/>
          <a:lstStyle/>
          <a:p>
            <a:pPr algn="ctr"/>
            <a:r>
              <a:rPr lang="tr-TR" sz="3200" b="1" dirty="0">
                <a:solidFill>
                  <a:srgbClr val="FF0000"/>
                </a:solidFill>
                <a:latin typeface="+mn-lt"/>
              </a:rPr>
              <a:t>ETEÇOM UYGULAMA AŞAMALARI VE KULLANILAN ARAÇLAR</a:t>
            </a:r>
          </a:p>
        </p:txBody>
      </p:sp>
      <p:sp>
        <p:nvSpPr>
          <p:cNvPr id="8" name="Metin Yer Tutucusu 7"/>
          <p:cNvSpPr>
            <a:spLocks noGrp="1"/>
          </p:cNvSpPr>
          <p:nvPr>
            <p:ph type="body" sz="half" idx="2"/>
          </p:nvPr>
        </p:nvSpPr>
        <p:spPr>
          <a:xfrm>
            <a:off x="8546353" y="3112851"/>
            <a:ext cx="3526118" cy="1650524"/>
          </a:xfrm>
        </p:spPr>
        <p:txBody>
          <a:bodyPr>
            <a:normAutofit/>
          </a:bodyPr>
          <a:lstStyle/>
          <a:p>
            <a:r>
              <a:rPr lang="tr-TR" sz="2000" dirty="0"/>
              <a:t>ETEÇOM programının nasıl uygulanacağını aşama aşama açıklayan bilgilendirici rehber</a:t>
            </a:r>
          </a:p>
        </p:txBody>
      </p:sp>
      <p:pic>
        <p:nvPicPr>
          <p:cNvPr id="9" name="Resim 8"/>
          <p:cNvPicPr>
            <a:picLocks noChangeAspect="1"/>
          </p:cNvPicPr>
          <p:nvPr/>
        </p:nvPicPr>
        <p:blipFill>
          <a:blip r:embed="rId3"/>
          <a:stretch>
            <a:fillRect/>
          </a:stretch>
        </p:blipFill>
        <p:spPr>
          <a:xfrm>
            <a:off x="179294" y="134472"/>
            <a:ext cx="8157882" cy="6723528"/>
          </a:xfrm>
          <a:prstGeom prst="rect">
            <a:avLst/>
          </a:prstGeom>
        </p:spPr>
      </p:pic>
      <p:sp>
        <p:nvSpPr>
          <p:cNvPr id="3" name="Alt Bilgi Yer Tutucusu 2">
            <a:extLst>
              <a:ext uri="{FF2B5EF4-FFF2-40B4-BE49-F238E27FC236}">
                <a16:creationId xmlns:a16="http://schemas.microsoft.com/office/drawing/2014/main" id="{7E467381-A91B-7641-A08C-E701488855C2}"/>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281027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13528" y="986119"/>
            <a:ext cx="8897565" cy="1135528"/>
          </a:xfrm>
        </p:spPr>
        <p:txBody>
          <a:bodyPr>
            <a:noAutofit/>
          </a:bodyPr>
          <a:lstStyle/>
          <a:p>
            <a:pPr algn="ctr"/>
            <a:r>
              <a:rPr lang="tr-TR" sz="3200" b="1" dirty="0">
                <a:solidFill>
                  <a:srgbClr val="FF0000"/>
                </a:solidFill>
                <a:latin typeface="+mn-lt"/>
              </a:rPr>
              <a:t>1. Ebeveyn kaygılarını tanımlama ve bu kaygıları gelişimsel alanlara göre sınıflandırma</a:t>
            </a:r>
          </a:p>
        </p:txBody>
      </p:sp>
      <p:sp>
        <p:nvSpPr>
          <p:cNvPr id="3" name="İçerik Yer Tutucusu 2"/>
          <p:cNvSpPr>
            <a:spLocks noGrp="1"/>
          </p:cNvSpPr>
          <p:nvPr>
            <p:ph idx="1"/>
          </p:nvPr>
        </p:nvSpPr>
        <p:spPr>
          <a:xfrm>
            <a:off x="2913528" y="2136587"/>
            <a:ext cx="8790743" cy="4168391"/>
          </a:xfrm>
        </p:spPr>
        <p:txBody>
          <a:bodyPr>
            <a:normAutofit fontScale="92500" lnSpcReduction="10000"/>
          </a:bodyPr>
          <a:lstStyle/>
          <a:p>
            <a:pPr algn="just"/>
            <a:r>
              <a:rPr lang="tr-TR" sz="2400" b="1" dirty="0">
                <a:solidFill>
                  <a:srgbClr val="7030A0"/>
                </a:solidFill>
              </a:rPr>
              <a:t>Ebeveynlerin çocuklarında ne tür gelişmeler bekledikleri ve varsa kaygıları tespit edilir.</a:t>
            </a:r>
          </a:p>
          <a:p>
            <a:pPr algn="just"/>
            <a:r>
              <a:rPr lang="tr-TR" sz="2400" b="1" dirty="0">
                <a:solidFill>
                  <a:srgbClr val="7030A0"/>
                </a:solidFill>
              </a:rPr>
              <a:t>Ebeveynlerin kaygıları genellikle çocuklarıyla ilgili isteklerden oluşmaktadır </a:t>
            </a:r>
            <a:r>
              <a:rPr lang="tr-TR" sz="2400" dirty="0"/>
              <a:t>(oyun oynama; renkleri, sayıları, haftanın günlerini bilme; konuşma, sözcük öğrenme; akranlarıyla uyum içinde olma, etkileşim kurma gibi).</a:t>
            </a:r>
          </a:p>
          <a:p>
            <a:pPr algn="just"/>
            <a:r>
              <a:rPr lang="tr-TR" sz="2400" b="1" dirty="0">
                <a:solidFill>
                  <a:srgbClr val="7030A0"/>
                </a:solidFill>
              </a:rPr>
              <a:t>Müdahale genellikle gelişimsel alanlara ya da ailenin kaygısını dile getirdiği hedeflerine odaklanmak zorundadır. </a:t>
            </a:r>
            <a:r>
              <a:rPr lang="tr-TR" sz="2400" dirty="0"/>
              <a:t>Örneğin, ebeveynler öncelikli olarak çocuklarının dili ile ilgili kaygılar taşıyorlarsa, müdahalenin dil gelişimini de etkileyen bilişsel ve sosyal-duygusal fonksiyonlar gibi diğer gelişimsel alanları da desteklemesi gerekir.</a:t>
            </a:r>
          </a:p>
        </p:txBody>
      </p:sp>
      <p:sp>
        <p:nvSpPr>
          <p:cNvPr id="5" name="Alt Bilgi Yer Tutucusu 4">
            <a:extLst>
              <a:ext uri="{FF2B5EF4-FFF2-40B4-BE49-F238E27FC236}">
                <a16:creationId xmlns:a16="http://schemas.microsoft.com/office/drawing/2014/main" id="{193D21B0-4A4C-3D45-A444-A09F20F6C7F8}"/>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075154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p:cNvGraphicFramePr>
            <a:graphicFrameLocks noGrp="1"/>
          </p:cNvGraphicFramePr>
          <p:nvPr>
            <p:ph idx="1"/>
            <p:extLst>
              <p:ext uri="{D42A27DB-BD31-4B8C-83A1-F6EECF244321}">
                <p14:modId xmlns:p14="http://schemas.microsoft.com/office/powerpoint/2010/main" val="2323390953"/>
              </p:ext>
            </p:extLst>
          </p:nvPr>
        </p:nvGraphicFramePr>
        <p:xfrm>
          <a:off x="702235" y="216132"/>
          <a:ext cx="11002085" cy="6487883"/>
        </p:xfrm>
        <a:graphic>
          <a:graphicData uri="http://schemas.openxmlformats.org/drawingml/2006/table">
            <a:tbl>
              <a:tblPr firstRow="1" firstCol="1" bandRow="1">
                <a:tableStyleId>{5C22544A-7EE6-4342-B048-85BDC9FD1C3A}</a:tableStyleId>
              </a:tblPr>
              <a:tblGrid>
                <a:gridCol w="9097505">
                  <a:extLst>
                    <a:ext uri="{9D8B030D-6E8A-4147-A177-3AD203B41FA5}">
                      <a16:colId xmlns:a16="http://schemas.microsoft.com/office/drawing/2014/main" val="20000"/>
                    </a:ext>
                  </a:extLst>
                </a:gridCol>
                <a:gridCol w="1904580">
                  <a:extLst>
                    <a:ext uri="{9D8B030D-6E8A-4147-A177-3AD203B41FA5}">
                      <a16:colId xmlns:a16="http://schemas.microsoft.com/office/drawing/2014/main" val="20001"/>
                    </a:ext>
                  </a:extLst>
                </a:gridCol>
              </a:tblGrid>
              <a:tr h="563480">
                <a:tc>
                  <a:txBody>
                    <a:bodyPr/>
                    <a:lstStyle/>
                    <a:p>
                      <a:pPr algn="ctr">
                        <a:lnSpc>
                          <a:spcPct val="115000"/>
                        </a:lnSpc>
                        <a:spcAft>
                          <a:spcPts val="0"/>
                        </a:spcAft>
                      </a:pPr>
                      <a:r>
                        <a:rPr lang="tr-TR" sz="1800" dirty="0">
                          <a:effectLst/>
                        </a:rPr>
                        <a:t> </a:t>
                      </a:r>
                    </a:p>
                    <a:p>
                      <a:pPr algn="ctr">
                        <a:lnSpc>
                          <a:spcPct val="115000"/>
                        </a:lnSpc>
                        <a:spcAft>
                          <a:spcPts val="0"/>
                        </a:spcAft>
                      </a:pPr>
                      <a:r>
                        <a:rPr lang="tr-TR" sz="2400" dirty="0">
                          <a:solidFill>
                            <a:srgbClr val="FF0000"/>
                          </a:solidFill>
                          <a:effectLst/>
                        </a:rPr>
                        <a:t>Ebeveynlerin Beklentileri</a:t>
                      </a:r>
                      <a:endParaRPr lang="tr-TR" sz="1800" dirty="0">
                        <a:solidFill>
                          <a:schemeClr val="lt1"/>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endParaRPr lang="tr-TR" sz="2400" dirty="0">
                        <a:solidFill>
                          <a:srgbClr val="FF0000"/>
                        </a:solidFill>
                        <a:effectLst/>
                      </a:endParaRPr>
                    </a:p>
                  </a:txBody>
                  <a:tcPr marL="34302" marR="34302" marT="0" marB="0"/>
                </a:tc>
                <a:tc>
                  <a:txBody>
                    <a:bodyPr/>
                    <a:lstStyle/>
                    <a:p>
                      <a:pPr algn="ctr">
                        <a:lnSpc>
                          <a:spcPct val="115000"/>
                        </a:lnSpc>
                        <a:spcAft>
                          <a:spcPts val="0"/>
                        </a:spcAft>
                      </a:pPr>
                      <a:r>
                        <a:rPr lang="tr-TR" sz="1800" dirty="0">
                          <a:effectLst/>
                        </a:rPr>
                        <a:t> </a:t>
                      </a:r>
                    </a:p>
                    <a:p>
                      <a:pPr algn="ctr">
                        <a:lnSpc>
                          <a:spcPct val="115000"/>
                        </a:lnSpc>
                        <a:spcAft>
                          <a:spcPts val="0"/>
                        </a:spcAft>
                      </a:pPr>
                      <a:r>
                        <a:rPr lang="tr-TR" sz="2400" b="1" dirty="0">
                          <a:solidFill>
                            <a:srgbClr val="FF0000"/>
                          </a:solidFill>
                          <a:effectLst/>
                        </a:rPr>
                        <a:t>Gelişimsel Alan</a:t>
                      </a:r>
                      <a:endParaRPr lang="tr-TR" sz="1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4302" marR="34302" marT="0" marB="0"/>
                </a:tc>
                <a:extLst>
                  <a:ext uri="{0D108BD9-81ED-4DB2-BD59-A6C34878D82A}">
                    <a16:rowId xmlns:a16="http://schemas.microsoft.com/office/drawing/2014/main" val="10000"/>
                  </a:ext>
                </a:extLst>
              </a:tr>
              <a:tr h="1450847">
                <a:tc>
                  <a:txBody>
                    <a:bodyPr/>
                    <a:lstStyle/>
                    <a:p>
                      <a:pPr>
                        <a:lnSpc>
                          <a:spcPct val="115000"/>
                        </a:lnSpc>
                        <a:spcAft>
                          <a:spcPts val="0"/>
                        </a:spcAft>
                      </a:pPr>
                      <a:r>
                        <a:rPr lang="tr-TR" sz="1800" dirty="0">
                          <a:effectLst/>
                        </a:rPr>
                        <a:t> </a:t>
                      </a:r>
                    </a:p>
                    <a:p>
                      <a:pPr marL="342900" lvl="0" indent="-342900">
                        <a:lnSpc>
                          <a:spcPct val="115000"/>
                        </a:lnSpc>
                        <a:spcAft>
                          <a:spcPts val="0"/>
                        </a:spcAft>
                        <a:buFont typeface="Symbol" panose="05050102010706020507" pitchFamily="18" charset="2"/>
                        <a:buChar char=""/>
                      </a:pPr>
                      <a:r>
                        <a:rPr lang="tr-TR" sz="1800" dirty="0">
                          <a:effectLst/>
                        </a:rPr>
                        <a:t>Çocuğumun normal olmasını/diğerleriyle aynı düzeyde olmasını isterim.</a:t>
                      </a:r>
                    </a:p>
                    <a:p>
                      <a:pPr marL="342900" lvl="0" indent="-342900">
                        <a:lnSpc>
                          <a:spcPct val="115000"/>
                        </a:lnSpc>
                        <a:spcAft>
                          <a:spcPts val="0"/>
                        </a:spcAft>
                        <a:buFont typeface="Symbol" panose="05050102010706020507" pitchFamily="18" charset="2"/>
                        <a:buChar char=""/>
                      </a:pPr>
                      <a:r>
                        <a:rPr lang="tr-TR" sz="1800" dirty="0">
                          <a:effectLst/>
                        </a:rPr>
                        <a:t>Çocuğumun okulda neye ihtiyacı olacaksa onu öğrenmesini isterim. </a:t>
                      </a:r>
                    </a:p>
                    <a:p>
                      <a:pPr marL="342900" lvl="0" indent="-342900">
                        <a:lnSpc>
                          <a:spcPct val="115000"/>
                        </a:lnSpc>
                        <a:spcAft>
                          <a:spcPts val="0"/>
                        </a:spcAft>
                        <a:buFont typeface="Symbol" panose="05050102010706020507" pitchFamily="18" charset="2"/>
                        <a:buChar char=""/>
                      </a:pPr>
                      <a:r>
                        <a:rPr lang="tr-TR" sz="1800" dirty="0">
                          <a:effectLst/>
                        </a:rPr>
                        <a:t>Çocuğumun oyuncaklara daha hevesli olmasını isterim.</a:t>
                      </a:r>
                    </a:p>
                    <a:p>
                      <a:pPr>
                        <a:lnSpc>
                          <a:spcPct val="115000"/>
                        </a:lnSpc>
                        <a:spcAft>
                          <a:spcPts val="0"/>
                        </a:spcAft>
                      </a:pPr>
                      <a:r>
                        <a:rPr lang="tr-TR" sz="1800" dirty="0">
                          <a:effectLst/>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4302" marR="34302" marT="0" marB="0"/>
                </a:tc>
                <a:tc>
                  <a:txBody>
                    <a:bodyPr/>
                    <a:lstStyle/>
                    <a:p>
                      <a:pPr algn="ctr">
                        <a:lnSpc>
                          <a:spcPct val="115000"/>
                        </a:lnSpc>
                        <a:spcAft>
                          <a:spcPts val="0"/>
                        </a:spcAft>
                      </a:pPr>
                      <a:r>
                        <a:rPr lang="tr-TR" sz="1800" dirty="0">
                          <a:effectLst/>
                        </a:rPr>
                        <a:t>Bilişsel</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4302" marR="34302" marT="0" marB="0" anchor="ctr"/>
                </a:tc>
                <a:extLst>
                  <a:ext uri="{0D108BD9-81ED-4DB2-BD59-A6C34878D82A}">
                    <a16:rowId xmlns:a16="http://schemas.microsoft.com/office/drawing/2014/main" val="10001"/>
                  </a:ext>
                </a:extLst>
              </a:tr>
              <a:tr h="1489363">
                <a:tc>
                  <a:txBody>
                    <a:bodyPr/>
                    <a:lstStyle/>
                    <a:p>
                      <a:pPr marL="457200">
                        <a:lnSpc>
                          <a:spcPct val="115000"/>
                        </a:lnSpc>
                        <a:spcAft>
                          <a:spcPts val="0"/>
                        </a:spcAft>
                      </a:pPr>
                      <a:r>
                        <a:rPr lang="tr-TR" sz="1800" dirty="0">
                          <a:effectLst/>
                        </a:rPr>
                        <a:t> </a:t>
                      </a:r>
                    </a:p>
                    <a:p>
                      <a:pPr marL="342900" lvl="0" indent="-342900">
                        <a:lnSpc>
                          <a:spcPct val="115000"/>
                        </a:lnSpc>
                        <a:spcAft>
                          <a:spcPts val="0"/>
                        </a:spcAft>
                        <a:buFont typeface="Symbol" panose="05050102010706020507" pitchFamily="18" charset="2"/>
                        <a:buChar char=""/>
                      </a:pPr>
                      <a:r>
                        <a:rPr lang="tr-TR" sz="1800" dirty="0">
                          <a:effectLst/>
                        </a:rPr>
                        <a:t>Çocuğumun insanlarla daha çok ilgilenmesini isterim.</a:t>
                      </a:r>
                    </a:p>
                    <a:p>
                      <a:pPr marL="342900" lvl="0" indent="-342900">
                        <a:lnSpc>
                          <a:spcPct val="115000"/>
                        </a:lnSpc>
                        <a:spcAft>
                          <a:spcPts val="0"/>
                        </a:spcAft>
                        <a:buFont typeface="Symbol" panose="05050102010706020507" pitchFamily="18" charset="2"/>
                        <a:buChar char=""/>
                      </a:pPr>
                      <a:r>
                        <a:rPr lang="tr-TR" sz="1800" dirty="0">
                          <a:effectLst/>
                        </a:rPr>
                        <a:t>Çocuğumun beni tanımasını/fark etmesini isterim</a:t>
                      </a:r>
                    </a:p>
                    <a:p>
                      <a:pPr marL="342900" lvl="0" indent="-342900">
                        <a:lnSpc>
                          <a:spcPct val="115000"/>
                        </a:lnSpc>
                        <a:spcAft>
                          <a:spcPts val="0"/>
                        </a:spcAft>
                        <a:buFont typeface="Symbol" panose="05050102010706020507" pitchFamily="18" charset="2"/>
                        <a:buChar char=""/>
                      </a:pPr>
                      <a:r>
                        <a:rPr lang="tr-TR" sz="1800" dirty="0">
                          <a:effectLst/>
                        </a:rPr>
                        <a:t>Çocuğumun ihtiyaçlarını bana bildirmesini isterim.</a:t>
                      </a:r>
                    </a:p>
                    <a:p>
                      <a:pPr>
                        <a:lnSpc>
                          <a:spcPct val="115000"/>
                        </a:lnSpc>
                        <a:spcAft>
                          <a:spcPts val="0"/>
                        </a:spcAft>
                      </a:pPr>
                      <a:r>
                        <a:rPr lang="tr-TR" sz="1800" dirty="0">
                          <a:effectLst/>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4302" marR="34302" marT="0" marB="0"/>
                </a:tc>
                <a:tc>
                  <a:txBody>
                    <a:bodyPr/>
                    <a:lstStyle/>
                    <a:p>
                      <a:pPr algn="ctr">
                        <a:lnSpc>
                          <a:spcPct val="115000"/>
                        </a:lnSpc>
                        <a:spcAft>
                          <a:spcPts val="0"/>
                        </a:spcAft>
                      </a:pPr>
                      <a:r>
                        <a:rPr lang="tr-TR" sz="1800" dirty="0">
                          <a:effectLst/>
                        </a:rPr>
                        <a:t>İletişim</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4302" marR="34302" marT="0" marB="0" anchor="ctr"/>
                </a:tc>
                <a:extLst>
                  <a:ext uri="{0D108BD9-81ED-4DB2-BD59-A6C34878D82A}">
                    <a16:rowId xmlns:a16="http://schemas.microsoft.com/office/drawing/2014/main" val="10002"/>
                  </a:ext>
                </a:extLst>
              </a:tr>
              <a:tr h="2238272">
                <a:tc>
                  <a:txBody>
                    <a:bodyPr/>
                    <a:lstStyle/>
                    <a:p>
                      <a:pPr>
                        <a:lnSpc>
                          <a:spcPct val="115000"/>
                        </a:lnSpc>
                        <a:spcAft>
                          <a:spcPts val="0"/>
                        </a:spcAft>
                      </a:pPr>
                      <a:endParaRPr lang="tr-TR" sz="1800" dirty="0">
                        <a:effectLst/>
                      </a:endParaRPr>
                    </a:p>
                    <a:p>
                      <a:pPr marL="342900" lvl="0" indent="-342900">
                        <a:lnSpc>
                          <a:spcPct val="115000"/>
                        </a:lnSpc>
                        <a:spcAft>
                          <a:spcPts val="0"/>
                        </a:spcAft>
                        <a:buFont typeface="Symbol" panose="05050102010706020507" pitchFamily="18" charset="2"/>
                        <a:buChar char=""/>
                      </a:pPr>
                      <a:r>
                        <a:rPr lang="tr-TR" sz="1800" dirty="0">
                          <a:effectLst/>
                        </a:rPr>
                        <a:t>Çocuğumun gereksiz telaşlanmasının/ ağlamasının/öfke nöbetlerinin sona ermesini isterim.</a:t>
                      </a:r>
                    </a:p>
                    <a:p>
                      <a:pPr marL="342900" lvl="0" indent="-342900">
                        <a:lnSpc>
                          <a:spcPct val="115000"/>
                        </a:lnSpc>
                        <a:spcAft>
                          <a:spcPts val="0"/>
                        </a:spcAft>
                        <a:buFont typeface="Symbol" panose="05050102010706020507" pitchFamily="18" charset="2"/>
                        <a:buChar char=""/>
                      </a:pPr>
                      <a:r>
                        <a:rPr lang="tr-TR" sz="1800" dirty="0">
                          <a:effectLst/>
                        </a:rPr>
                        <a:t>Çocuğumun beni dinlemesini (itaat etmesini) isterim.</a:t>
                      </a:r>
                    </a:p>
                    <a:p>
                      <a:pPr marL="342900" lvl="0" indent="-342900">
                        <a:lnSpc>
                          <a:spcPct val="115000"/>
                        </a:lnSpc>
                        <a:spcAft>
                          <a:spcPts val="0"/>
                        </a:spcAft>
                        <a:buFont typeface="Symbol" panose="05050102010706020507" pitchFamily="18" charset="2"/>
                        <a:buChar char=""/>
                      </a:pPr>
                      <a:r>
                        <a:rPr lang="tr-TR" sz="1800" dirty="0">
                          <a:effectLst/>
                        </a:rPr>
                        <a:t>Çocuğumun erken saatlerde yatağa gitmesini isterim.</a:t>
                      </a:r>
                    </a:p>
                    <a:p>
                      <a:pPr marL="342900" lvl="0" indent="-342900">
                        <a:lnSpc>
                          <a:spcPct val="115000"/>
                        </a:lnSpc>
                        <a:spcAft>
                          <a:spcPts val="0"/>
                        </a:spcAft>
                        <a:buFont typeface="Symbol" panose="05050102010706020507" pitchFamily="18" charset="2"/>
                        <a:buChar char=""/>
                      </a:pPr>
                      <a:r>
                        <a:rPr lang="tr-TR" sz="1800" dirty="0">
                          <a:effectLst/>
                        </a:rPr>
                        <a:t>Çocuğumun restoranda/parkta/alış veriş merkezinde/akrabalarımın evinde uyumlu davranmasını isterim.</a:t>
                      </a:r>
                    </a:p>
                  </a:txBody>
                  <a:tcPr marL="34302" marR="34302" marT="0" marB="0"/>
                </a:tc>
                <a:tc>
                  <a:txBody>
                    <a:bodyPr/>
                    <a:lstStyle/>
                    <a:p>
                      <a:pPr algn="ctr">
                        <a:lnSpc>
                          <a:spcPct val="115000"/>
                        </a:lnSpc>
                        <a:spcAft>
                          <a:spcPts val="0"/>
                        </a:spcAft>
                      </a:pPr>
                      <a:r>
                        <a:rPr lang="tr-TR" sz="1800" dirty="0">
                          <a:effectLst/>
                        </a:rPr>
                        <a:t>Sosyal-duygusal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4302" marR="34302" marT="0" marB="0" anchor="ctr"/>
                </a:tc>
                <a:extLst>
                  <a:ext uri="{0D108BD9-81ED-4DB2-BD59-A6C34878D82A}">
                    <a16:rowId xmlns:a16="http://schemas.microsoft.com/office/drawing/2014/main" val="10003"/>
                  </a:ext>
                </a:extLst>
              </a:tr>
            </a:tbl>
          </a:graphicData>
        </a:graphic>
      </p:graphicFrame>
      <p:sp>
        <p:nvSpPr>
          <p:cNvPr id="4" name="Alt Bilgi Yer Tutucusu 3">
            <a:extLst>
              <a:ext uri="{FF2B5EF4-FFF2-40B4-BE49-F238E27FC236}">
                <a16:creationId xmlns:a16="http://schemas.microsoft.com/office/drawing/2014/main" id="{A786F8F5-99F7-8743-9371-DE3E41152153}"/>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202964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33700" y="1226338"/>
            <a:ext cx="8897565" cy="791302"/>
          </a:xfrm>
        </p:spPr>
        <p:txBody>
          <a:bodyPr>
            <a:normAutofit/>
          </a:bodyPr>
          <a:lstStyle/>
          <a:p>
            <a:pPr algn="ctr"/>
            <a:r>
              <a:rPr lang="tr-TR" sz="3200" b="1" dirty="0">
                <a:solidFill>
                  <a:srgbClr val="FF0000"/>
                </a:solidFill>
                <a:latin typeface="+mn-lt"/>
              </a:rPr>
              <a:t>2. İlk temel davranış olarak ‘SOSYAL OYUN’ seçmek</a:t>
            </a:r>
          </a:p>
        </p:txBody>
      </p:sp>
      <p:sp>
        <p:nvSpPr>
          <p:cNvPr id="3" name="İçerik Yer Tutucusu 2"/>
          <p:cNvSpPr>
            <a:spLocks noGrp="1"/>
          </p:cNvSpPr>
          <p:nvPr>
            <p:ph idx="1"/>
          </p:nvPr>
        </p:nvSpPr>
        <p:spPr>
          <a:xfrm>
            <a:off x="2933700" y="2181412"/>
            <a:ext cx="8770571" cy="3759080"/>
          </a:xfrm>
        </p:spPr>
        <p:txBody>
          <a:bodyPr>
            <a:normAutofit/>
          </a:bodyPr>
          <a:lstStyle/>
          <a:p>
            <a:pPr algn="just"/>
            <a:r>
              <a:rPr lang="tr-TR" b="1" dirty="0">
                <a:solidFill>
                  <a:srgbClr val="7030A0"/>
                </a:solidFill>
              </a:rPr>
              <a:t>Çocukların gelişimsel ihtiyaçları ne olursa olsun, tüm ebeveynler ve çocuklar için uygulama Sosyal Oyun temel davranışıyla başlar. </a:t>
            </a:r>
          </a:p>
          <a:p>
            <a:pPr algn="just"/>
            <a:r>
              <a:rPr lang="tr-TR" dirty="0"/>
              <a:t>Sosyal Oyun, </a:t>
            </a:r>
            <a:r>
              <a:rPr lang="tr-TR" dirty="0" err="1"/>
              <a:t>ETEÇOM’un</a:t>
            </a:r>
            <a:r>
              <a:rPr lang="tr-TR" dirty="0"/>
              <a:t> hedeflediği </a:t>
            </a:r>
            <a:r>
              <a:rPr lang="tr-TR" b="1" dirty="0">
                <a:solidFill>
                  <a:srgbClr val="7030A0"/>
                </a:solidFill>
              </a:rPr>
              <a:t>üç gelişim alanı </a:t>
            </a:r>
            <a:r>
              <a:rPr lang="tr-TR" dirty="0"/>
              <a:t>(Bilişsel, İletişim, Sosyal-Duygusal) </a:t>
            </a:r>
            <a:r>
              <a:rPr lang="tr-TR" b="1" dirty="0">
                <a:solidFill>
                  <a:srgbClr val="7030A0"/>
                </a:solidFill>
              </a:rPr>
              <a:t>her biri için temel etkileşim becerileri olan karşılıklı etkileşimlere katılmayı öğrenmelerine yardımcı olur.</a:t>
            </a:r>
          </a:p>
          <a:p>
            <a:pPr algn="just"/>
            <a:r>
              <a:rPr lang="tr-TR" dirty="0"/>
              <a:t>Sosyal Oyun davranışı, </a:t>
            </a:r>
            <a:r>
              <a:rPr lang="tr-TR" b="1" dirty="0">
                <a:solidFill>
                  <a:srgbClr val="7030A0"/>
                </a:solidFill>
              </a:rPr>
              <a:t>ebeveynin ‘çocuğun dünyasına girmek ve sıra almak-beklemek’ gibi ETEÇOM stratejilerini kullanmada iyice ustalaşana kadar uygulama sürecinin başlıca hedefi olmaya devam etmelidir. </a:t>
            </a:r>
          </a:p>
        </p:txBody>
      </p:sp>
      <p:sp>
        <p:nvSpPr>
          <p:cNvPr id="5" name="Alt Bilgi Yer Tutucusu 4">
            <a:extLst>
              <a:ext uri="{FF2B5EF4-FFF2-40B4-BE49-F238E27FC236}">
                <a16:creationId xmlns:a16="http://schemas.microsoft.com/office/drawing/2014/main" id="{AB18B82E-A5F7-5E4F-B5DF-BC18F7023471}"/>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572812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806706" y="956235"/>
            <a:ext cx="8897565" cy="1172826"/>
          </a:xfrm>
        </p:spPr>
        <p:txBody>
          <a:bodyPr>
            <a:normAutofit/>
          </a:bodyPr>
          <a:lstStyle/>
          <a:p>
            <a:pPr algn="ctr"/>
            <a:r>
              <a:rPr lang="tr-TR" sz="3200" b="1" dirty="0">
                <a:solidFill>
                  <a:srgbClr val="FF0000"/>
                </a:solidFill>
                <a:latin typeface="+mn-lt"/>
              </a:rPr>
              <a:t>3. Çocukların gelişimsel ihtiyaçlarıyla en bağlantılı temel davranışları seçmek</a:t>
            </a:r>
          </a:p>
        </p:txBody>
      </p:sp>
      <p:sp>
        <p:nvSpPr>
          <p:cNvPr id="3" name="İçerik Yer Tutucusu 2"/>
          <p:cNvSpPr>
            <a:spLocks noGrp="1"/>
          </p:cNvSpPr>
          <p:nvPr>
            <p:ph idx="1"/>
          </p:nvPr>
        </p:nvSpPr>
        <p:spPr>
          <a:xfrm>
            <a:off x="2933700" y="2300941"/>
            <a:ext cx="8770571" cy="3788963"/>
          </a:xfrm>
        </p:spPr>
        <p:txBody>
          <a:bodyPr>
            <a:normAutofit lnSpcReduction="10000"/>
          </a:bodyPr>
          <a:lstStyle/>
          <a:p>
            <a:r>
              <a:rPr lang="tr-TR" dirty="0"/>
              <a:t>ETEÇOM Temel Davranış Seçici, </a:t>
            </a:r>
            <a:r>
              <a:rPr lang="tr-TR" b="1" dirty="0">
                <a:solidFill>
                  <a:srgbClr val="7030A0"/>
                </a:solidFill>
              </a:rPr>
              <a:t>gerek ebeveynlerin gerekse uzmanların çocuğun halihazırdaki gelişimsel gereksinimleri ile en çok ilişkili temel davranışlarını belirlemelerine yardımcı olmak</a:t>
            </a:r>
            <a:r>
              <a:rPr lang="tr-TR" dirty="0"/>
              <a:t> için geliştirilmiştir. </a:t>
            </a:r>
          </a:p>
          <a:p>
            <a:r>
              <a:rPr lang="tr-TR" dirty="0" err="1"/>
              <a:t>ETEÇOM’da</a:t>
            </a:r>
            <a:r>
              <a:rPr lang="tr-TR" dirty="0"/>
              <a:t> yer verilen </a:t>
            </a:r>
            <a:r>
              <a:rPr lang="tr-TR" b="1" dirty="0">
                <a:solidFill>
                  <a:srgbClr val="7030A0"/>
                </a:solidFill>
              </a:rPr>
              <a:t>bu davranışların sıralaması çocuklarda görülen genel sıralamadaki alanlarla örtüşürler.</a:t>
            </a:r>
          </a:p>
          <a:p>
            <a:r>
              <a:rPr lang="tr-TR" dirty="0"/>
              <a:t>Hatta bazı durumlarda </a:t>
            </a:r>
            <a:r>
              <a:rPr lang="tr-TR" b="1" dirty="0">
                <a:solidFill>
                  <a:srgbClr val="7030A0"/>
                </a:solidFill>
              </a:rPr>
              <a:t>bu davranışlardan bazıları bir diğerinin ön k</a:t>
            </a:r>
            <a:r>
              <a:rPr lang="tr-TR" dirty="0"/>
              <a:t>oşulu olabilir. Örneğin, </a:t>
            </a:r>
            <a:r>
              <a:rPr lang="tr-TR" b="1" dirty="0">
                <a:solidFill>
                  <a:srgbClr val="7030A0"/>
                </a:solidFill>
              </a:rPr>
              <a:t>“etkinlik başlatma” temel davranışı kazanılmadıkça iletişim alanındaki “ortak dikkat” temel davranışı </a:t>
            </a:r>
            <a:r>
              <a:rPr lang="tr-TR" dirty="0"/>
              <a:t>gerçekleşmez.</a:t>
            </a:r>
          </a:p>
          <a:p>
            <a:r>
              <a:rPr lang="tr-TR" dirty="0"/>
              <a:t>Tek alan belirlenmişse </a:t>
            </a:r>
            <a:r>
              <a:rPr lang="tr-TR" b="1" dirty="0">
                <a:solidFill>
                  <a:srgbClr val="7030A0"/>
                </a:solidFill>
              </a:rPr>
              <a:t>aynı zamanda çalışmak için o alandan en fazla iki davranış, iki alan seçilmişse her birinden birer davranış </a:t>
            </a:r>
            <a:r>
              <a:rPr lang="tr-TR" dirty="0"/>
              <a:t>seçilmelidir.</a:t>
            </a:r>
          </a:p>
          <a:p>
            <a:endParaRPr lang="tr-TR" sz="2400" b="1" dirty="0"/>
          </a:p>
        </p:txBody>
      </p:sp>
      <p:sp>
        <p:nvSpPr>
          <p:cNvPr id="5" name="Alt Bilgi Yer Tutucusu 4">
            <a:extLst>
              <a:ext uri="{FF2B5EF4-FFF2-40B4-BE49-F238E27FC236}">
                <a16:creationId xmlns:a16="http://schemas.microsoft.com/office/drawing/2014/main" id="{41F94F86-BF1F-C041-9D29-7F2E328A6D13}"/>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0346411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rotWithShape="1">
          <a:blip r:embed="rId2">
            <a:extLst>
              <a:ext uri="{28A0092B-C50C-407E-A947-70E740481C1C}">
                <a14:useLocalDpi xmlns:a14="http://schemas.microsoft.com/office/drawing/2010/main" val="0"/>
              </a:ext>
            </a:extLst>
          </a:blip>
          <a:srcRect t="3670"/>
          <a:stretch/>
        </p:blipFill>
        <p:spPr>
          <a:xfrm>
            <a:off x="8385243" y="2338387"/>
            <a:ext cx="3677055" cy="4482586"/>
          </a:xfrm>
          <a:prstGeom prst="rect">
            <a:avLst/>
          </a:prstGeom>
        </p:spPr>
      </p:pic>
      <p:pic>
        <p:nvPicPr>
          <p:cNvPr id="6" name="Resim 5"/>
          <p:cNvPicPr>
            <a:picLocks noChangeAspect="1"/>
          </p:cNvPicPr>
          <p:nvPr/>
        </p:nvPicPr>
        <p:blipFill rotWithShape="1">
          <a:blip r:embed="rId3">
            <a:extLst>
              <a:ext uri="{28A0092B-C50C-407E-A947-70E740481C1C}">
                <a14:useLocalDpi xmlns:a14="http://schemas.microsoft.com/office/drawing/2010/main" val="0"/>
              </a:ext>
            </a:extLst>
          </a:blip>
          <a:srcRect t="2786"/>
          <a:stretch/>
        </p:blipFill>
        <p:spPr>
          <a:xfrm>
            <a:off x="109044" y="2338387"/>
            <a:ext cx="3598601" cy="4482586"/>
          </a:xfrm>
          <a:prstGeom prst="rect">
            <a:avLst/>
          </a:prstGeom>
        </p:spPr>
      </p:pic>
      <p:pic>
        <p:nvPicPr>
          <p:cNvPr id="7" name="Resim 6"/>
          <p:cNvPicPr>
            <a:picLocks noChangeAspect="1"/>
          </p:cNvPicPr>
          <p:nvPr/>
        </p:nvPicPr>
        <p:blipFill rotWithShape="1">
          <a:blip r:embed="rId4">
            <a:extLst>
              <a:ext uri="{28A0092B-C50C-407E-A947-70E740481C1C}">
                <a14:useLocalDpi xmlns:a14="http://schemas.microsoft.com/office/drawing/2010/main" val="0"/>
              </a:ext>
            </a:extLst>
          </a:blip>
          <a:srcRect t="5089"/>
          <a:stretch/>
        </p:blipFill>
        <p:spPr>
          <a:xfrm>
            <a:off x="4152900" y="836579"/>
            <a:ext cx="3775143" cy="4854102"/>
          </a:xfrm>
          <a:prstGeom prst="rect">
            <a:avLst/>
          </a:prstGeom>
        </p:spPr>
      </p:pic>
      <p:sp>
        <p:nvSpPr>
          <p:cNvPr id="8" name="Dikdörtgen 7"/>
          <p:cNvSpPr/>
          <p:nvPr/>
        </p:nvSpPr>
        <p:spPr>
          <a:xfrm>
            <a:off x="1302110" y="1925468"/>
            <a:ext cx="1657350" cy="2667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İLETİŞİM</a:t>
            </a:r>
          </a:p>
        </p:txBody>
      </p:sp>
      <p:sp>
        <p:nvSpPr>
          <p:cNvPr id="9" name="Dikdörtgen 8"/>
          <p:cNvSpPr/>
          <p:nvPr/>
        </p:nvSpPr>
        <p:spPr>
          <a:xfrm>
            <a:off x="4957762" y="452437"/>
            <a:ext cx="1657350" cy="2667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BİLİŞSEL</a:t>
            </a:r>
          </a:p>
        </p:txBody>
      </p:sp>
      <p:sp>
        <p:nvSpPr>
          <p:cNvPr id="10" name="Dikdörtgen 9"/>
          <p:cNvSpPr/>
          <p:nvPr/>
        </p:nvSpPr>
        <p:spPr>
          <a:xfrm>
            <a:off x="9122742" y="1925468"/>
            <a:ext cx="2021912" cy="2667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t>SOSYAL-DUYGUSAL</a:t>
            </a:r>
          </a:p>
        </p:txBody>
      </p:sp>
      <p:sp>
        <p:nvSpPr>
          <p:cNvPr id="12" name="Dikdörtgen 11"/>
          <p:cNvSpPr/>
          <p:nvPr/>
        </p:nvSpPr>
        <p:spPr>
          <a:xfrm>
            <a:off x="468969" y="384600"/>
            <a:ext cx="2386131" cy="830997"/>
          </a:xfrm>
          <a:prstGeom prst="rect">
            <a:avLst/>
          </a:prstGeom>
        </p:spPr>
        <p:txBody>
          <a:bodyPr wrap="square">
            <a:spAutoFit/>
          </a:bodyPr>
          <a:lstStyle/>
          <a:p>
            <a:pPr algn="ctr"/>
            <a:r>
              <a:rPr lang="tr-TR" sz="2400" b="1" dirty="0">
                <a:solidFill>
                  <a:srgbClr val="FF0000"/>
                </a:solidFill>
              </a:rPr>
              <a:t>ETEÇOM TEMEL DAVRANIŞ SEÇİCİ</a:t>
            </a:r>
          </a:p>
        </p:txBody>
      </p:sp>
      <p:sp>
        <p:nvSpPr>
          <p:cNvPr id="3" name="Alt Bilgi Yer Tutucusu 2">
            <a:extLst>
              <a:ext uri="{FF2B5EF4-FFF2-40B4-BE49-F238E27FC236}">
                <a16:creationId xmlns:a16="http://schemas.microsoft.com/office/drawing/2014/main" id="{951AA21B-45D4-2142-8006-4B94BA20CC12}"/>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4166027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rotWithShape="1">
          <a:blip r:embed="rId2">
            <a:extLst>
              <a:ext uri="{28A0092B-C50C-407E-A947-70E740481C1C}">
                <a14:useLocalDpi xmlns:a14="http://schemas.microsoft.com/office/drawing/2010/main" val="0"/>
              </a:ext>
            </a:extLst>
          </a:blip>
          <a:srcRect t="3670"/>
          <a:stretch/>
        </p:blipFill>
        <p:spPr>
          <a:xfrm>
            <a:off x="8039672" y="2609849"/>
            <a:ext cx="3069504" cy="3593305"/>
          </a:xfrm>
          <a:prstGeom prst="rect">
            <a:avLst/>
          </a:prstGeom>
        </p:spPr>
      </p:pic>
      <p:pic>
        <p:nvPicPr>
          <p:cNvPr id="6" name="Resim 5"/>
          <p:cNvPicPr>
            <a:picLocks noChangeAspect="1"/>
          </p:cNvPicPr>
          <p:nvPr/>
        </p:nvPicPr>
        <p:blipFill rotWithShape="1">
          <a:blip r:embed="rId3">
            <a:extLst>
              <a:ext uri="{28A0092B-C50C-407E-A947-70E740481C1C}">
                <a14:useLocalDpi xmlns:a14="http://schemas.microsoft.com/office/drawing/2010/main" val="0"/>
              </a:ext>
            </a:extLst>
          </a:blip>
          <a:srcRect t="2786"/>
          <a:stretch/>
        </p:blipFill>
        <p:spPr>
          <a:xfrm>
            <a:off x="701869" y="2546697"/>
            <a:ext cx="2944888" cy="3656457"/>
          </a:xfrm>
          <a:prstGeom prst="rect">
            <a:avLst/>
          </a:prstGeom>
        </p:spPr>
      </p:pic>
      <p:pic>
        <p:nvPicPr>
          <p:cNvPr id="7" name="Resim 6"/>
          <p:cNvPicPr>
            <a:picLocks noChangeAspect="1"/>
          </p:cNvPicPr>
          <p:nvPr/>
        </p:nvPicPr>
        <p:blipFill rotWithShape="1">
          <a:blip r:embed="rId4">
            <a:extLst>
              <a:ext uri="{28A0092B-C50C-407E-A947-70E740481C1C}">
                <a14:useLocalDpi xmlns:a14="http://schemas.microsoft.com/office/drawing/2010/main" val="0"/>
              </a:ext>
            </a:extLst>
          </a:blip>
          <a:srcRect t="5089"/>
          <a:stretch/>
        </p:blipFill>
        <p:spPr>
          <a:xfrm>
            <a:off x="4152900" y="800100"/>
            <a:ext cx="3267075" cy="3819525"/>
          </a:xfrm>
          <a:prstGeom prst="rect">
            <a:avLst/>
          </a:prstGeom>
        </p:spPr>
      </p:pic>
      <p:sp>
        <p:nvSpPr>
          <p:cNvPr id="8" name="Dikdörtgen 7"/>
          <p:cNvSpPr/>
          <p:nvPr/>
        </p:nvSpPr>
        <p:spPr>
          <a:xfrm>
            <a:off x="1269438" y="2205037"/>
            <a:ext cx="1657350" cy="2667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İLETİŞİM</a:t>
            </a:r>
          </a:p>
        </p:txBody>
      </p:sp>
      <p:sp>
        <p:nvSpPr>
          <p:cNvPr id="9" name="Dikdörtgen 8"/>
          <p:cNvSpPr/>
          <p:nvPr/>
        </p:nvSpPr>
        <p:spPr>
          <a:xfrm>
            <a:off x="4957762" y="452437"/>
            <a:ext cx="1657350" cy="2667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BİLİŞSEL</a:t>
            </a:r>
          </a:p>
        </p:txBody>
      </p:sp>
      <p:sp>
        <p:nvSpPr>
          <p:cNvPr id="10" name="Dikdörtgen 9"/>
          <p:cNvSpPr/>
          <p:nvPr/>
        </p:nvSpPr>
        <p:spPr>
          <a:xfrm>
            <a:off x="8646087" y="2295524"/>
            <a:ext cx="2021912" cy="2667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dirty="0"/>
              <a:t>SOSYAL-DUYGUSAL</a:t>
            </a:r>
          </a:p>
        </p:txBody>
      </p:sp>
      <p:sp>
        <p:nvSpPr>
          <p:cNvPr id="12" name="Dikdörtgen 11"/>
          <p:cNvSpPr/>
          <p:nvPr/>
        </p:nvSpPr>
        <p:spPr>
          <a:xfrm>
            <a:off x="696984" y="428624"/>
            <a:ext cx="2489562" cy="830997"/>
          </a:xfrm>
          <a:prstGeom prst="rect">
            <a:avLst/>
          </a:prstGeom>
        </p:spPr>
        <p:txBody>
          <a:bodyPr wrap="square">
            <a:spAutoFit/>
          </a:bodyPr>
          <a:lstStyle/>
          <a:p>
            <a:pPr algn="ctr"/>
            <a:r>
              <a:rPr lang="tr-TR" sz="2400" b="1">
                <a:solidFill>
                  <a:srgbClr val="FF0000"/>
                </a:solidFill>
              </a:rPr>
              <a:t>ETEÇOM TEMEL </a:t>
            </a:r>
            <a:r>
              <a:rPr lang="tr-TR" sz="2400" b="1" dirty="0">
                <a:solidFill>
                  <a:srgbClr val="FF0000"/>
                </a:solidFill>
              </a:rPr>
              <a:t>DAVRANIŞ SEÇİCİ</a:t>
            </a:r>
          </a:p>
        </p:txBody>
      </p:sp>
      <p:sp>
        <p:nvSpPr>
          <p:cNvPr id="13" name="Dikdörtgen 12"/>
          <p:cNvSpPr/>
          <p:nvPr/>
        </p:nvSpPr>
        <p:spPr>
          <a:xfrm>
            <a:off x="8099705" y="428624"/>
            <a:ext cx="3114675" cy="1477328"/>
          </a:xfrm>
          <a:prstGeom prst="rect">
            <a:avLst/>
          </a:prstGeom>
          <a:solidFill>
            <a:schemeClr val="accent1"/>
          </a:solidFill>
        </p:spPr>
        <p:txBody>
          <a:bodyPr wrap="square">
            <a:spAutoFit/>
          </a:bodyPr>
          <a:lstStyle/>
          <a:p>
            <a:pPr algn="ctr"/>
            <a:r>
              <a:rPr lang="tr-TR" b="1" dirty="0">
                <a:solidFill>
                  <a:srgbClr val="00B050"/>
                </a:solidFill>
              </a:rPr>
              <a:t>Çocuk problem çözmek gerektiren durumlarla karşılaşmadan önce araştırmanın ne olduğunu öğrenmek zorundadır</a:t>
            </a:r>
          </a:p>
        </p:txBody>
      </p:sp>
      <p:sp>
        <p:nvSpPr>
          <p:cNvPr id="14" name="Dikdörtgen 13"/>
          <p:cNvSpPr/>
          <p:nvPr/>
        </p:nvSpPr>
        <p:spPr>
          <a:xfrm>
            <a:off x="6781800" y="3286126"/>
            <a:ext cx="638175"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5" name="Düz Ok Bağlayıcısı 14"/>
          <p:cNvCxnSpPr/>
          <p:nvPr/>
        </p:nvCxnSpPr>
        <p:spPr>
          <a:xfrm flipH="1">
            <a:off x="7515225" y="1466850"/>
            <a:ext cx="524447" cy="1457325"/>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6838949" y="2566988"/>
            <a:ext cx="581026" cy="519112"/>
          </a:xfrm>
          <a:prstGeom prst="ellipse">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Alt Bilgi Yer Tutucusu 2">
            <a:extLst>
              <a:ext uri="{FF2B5EF4-FFF2-40B4-BE49-F238E27FC236}">
                <a16:creationId xmlns:a16="http://schemas.microsoft.com/office/drawing/2014/main" id="{C9D76657-3091-BF4B-B138-3B7E663875FF}"/>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836103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806706" y="851647"/>
            <a:ext cx="8897565" cy="1277414"/>
          </a:xfrm>
        </p:spPr>
        <p:txBody>
          <a:bodyPr>
            <a:normAutofit/>
          </a:bodyPr>
          <a:lstStyle/>
          <a:p>
            <a:pPr algn="ctr"/>
            <a:r>
              <a:rPr lang="tr-TR" sz="3600" b="1" dirty="0">
                <a:solidFill>
                  <a:srgbClr val="FF0000"/>
                </a:solidFill>
                <a:latin typeface="+mn-lt"/>
              </a:rPr>
              <a:t>4. Çocukların temel davranışlarındaki ilerlemeyi ölçmek</a:t>
            </a:r>
          </a:p>
        </p:txBody>
      </p:sp>
      <p:sp>
        <p:nvSpPr>
          <p:cNvPr id="3" name="İçerik Yer Tutucusu 2"/>
          <p:cNvSpPr>
            <a:spLocks noGrp="1"/>
          </p:cNvSpPr>
          <p:nvPr>
            <p:ph idx="1"/>
          </p:nvPr>
        </p:nvSpPr>
        <p:spPr>
          <a:xfrm>
            <a:off x="2933700" y="2256118"/>
            <a:ext cx="8770571" cy="3833786"/>
          </a:xfrm>
        </p:spPr>
        <p:txBody>
          <a:bodyPr>
            <a:normAutofit fontScale="92500" lnSpcReduction="20000"/>
          </a:bodyPr>
          <a:lstStyle/>
          <a:p>
            <a:r>
              <a:rPr lang="tr-TR" dirty="0"/>
              <a:t>Ebeveynlerin çocuklarıyla birlikte ETEÇOM stratejilerini uygulamaya başladıktan sonra çoğu çocuğun temel davranış kullanımında ilerleme olduğu gözlemlenmiştir. </a:t>
            </a:r>
          </a:p>
          <a:p>
            <a:r>
              <a:rPr lang="tr-TR" dirty="0"/>
              <a:t>Sonuç olarak, çocukların </a:t>
            </a:r>
            <a:r>
              <a:rPr lang="tr-TR" b="1" dirty="0" err="1">
                <a:solidFill>
                  <a:srgbClr val="7030A0"/>
                </a:solidFill>
              </a:rPr>
              <a:t>ETEÇOM’da</a:t>
            </a:r>
            <a:r>
              <a:rPr lang="tr-TR" b="1" dirty="0">
                <a:solidFill>
                  <a:srgbClr val="7030A0"/>
                </a:solidFill>
              </a:rPr>
              <a:t> ilerlemelerini ölçmedeki en önemli kıstas onların temel davranışlarının ne kadar değiştiğidir.</a:t>
            </a:r>
          </a:p>
          <a:p>
            <a:r>
              <a:rPr lang="tr-TR" b="1" dirty="0" err="1">
                <a:solidFill>
                  <a:srgbClr val="7030A0"/>
                </a:solidFill>
              </a:rPr>
              <a:t>ETEÇOM’da</a:t>
            </a:r>
            <a:r>
              <a:rPr lang="tr-TR" b="1" dirty="0">
                <a:solidFill>
                  <a:srgbClr val="7030A0"/>
                </a:solidFill>
              </a:rPr>
              <a:t> 16 temel davranışın her biri için ayrı Temel Davranış Profili</a:t>
            </a:r>
            <a:r>
              <a:rPr lang="tr-TR" dirty="0">
                <a:solidFill>
                  <a:srgbClr val="FF0000"/>
                </a:solidFill>
              </a:rPr>
              <a:t> </a:t>
            </a:r>
            <a:r>
              <a:rPr lang="tr-TR" dirty="0"/>
              <a:t>vardır.</a:t>
            </a:r>
          </a:p>
          <a:p>
            <a:r>
              <a:rPr lang="tr-TR" b="1" dirty="0">
                <a:solidFill>
                  <a:srgbClr val="7030A0"/>
                </a:solidFill>
              </a:rPr>
              <a:t>Temel Davranış Profilini hem ebeveyn hem de uzman </a:t>
            </a:r>
            <a:r>
              <a:rPr lang="tr-TR" dirty="0"/>
              <a:t>kullanabilmektedir.</a:t>
            </a:r>
          </a:p>
          <a:p>
            <a:r>
              <a:rPr lang="tr-TR" dirty="0"/>
              <a:t>Bu nedenle, çocuk için uygulama hedefi olarak belirlenecek temel davranışların ölçümünde </a:t>
            </a:r>
            <a:r>
              <a:rPr lang="tr-TR" b="1" dirty="0">
                <a:solidFill>
                  <a:srgbClr val="7030A0"/>
                </a:solidFill>
              </a:rPr>
              <a:t>Temel Davranış Profili</a:t>
            </a:r>
            <a:r>
              <a:rPr lang="tr-TR" dirty="0">
                <a:solidFill>
                  <a:srgbClr val="FF0000"/>
                </a:solidFill>
              </a:rPr>
              <a:t> </a:t>
            </a:r>
            <a:r>
              <a:rPr lang="tr-TR" dirty="0"/>
              <a:t>ile şu zamanlama kullanılmalıdır. </a:t>
            </a:r>
          </a:p>
          <a:p>
            <a:pPr marL="914400" lvl="1" indent="-457200">
              <a:buFont typeface="+mj-lt"/>
              <a:buAutoNum type="arabicPeriod"/>
            </a:pPr>
            <a:r>
              <a:rPr lang="tr-TR" b="1" dirty="0">
                <a:solidFill>
                  <a:srgbClr val="7030A0"/>
                </a:solidFill>
              </a:rPr>
              <a:t>Müdahale başında</a:t>
            </a:r>
          </a:p>
          <a:p>
            <a:pPr marL="914400" lvl="1" indent="-457200">
              <a:buFont typeface="+mj-lt"/>
              <a:buAutoNum type="arabicPeriod"/>
            </a:pPr>
            <a:r>
              <a:rPr lang="tr-TR" b="1" dirty="0">
                <a:solidFill>
                  <a:srgbClr val="7030A0"/>
                </a:solidFill>
              </a:rPr>
              <a:t>İki ve dört haftalık aralıklarla</a:t>
            </a:r>
          </a:p>
          <a:p>
            <a:pPr marL="914400" lvl="1" indent="-457200">
              <a:buFont typeface="+mj-lt"/>
              <a:buAutoNum type="arabicPeriod"/>
            </a:pPr>
            <a:r>
              <a:rPr lang="tr-TR" b="1" dirty="0">
                <a:solidFill>
                  <a:srgbClr val="7030A0"/>
                </a:solidFill>
              </a:rPr>
              <a:t>Her üç ayda bir</a:t>
            </a:r>
          </a:p>
          <a:p>
            <a:pPr marL="914400" lvl="1" indent="-457200">
              <a:buFont typeface="+mj-lt"/>
              <a:buAutoNum type="arabicPeriod"/>
            </a:pPr>
            <a:endParaRPr lang="tr-TR" dirty="0"/>
          </a:p>
          <a:p>
            <a:pPr marL="914400" lvl="1" indent="-457200">
              <a:buFont typeface="+mj-lt"/>
              <a:buAutoNum type="arabicPeriod"/>
            </a:pPr>
            <a:endParaRPr lang="tr-TR" dirty="0"/>
          </a:p>
        </p:txBody>
      </p:sp>
      <p:sp>
        <p:nvSpPr>
          <p:cNvPr id="5" name="Alt Bilgi Yer Tutucusu 4">
            <a:extLst>
              <a:ext uri="{FF2B5EF4-FFF2-40B4-BE49-F238E27FC236}">
                <a16:creationId xmlns:a16="http://schemas.microsoft.com/office/drawing/2014/main" id="{1E5BFCE9-AD8E-B145-B029-C13CC48C585B}"/>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9316762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rotWithShape="1">
          <a:blip r:embed="rId2"/>
          <a:srcRect l="21547" t="3527" r="21673" b="21363"/>
          <a:stretch/>
        </p:blipFill>
        <p:spPr bwMode="auto">
          <a:xfrm rot="5400000">
            <a:off x="3944978" y="-953626"/>
            <a:ext cx="6692631" cy="8755530"/>
          </a:xfrm>
          <a:prstGeom prst="rect">
            <a:avLst/>
          </a:prstGeom>
          <a:noFill/>
          <a:ln>
            <a:solidFill>
              <a:schemeClr val="tx1"/>
            </a:solidFill>
          </a:ln>
          <a:extLst>
            <a:ext uri="{53640926-AAD7-44d8-BBD7-CCE9431645EC}">
              <a14:shadowObscured xmlns:a14="http://schemas.microsoft.com/office/drawing/2010/main" xmlns=""/>
            </a:ext>
          </a:extLst>
        </p:spPr>
      </p:pic>
      <p:sp>
        <p:nvSpPr>
          <p:cNvPr id="5" name="Dikdörtgen 4"/>
          <p:cNvSpPr/>
          <p:nvPr/>
        </p:nvSpPr>
        <p:spPr>
          <a:xfrm>
            <a:off x="337796" y="362319"/>
            <a:ext cx="2441264" cy="1569660"/>
          </a:xfrm>
          <a:prstGeom prst="rect">
            <a:avLst/>
          </a:prstGeom>
        </p:spPr>
        <p:txBody>
          <a:bodyPr wrap="square">
            <a:spAutoFit/>
          </a:bodyPr>
          <a:lstStyle/>
          <a:p>
            <a:pPr algn="ctr"/>
            <a:r>
              <a:rPr lang="tr-TR" sz="2400" b="1" dirty="0">
                <a:solidFill>
                  <a:srgbClr val="FF0000"/>
                </a:solidFill>
              </a:rPr>
              <a:t>ETEÇOM TEMEL DAVRANIŞ PROFİLİ </a:t>
            </a:r>
          </a:p>
          <a:p>
            <a:pPr algn="ctr"/>
            <a:r>
              <a:rPr lang="tr-TR" sz="2400" b="1" dirty="0">
                <a:solidFill>
                  <a:srgbClr val="FF0000"/>
                </a:solidFill>
              </a:rPr>
              <a:t>FORMU ÖRNEĞİ</a:t>
            </a:r>
          </a:p>
        </p:txBody>
      </p:sp>
      <p:sp>
        <p:nvSpPr>
          <p:cNvPr id="3" name="Alt Bilgi Yer Tutucusu 2">
            <a:extLst>
              <a:ext uri="{FF2B5EF4-FFF2-40B4-BE49-F238E27FC236}">
                <a16:creationId xmlns:a16="http://schemas.microsoft.com/office/drawing/2014/main" id="{FEAE753C-9D6D-6C4D-B257-3956D48E0692}"/>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1494945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28470" y="1040859"/>
            <a:ext cx="8425329" cy="1128409"/>
          </a:xfrm>
        </p:spPr>
        <p:txBody>
          <a:bodyPr>
            <a:normAutofit/>
          </a:bodyPr>
          <a:lstStyle/>
          <a:p>
            <a:pPr algn="ctr"/>
            <a:r>
              <a:rPr lang="tr-TR" sz="3200" b="1" dirty="0">
                <a:solidFill>
                  <a:srgbClr val="FF0000"/>
                </a:solidFill>
                <a:latin typeface="+mn-lt"/>
              </a:rPr>
              <a:t>5. Müdahale oturumları için ETEÇOM stratejileri ve bilgi notlarını seçmek</a:t>
            </a:r>
          </a:p>
        </p:txBody>
      </p:sp>
      <p:sp>
        <p:nvSpPr>
          <p:cNvPr id="3" name="İçerik Yer Tutucusu 2"/>
          <p:cNvSpPr>
            <a:spLocks noGrp="1"/>
          </p:cNvSpPr>
          <p:nvPr>
            <p:ph idx="1"/>
          </p:nvPr>
        </p:nvSpPr>
        <p:spPr>
          <a:xfrm>
            <a:off x="2928470" y="2073275"/>
            <a:ext cx="8425330" cy="4351338"/>
          </a:xfrm>
        </p:spPr>
        <p:txBody>
          <a:bodyPr/>
          <a:lstStyle/>
          <a:p>
            <a:r>
              <a:rPr lang="tr-TR" b="1" dirty="0">
                <a:solidFill>
                  <a:srgbClr val="7030A0"/>
                </a:solidFill>
              </a:rPr>
              <a:t>ETEÇOM Planlama ve İzleme </a:t>
            </a:r>
            <a:r>
              <a:rPr lang="tr-TR" b="1" dirty="0" err="1">
                <a:solidFill>
                  <a:srgbClr val="7030A0"/>
                </a:solidFill>
              </a:rPr>
              <a:t>Formu</a:t>
            </a:r>
            <a:r>
              <a:rPr lang="tr-TR" dirty="0" err="1"/>
              <a:t>’nda</a:t>
            </a:r>
            <a:r>
              <a:rPr lang="tr-TR" dirty="0"/>
              <a:t> bulunan seçenekler yardımıyla </a:t>
            </a:r>
            <a:r>
              <a:rPr lang="tr-TR" b="1" dirty="0">
                <a:solidFill>
                  <a:srgbClr val="7030A0"/>
                </a:solidFill>
              </a:rPr>
              <a:t>ETEÇOM Stratejilerini</a:t>
            </a:r>
            <a:r>
              <a:rPr lang="tr-TR" dirty="0">
                <a:solidFill>
                  <a:srgbClr val="FF0000"/>
                </a:solidFill>
              </a:rPr>
              <a:t> </a:t>
            </a:r>
            <a:r>
              <a:rPr lang="tr-TR" dirty="0"/>
              <a:t>ve bu program için müdahale amaçları olarak tanımlanan 16 temel davranışın her birini en iyi şekilde kapsayan </a:t>
            </a:r>
            <a:r>
              <a:rPr lang="tr-TR" b="1" dirty="0">
                <a:solidFill>
                  <a:srgbClr val="7030A0"/>
                </a:solidFill>
              </a:rPr>
              <a:t>ETEÇOM Bilgi Notları </a:t>
            </a:r>
            <a:r>
              <a:rPr lang="tr-TR" dirty="0"/>
              <a:t>seçilir.</a:t>
            </a:r>
          </a:p>
          <a:p>
            <a:r>
              <a:rPr lang="tr-TR" b="1" dirty="0">
                <a:solidFill>
                  <a:srgbClr val="7030A0"/>
                </a:solidFill>
              </a:rPr>
              <a:t>Müdahale stratejilerini seçerken dikkat edilecek noktalar:</a:t>
            </a:r>
          </a:p>
          <a:p>
            <a:pPr lvl="1">
              <a:buFont typeface="Wingdings" charset="2"/>
              <a:buChar char="Ø"/>
            </a:pPr>
            <a:r>
              <a:rPr lang="tr-TR" dirty="0">
                <a:solidFill>
                  <a:srgbClr val="7030A0"/>
                </a:solidFill>
              </a:rPr>
              <a:t>Her bir temel davranışı kazandırmak için birkaç oturum ayırın</a:t>
            </a:r>
          </a:p>
          <a:p>
            <a:pPr lvl="1">
              <a:buFont typeface="Wingdings" charset="2"/>
              <a:buChar char="Ø"/>
            </a:pPr>
            <a:r>
              <a:rPr lang="tr-TR" dirty="0">
                <a:solidFill>
                  <a:srgbClr val="7030A0"/>
                </a:solidFill>
              </a:rPr>
              <a:t>Ebeveynlerin kaygılarıyla bağlantılı bilgi notları seçin</a:t>
            </a:r>
          </a:p>
          <a:p>
            <a:pPr lvl="1">
              <a:buFont typeface="Wingdings" charset="2"/>
              <a:buChar char="Ø"/>
            </a:pPr>
            <a:r>
              <a:rPr lang="tr-TR" dirty="0">
                <a:solidFill>
                  <a:srgbClr val="7030A0"/>
                </a:solidFill>
              </a:rPr>
              <a:t>ETEÇOM stratejilerini öğrenmeleri için ebeveynlere yeterli zaman tanıyın</a:t>
            </a:r>
          </a:p>
          <a:p>
            <a:endParaRPr lang="tr-TR" b="1" dirty="0">
              <a:solidFill>
                <a:srgbClr val="7030A0"/>
              </a:solidFill>
            </a:endParaRPr>
          </a:p>
          <a:p>
            <a:endParaRPr lang="tr-TR" b="1" dirty="0">
              <a:solidFill>
                <a:srgbClr val="7030A0"/>
              </a:solidFill>
            </a:endParaRPr>
          </a:p>
        </p:txBody>
      </p:sp>
      <p:sp>
        <p:nvSpPr>
          <p:cNvPr id="5" name="Alt Bilgi Yer Tutucusu 4">
            <a:extLst>
              <a:ext uri="{FF2B5EF4-FFF2-40B4-BE49-F238E27FC236}">
                <a16:creationId xmlns:a16="http://schemas.microsoft.com/office/drawing/2014/main" id="{BD55F3B0-3923-2A43-A500-67BA160BA465}"/>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4582388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rotWithShape="1">
          <a:blip r:embed="rId2"/>
          <a:srcRect l="23376" t="9553" r="25010" b="10348"/>
          <a:stretch/>
        </p:blipFill>
        <p:spPr bwMode="auto">
          <a:xfrm rot="5400000">
            <a:off x="3995662" y="-980934"/>
            <a:ext cx="6644526" cy="8762037"/>
          </a:xfrm>
          <a:prstGeom prst="rect">
            <a:avLst/>
          </a:prstGeom>
          <a:ln>
            <a:noFill/>
          </a:ln>
          <a:extLst>
            <a:ext uri="{53640926-AAD7-44d8-BBD7-CCE9431645EC}">
              <a14:shadowObscured xmlns:a14="http://schemas.microsoft.com/office/drawing/2010/main" xmlns=""/>
            </a:ext>
          </a:extLst>
        </p:spPr>
      </p:pic>
      <p:sp>
        <p:nvSpPr>
          <p:cNvPr id="5" name="Dikdörtgen 4"/>
          <p:cNvSpPr/>
          <p:nvPr/>
        </p:nvSpPr>
        <p:spPr>
          <a:xfrm>
            <a:off x="204843" y="362318"/>
            <a:ext cx="2372987" cy="1569660"/>
          </a:xfrm>
          <a:prstGeom prst="rect">
            <a:avLst/>
          </a:prstGeom>
        </p:spPr>
        <p:txBody>
          <a:bodyPr wrap="square">
            <a:spAutoFit/>
          </a:bodyPr>
          <a:lstStyle/>
          <a:p>
            <a:pPr algn="ctr"/>
            <a:r>
              <a:rPr lang="tr-TR" sz="2400" b="1">
                <a:solidFill>
                  <a:srgbClr val="FF0000"/>
                </a:solidFill>
              </a:rPr>
              <a:t>ETEÇOM PLANLAMA </a:t>
            </a:r>
            <a:endParaRPr lang="tr-TR" sz="2400" b="1" dirty="0">
              <a:solidFill>
                <a:srgbClr val="FF0000"/>
              </a:solidFill>
            </a:endParaRPr>
          </a:p>
          <a:p>
            <a:pPr algn="ctr"/>
            <a:r>
              <a:rPr lang="tr-TR" sz="2400" b="1" dirty="0">
                <a:solidFill>
                  <a:srgbClr val="FF0000"/>
                </a:solidFill>
              </a:rPr>
              <a:t>VE İZLEME FORMU </a:t>
            </a:r>
          </a:p>
        </p:txBody>
      </p:sp>
      <p:sp>
        <p:nvSpPr>
          <p:cNvPr id="3" name="Alt Bilgi Yer Tutucusu 2">
            <a:extLst>
              <a:ext uri="{FF2B5EF4-FFF2-40B4-BE49-F238E27FC236}">
                <a16:creationId xmlns:a16="http://schemas.microsoft.com/office/drawing/2014/main" id="{3A199F4A-047D-0448-B291-3CE947339969}"/>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7858984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rotWithShape="1">
          <a:blip r:embed="rId2"/>
          <a:srcRect l="20386" t="7936" r="28075" b="17695"/>
          <a:stretch/>
        </p:blipFill>
        <p:spPr bwMode="auto">
          <a:xfrm rot="5400000">
            <a:off x="4071471" y="-918884"/>
            <a:ext cx="6454588" cy="8710709"/>
          </a:xfrm>
          <a:prstGeom prst="rect">
            <a:avLst/>
          </a:prstGeom>
          <a:ln>
            <a:solidFill>
              <a:schemeClr val="tx1"/>
            </a:solidFill>
          </a:ln>
          <a:extLst>
            <a:ext uri="{53640926-AAD7-44d8-BBD7-CCE9431645EC}">
              <a14:shadowObscured xmlns:a14="http://schemas.microsoft.com/office/drawing/2010/main" xmlns=""/>
            </a:ext>
          </a:extLst>
        </p:spPr>
      </p:pic>
      <p:sp>
        <p:nvSpPr>
          <p:cNvPr id="5" name="Dikdörtgen 4"/>
          <p:cNvSpPr/>
          <p:nvPr/>
        </p:nvSpPr>
        <p:spPr>
          <a:xfrm>
            <a:off x="336001" y="362318"/>
            <a:ext cx="1875293" cy="1200329"/>
          </a:xfrm>
          <a:prstGeom prst="rect">
            <a:avLst/>
          </a:prstGeom>
        </p:spPr>
        <p:txBody>
          <a:bodyPr wrap="square">
            <a:spAutoFit/>
          </a:bodyPr>
          <a:lstStyle/>
          <a:p>
            <a:pPr algn="ctr"/>
            <a:r>
              <a:rPr lang="tr-TR" sz="2400" b="1" dirty="0">
                <a:solidFill>
                  <a:srgbClr val="FF0000"/>
                </a:solidFill>
              </a:rPr>
              <a:t>ETEÇOM STRATEJİ ÖRNEĞİ</a:t>
            </a:r>
          </a:p>
        </p:txBody>
      </p:sp>
      <p:sp>
        <p:nvSpPr>
          <p:cNvPr id="3" name="Alt Bilgi Yer Tutucusu 2">
            <a:extLst>
              <a:ext uri="{FF2B5EF4-FFF2-40B4-BE49-F238E27FC236}">
                <a16:creationId xmlns:a16="http://schemas.microsoft.com/office/drawing/2014/main" id="{A149629D-3176-4C41-B192-2118BDFAF222}"/>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0472876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rotWithShape="1">
          <a:blip r:embed="rId2"/>
          <a:srcRect l="23274" t="8084" r="26567" b="18137"/>
          <a:stretch/>
        </p:blipFill>
        <p:spPr bwMode="auto">
          <a:xfrm rot="5400000">
            <a:off x="4026648" y="-963707"/>
            <a:ext cx="6559175" cy="8785415"/>
          </a:xfrm>
          <a:prstGeom prst="rect">
            <a:avLst/>
          </a:prstGeom>
          <a:ln>
            <a:solidFill>
              <a:schemeClr val="tx1"/>
            </a:solidFill>
          </a:ln>
          <a:extLst>
            <a:ext uri="{53640926-AAD7-44d8-BBD7-CCE9431645EC}">
              <a14:shadowObscured xmlns:a14="http://schemas.microsoft.com/office/drawing/2010/main" xmlns=""/>
            </a:ext>
          </a:extLst>
        </p:spPr>
      </p:pic>
      <p:sp>
        <p:nvSpPr>
          <p:cNvPr id="5" name="Dikdörtgen 4"/>
          <p:cNvSpPr/>
          <p:nvPr/>
        </p:nvSpPr>
        <p:spPr>
          <a:xfrm>
            <a:off x="336001" y="362318"/>
            <a:ext cx="2084470" cy="830997"/>
          </a:xfrm>
          <a:prstGeom prst="rect">
            <a:avLst/>
          </a:prstGeom>
        </p:spPr>
        <p:txBody>
          <a:bodyPr wrap="square">
            <a:spAutoFit/>
          </a:bodyPr>
          <a:lstStyle/>
          <a:p>
            <a:pPr algn="ctr"/>
            <a:r>
              <a:rPr lang="tr-TR" sz="2400" b="1" dirty="0">
                <a:solidFill>
                  <a:srgbClr val="FF0000"/>
                </a:solidFill>
              </a:rPr>
              <a:t>ETEÇOM BİLGİ NOTU ÖRNEĞİ</a:t>
            </a:r>
          </a:p>
        </p:txBody>
      </p:sp>
      <p:sp>
        <p:nvSpPr>
          <p:cNvPr id="3" name="Alt Bilgi Yer Tutucusu 2">
            <a:extLst>
              <a:ext uri="{FF2B5EF4-FFF2-40B4-BE49-F238E27FC236}">
                <a16:creationId xmlns:a16="http://schemas.microsoft.com/office/drawing/2014/main" id="{9F69BAE2-5420-2F40-BA9D-E10F2E327F1A}"/>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391608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33700" y="1434353"/>
            <a:ext cx="8770571" cy="694708"/>
          </a:xfrm>
        </p:spPr>
        <p:txBody>
          <a:bodyPr>
            <a:normAutofit/>
          </a:bodyPr>
          <a:lstStyle/>
          <a:p>
            <a:pPr algn="ctr"/>
            <a:r>
              <a:rPr lang="tr-TR" sz="3200" b="1" dirty="0">
                <a:solidFill>
                  <a:srgbClr val="FF0000"/>
                </a:solidFill>
                <a:latin typeface="+mn-lt"/>
              </a:rPr>
              <a:t>6. Müdahale oturum planlarını doldurmak</a:t>
            </a:r>
          </a:p>
        </p:txBody>
      </p:sp>
      <p:sp>
        <p:nvSpPr>
          <p:cNvPr id="3" name="İçerik Yer Tutucusu 2"/>
          <p:cNvSpPr>
            <a:spLocks noGrp="1"/>
          </p:cNvSpPr>
          <p:nvPr>
            <p:ph idx="1"/>
          </p:nvPr>
        </p:nvSpPr>
        <p:spPr>
          <a:xfrm>
            <a:off x="2933700" y="2286000"/>
            <a:ext cx="8770571" cy="3803904"/>
          </a:xfrm>
        </p:spPr>
        <p:txBody>
          <a:bodyPr/>
          <a:lstStyle/>
          <a:p>
            <a:pPr algn="just"/>
            <a:r>
              <a:rPr lang="tr-TR" dirty="0"/>
              <a:t>ETEÇOM oturum planları, </a:t>
            </a:r>
            <a:r>
              <a:rPr lang="tr-TR" b="1" dirty="0">
                <a:solidFill>
                  <a:srgbClr val="7030A0"/>
                </a:solidFill>
              </a:rPr>
              <a:t>ETEÇOM Oturum Plan formlarında istenen bilgiyi doldurmak için  ETEÇOM stratejileri ve bilgi notları kullanılarak, ETEÇOM Planlama ve İzleme Formu </a:t>
            </a:r>
            <a:r>
              <a:rPr lang="tr-TR" dirty="0"/>
              <a:t>ile planlanabilir. </a:t>
            </a:r>
          </a:p>
          <a:p>
            <a:pPr algn="just"/>
            <a:r>
              <a:rPr lang="tr-TR" dirty="0"/>
              <a:t>Bu oturum planı, </a:t>
            </a:r>
            <a:r>
              <a:rPr lang="tr-TR" b="1" dirty="0">
                <a:solidFill>
                  <a:srgbClr val="7030A0"/>
                </a:solidFill>
              </a:rPr>
              <a:t>bir ETEÇOM oturumunu gerçekleştirmek için gereken tüm bileşenleri </a:t>
            </a:r>
            <a:r>
              <a:rPr lang="tr-TR" dirty="0"/>
              <a:t>kapsamaktadır. </a:t>
            </a:r>
          </a:p>
        </p:txBody>
      </p:sp>
      <p:sp>
        <p:nvSpPr>
          <p:cNvPr id="5" name="Alt Bilgi Yer Tutucusu 4">
            <a:extLst>
              <a:ext uri="{FF2B5EF4-FFF2-40B4-BE49-F238E27FC236}">
                <a16:creationId xmlns:a16="http://schemas.microsoft.com/office/drawing/2014/main" id="{793EDF6A-2745-0D43-B2CD-5158D6193A3C}"/>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1698165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rotWithShape="1">
          <a:blip r:embed="rId2"/>
          <a:srcRect l="22504" t="12202" r="21444" b="21958"/>
          <a:stretch/>
        </p:blipFill>
        <p:spPr bwMode="auto">
          <a:xfrm rot="5400000">
            <a:off x="4060090" y="-1071854"/>
            <a:ext cx="6507231" cy="8860118"/>
          </a:xfrm>
          <a:prstGeom prst="rect">
            <a:avLst/>
          </a:prstGeom>
          <a:ln>
            <a:noFill/>
          </a:ln>
          <a:extLst>
            <a:ext uri="{53640926-AAD7-44d8-BBD7-CCE9431645EC}">
              <a14:shadowObscured xmlns:a14="http://schemas.microsoft.com/office/drawing/2010/main" xmlns=""/>
            </a:ext>
          </a:extLst>
        </p:spPr>
      </p:pic>
      <p:sp>
        <p:nvSpPr>
          <p:cNvPr id="5" name="Dikdörtgen 4"/>
          <p:cNvSpPr/>
          <p:nvPr/>
        </p:nvSpPr>
        <p:spPr>
          <a:xfrm>
            <a:off x="233464" y="362318"/>
            <a:ext cx="2431915" cy="1200329"/>
          </a:xfrm>
          <a:prstGeom prst="rect">
            <a:avLst/>
          </a:prstGeom>
        </p:spPr>
        <p:txBody>
          <a:bodyPr wrap="square">
            <a:spAutoFit/>
          </a:bodyPr>
          <a:lstStyle/>
          <a:p>
            <a:pPr algn="ctr"/>
            <a:r>
              <a:rPr lang="tr-TR" sz="2400" b="1">
                <a:solidFill>
                  <a:srgbClr val="FF0000"/>
                </a:solidFill>
              </a:rPr>
              <a:t>ETEÇOM UYGULAMACI </a:t>
            </a:r>
            <a:endParaRPr lang="tr-TR" sz="2400" b="1" dirty="0">
              <a:solidFill>
                <a:srgbClr val="FF0000"/>
              </a:solidFill>
            </a:endParaRPr>
          </a:p>
          <a:p>
            <a:pPr algn="ctr"/>
            <a:r>
              <a:rPr lang="tr-TR" sz="2400" b="1" dirty="0">
                <a:solidFill>
                  <a:srgbClr val="FF0000"/>
                </a:solidFill>
              </a:rPr>
              <a:t>OTURUM PLANI</a:t>
            </a:r>
          </a:p>
        </p:txBody>
      </p:sp>
      <p:sp>
        <p:nvSpPr>
          <p:cNvPr id="3" name="Alt Bilgi Yer Tutucusu 2">
            <a:extLst>
              <a:ext uri="{FF2B5EF4-FFF2-40B4-BE49-F238E27FC236}">
                <a16:creationId xmlns:a16="http://schemas.microsoft.com/office/drawing/2014/main" id="{7A0E7C44-EEBE-2F46-82BC-5758B02728A1}"/>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641783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33700" y="1464235"/>
            <a:ext cx="8770571" cy="664826"/>
          </a:xfrm>
        </p:spPr>
        <p:txBody>
          <a:bodyPr>
            <a:normAutofit/>
          </a:bodyPr>
          <a:lstStyle/>
          <a:p>
            <a:pPr algn="ctr"/>
            <a:r>
              <a:rPr lang="tr-TR" sz="3200" b="1" dirty="0">
                <a:solidFill>
                  <a:srgbClr val="FF0000"/>
                </a:solidFill>
                <a:latin typeface="+mn-lt"/>
              </a:rPr>
              <a:t>7. Müdahale oturum planlarını uygulamak</a:t>
            </a:r>
          </a:p>
        </p:txBody>
      </p:sp>
      <p:sp>
        <p:nvSpPr>
          <p:cNvPr id="3" name="İçerik Yer Tutucusu 2"/>
          <p:cNvSpPr>
            <a:spLocks noGrp="1"/>
          </p:cNvSpPr>
          <p:nvPr>
            <p:ph idx="1"/>
          </p:nvPr>
        </p:nvSpPr>
        <p:spPr>
          <a:xfrm>
            <a:off x="2933700" y="2271059"/>
            <a:ext cx="8770571" cy="4228353"/>
          </a:xfrm>
        </p:spPr>
        <p:txBody>
          <a:bodyPr>
            <a:normAutofit fontScale="55000" lnSpcReduction="20000"/>
          </a:bodyPr>
          <a:lstStyle/>
          <a:p>
            <a:pPr algn="just"/>
            <a:r>
              <a:rPr lang="tr-TR" sz="2900" dirty="0"/>
              <a:t>ETEÇOM </a:t>
            </a:r>
            <a:r>
              <a:rPr lang="tr-TR" sz="2900" b="1" dirty="0">
                <a:solidFill>
                  <a:srgbClr val="7030A0"/>
                </a:solidFill>
              </a:rPr>
              <a:t>müdahale programlarını uygulamak ETEÇOM programının en önemli noktalarından </a:t>
            </a:r>
            <a:r>
              <a:rPr lang="tr-TR" sz="2900" dirty="0"/>
              <a:t>birisidir. Çünkü programın başarısı, </a:t>
            </a:r>
            <a:r>
              <a:rPr lang="tr-TR" sz="2900" b="1" dirty="0">
                <a:solidFill>
                  <a:srgbClr val="7030A0"/>
                </a:solidFill>
              </a:rPr>
              <a:t>oturumların etkili bir şekilde uygulanmasına </a:t>
            </a:r>
            <a:r>
              <a:rPr lang="tr-TR" sz="2900" dirty="0"/>
              <a:t>bağlıdır. </a:t>
            </a:r>
          </a:p>
          <a:p>
            <a:pPr algn="just"/>
            <a:r>
              <a:rPr lang="tr-TR" sz="2900" dirty="0"/>
              <a:t>Bu bağlamda </a:t>
            </a:r>
            <a:r>
              <a:rPr lang="tr-TR" sz="2900" b="1" dirty="0">
                <a:solidFill>
                  <a:srgbClr val="7030A0"/>
                </a:solidFill>
              </a:rPr>
              <a:t>bir önceki aşamada hazırlanan oturum planının müdahale oturumunda etkili bir şekilde hayata geçirilmesi </a:t>
            </a:r>
            <a:r>
              <a:rPr lang="tr-TR" sz="2900" dirty="0"/>
              <a:t>önemlidir. </a:t>
            </a:r>
          </a:p>
          <a:p>
            <a:pPr algn="just"/>
            <a:r>
              <a:rPr lang="tr-TR" sz="2900" b="1" dirty="0">
                <a:solidFill>
                  <a:srgbClr val="7030A0"/>
                </a:solidFill>
              </a:rPr>
              <a:t>Oturumda izlenmesi gereken sıra</a:t>
            </a:r>
            <a:r>
              <a:rPr lang="tr-TR" sz="2900" dirty="0"/>
              <a:t> şu şekildedir:</a:t>
            </a:r>
          </a:p>
          <a:p>
            <a:pPr lvl="1" algn="just"/>
            <a:r>
              <a:rPr lang="tr-TR" sz="2000" dirty="0">
                <a:solidFill>
                  <a:srgbClr val="7030A0"/>
                </a:solidFill>
              </a:rPr>
              <a:t>Ebeveyn ile görüşme</a:t>
            </a:r>
          </a:p>
          <a:p>
            <a:pPr lvl="1" algn="just"/>
            <a:r>
              <a:rPr lang="tr-TR" sz="2000" dirty="0">
                <a:solidFill>
                  <a:srgbClr val="7030A0"/>
                </a:solidFill>
              </a:rPr>
              <a:t>Ebeveyn ile bir önceki hafta oturumu ve ev ödevi ile ilgili konuşma</a:t>
            </a:r>
          </a:p>
          <a:p>
            <a:pPr lvl="1" algn="just"/>
            <a:r>
              <a:rPr lang="tr-TR" sz="2000" dirty="0">
                <a:solidFill>
                  <a:srgbClr val="7030A0"/>
                </a:solidFill>
              </a:rPr>
              <a:t>Seçilen temel davranışa ilişkin bilgilerin ve bilgi notlarının ebeveyne sözel olarak aktarımı</a:t>
            </a:r>
          </a:p>
          <a:p>
            <a:pPr lvl="1" algn="just"/>
            <a:r>
              <a:rPr lang="tr-TR" sz="2000" dirty="0">
                <a:solidFill>
                  <a:srgbClr val="7030A0"/>
                </a:solidFill>
              </a:rPr>
              <a:t>Seçilen temel davranışa ilişkin ETEÇOM stratejilerinin ebeveyne sözel olarak aktarımı</a:t>
            </a:r>
          </a:p>
          <a:p>
            <a:pPr lvl="1" algn="just"/>
            <a:r>
              <a:rPr lang="tr-TR" sz="2000" dirty="0">
                <a:solidFill>
                  <a:srgbClr val="7030A0"/>
                </a:solidFill>
              </a:rPr>
              <a:t>Uygulamacı-çocuk etkileşimi: Seçilen temel davranışa ilişkin ETEÇOM stratejilerinin çocuk ile çalışılarak ebeveyne model olunması</a:t>
            </a:r>
          </a:p>
          <a:p>
            <a:pPr lvl="1" algn="just"/>
            <a:r>
              <a:rPr lang="tr-TR" sz="2000" dirty="0">
                <a:solidFill>
                  <a:srgbClr val="7030A0"/>
                </a:solidFill>
              </a:rPr>
              <a:t>Ebeveyn-çocuk etkileşimi: Seçilen temel davranışa ilişkin ETEÇOM stratejilerini ebeveynin çocuk ile  uygulaması ve uygulamacının rehberlik etmesi</a:t>
            </a:r>
          </a:p>
          <a:p>
            <a:pPr lvl="1" algn="just"/>
            <a:r>
              <a:rPr lang="tr-TR" sz="2000" dirty="0">
                <a:solidFill>
                  <a:srgbClr val="7030A0"/>
                </a:solidFill>
              </a:rPr>
              <a:t>ETEÇOM Temel Davranış Profil Puanın Kaydedilmesi</a:t>
            </a:r>
          </a:p>
          <a:p>
            <a:pPr lvl="1" algn="just"/>
            <a:r>
              <a:rPr lang="tr-TR" sz="2000" dirty="0">
                <a:solidFill>
                  <a:srgbClr val="7030A0"/>
                </a:solidFill>
              </a:rPr>
              <a:t>ETEÇOM Ev Ödevinin doldurulması ve ebeveyne verilmesi</a:t>
            </a:r>
          </a:p>
          <a:p>
            <a:pPr lvl="1" algn="just"/>
            <a:endParaRPr lang="tr-TR" sz="2000" dirty="0"/>
          </a:p>
          <a:p>
            <a:pPr lvl="1" algn="just"/>
            <a:endParaRPr lang="tr-TR" sz="2000" dirty="0"/>
          </a:p>
          <a:p>
            <a:pPr algn="just"/>
            <a:endParaRPr lang="tr-TR" sz="2400" dirty="0"/>
          </a:p>
          <a:p>
            <a:pPr algn="just"/>
            <a:endParaRPr lang="tr-TR" sz="2400" dirty="0"/>
          </a:p>
        </p:txBody>
      </p:sp>
      <p:sp>
        <p:nvSpPr>
          <p:cNvPr id="5" name="Alt Bilgi Yer Tutucusu 4">
            <a:extLst>
              <a:ext uri="{FF2B5EF4-FFF2-40B4-BE49-F238E27FC236}">
                <a16:creationId xmlns:a16="http://schemas.microsoft.com/office/drawing/2014/main" id="{59CFD1C3-3E8E-8240-8633-885F80104387}"/>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2434906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Yer Tutucusu 5"/>
          <p:cNvPicPr>
            <a:picLocks noGrp="1" noChangeAspect="1"/>
          </p:cNvPicPr>
          <p:nvPr>
            <p:ph type="pic" idx="1"/>
          </p:nvPr>
        </p:nvPicPr>
        <p:blipFill>
          <a:blip r:embed="rId2"/>
          <a:srcRect l="6744" r="6744"/>
          <a:stretch>
            <a:fillRect/>
          </a:stretch>
        </p:blipFill>
        <p:spPr>
          <a:xfrm>
            <a:off x="691513" y="633046"/>
            <a:ext cx="6049256" cy="5698655"/>
          </a:xfrm>
          <a:prstGeom prst="rect">
            <a:avLst/>
          </a:prstGeom>
          <a:ln w="228600" cap="sq" cmpd="thickThin">
            <a:solidFill>
              <a:srgbClr val="000000"/>
            </a:solidFill>
            <a:prstDash val="solid"/>
            <a:miter lim="800000"/>
          </a:ln>
          <a:effectLst>
            <a:innerShdw blurRad="76200">
              <a:srgbClr val="000000"/>
            </a:innerShdw>
          </a:effectLst>
        </p:spPr>
      </p:pic>
      <p:sp>
        <p:nvSpPr>
          <p:cNvPr id="4" name="Unvan 3"/>
          <p:cNvSpPr>
            <a:spLocks noGrp="1"/>
          </p:cNvSpPr>
          <p:nvPr>
            <p:ph type="title"/>
          </p:nvPr>
        </p:nvSpPr>
        <p:spPr>
          <a:xfrm>
            <a:off x="7936523" y="457200"/>
            <a:ext cx="3493477" cy="1196670"/>
          </a:xfrm>
        </p:spPr>
        <p:txBody>
          <a:bodyPr/>
          <a:lstStyle/>
          <a:p>
            <a:pPr algn="ctr"/>
            <a:r>
              <a:rPr lang="tr-TR" sz="3200" b="1" dirty="0">
                <a:solidFill>
                  <a:srgbClr val="FF0000"/>
                </a:solidFill>
                <a:latin typeface="+mn-lt"/>
              </a:rPr>
              <a:t>ETEÇOM EV ÖDEVİ</a:t>
            </a:r>
          </a:p>
        </p:txBody>
      </p:sp>
      <p:sp>
        <p:nvSpPr>
          <p:cNvPr id="3" name="İçerik Yer Tutucusu 2"/>
          <p:cNvSpPr>
            <a:spLocks noGrp="1"/>
          </p:cNvSpPr>
          <p:nvPr>
            <p:ph type="body" sz="half" idx="2"/>
          </p:nvPr>
        </p:nvSpPr>
        <p:spPr>
          <a:xfrm>
            <a:off x="7795846" y="1653870"/>
            <a:ext cx="4161691" cy="4251630"/>
          </a:xfrm>
        </p:spPr>
        <p:txBody>
          <a:bodyPr>
            <a:normAutofit/>
          </a:bodyPr>
          <a:lstStyle/>
          <a:p>
            <a:pPr marL="0" indent="0">
              <a:buNone/>
            </a:pPr>
            <a:r>
              <a:rPr lang="tr-TR" sz="2000" dirty="0"/>
              <a:t>Oturumlarda öğretilen stratejilerin farklı ortam ve durumlarda nasıl kullanılabileceğine dair her oturum sonunda ebeveyn ile geliştirilen eylem planıdır</a:t>
            </a:r>
            <a:endParaRPr lang="tr-TR" sz="2000" b="1" dirty="0"/>
          </a:p>
          <a:p>
            <a:pPr marL="0" indent="0">
              <a:buNone/>
            </a:pPr>
            <a:endParaRPr lang="tr-TR" sz="2000" dirty="0"/>
          </a:p>
        </p:txBody>
      </p:sp>
      <p:sp>
        <p:nvSpPr>
          <p:cNvPr id="5" name="Alt Bilgi Yer Tutucusu 4">
            <a:extLst>
              <a:ext uri="{FF2B5EF4-FFF2-40B4-BE49-F238E27FC236}">
                <a16:creationId xmlns:a16="http://schemas.microsoft.com/office/drawing/2014/main" id="{664719AE-20F4-3541-859C-274A89AA2BB1}"/>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81928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933700" y="1449293"/>
            <a:ext cx="8770571" cy="679767"/>
          </a:xfrm>
        </p:spPr>
        <p:txBody>
          <a:bodyPr>
            <a:normAutofit/>
          </a:bodyPr>
          <a:lstStyle/>
          <a:p>
            <a:pPr algn="ctr"/>
            <a:r>
              <a:rPr lang="tr-TR" sz="3200" b="1" dirty="0">
                <a:solidFill>
                  <a:srgbClr val="FF0000"/>
                </a:solidFill>
                <a:latin typeface="+mn-lt"/>
              </a:rPr>
              <a:t>8. Müdahale oturum etkinliklerini kayıt etmek</a:t>
            </a:r>
          </a:p>
        </p:txBody>
      </p:sp>
      <p:sp>
        <p:nvSpPr>
          <p:cNvPr id="3" name="İçerik Yer Tutucusu 2"/>
          <p:cNvSpPr>
            <a:spLocks noGrp="1"/>
          </p:cNvSpPr>
          <p:nvPr>
            <p:ph idx="1"/>
          </p:nvPr>
        </p:nvSpPr>
        <p:spPr>
          <a:xfrm>
            <a:off x="2933700" y="2300941"/>
            <a:ext cx="8770571" cy="3788963"/>
          </a:xfrm>
        </p:spPr>
        <p:txBody>
          <a:bodyPr/>
          <a:lstStyle/>
          <a:p>
            <a:pPr algn="just"/>
            <a:r>
              <a:rPr lang="tr-TR" b="1" dirty="0">
                <a:solidFill>
                  <a:srgbClr val="7030A0"/>
                </a:solidFill>
              </a:rPr>
              <a:t>Her oturum sonunda programın düzenli ve sitemli bir şekilde uygulama </a:t>
            </a:r>
            <a:r>
              <a:rPr lang="tr-TR" b="1" dirty="0" err="1">
                <a:solidFill>
                  <a:srgbClr val="7030A0"/>
                </a:solidFill>
              </a:rPr>
              <a:t>izlerliği</a:t>
            </a:r>
            <a:r>
              <a:rPr lang="tr-TR" b="1" dirty="0">
                <a:solidFill>
                  <a:srgbClr val="7030A0"/>
                </a:solidFill>
              </a:rPr>
              <a:t> için ETEÇOM Planlama ve İzleme </a:t>
            </a:r>
            <a:r>
              <a:rPr lang="tr-TR" b="1" dirty="0" err="1">
                <a:solidFill>
                  <a:srgbClr val="7030A0"/>
                </a:solidFill>
              </a:rPr>
              <a:t>Formu’nun</a:t>
            </a:r>
            <a:r>
              <a:rPr lang="tr-TR" b="1" dirty="0">
                <a:solidFill>
                  <a:srgbClr val="7030A0"/>
                </a:solidFill>
              </a:rPr>
              <a:t> doldurulması </a:t>
            </a:r>
            <a:r>
              <a:rPr lang="tr-TR" dirty="0"/>
              <a:t>önemlidir.</a:t>
            </a:r>
          </a:p>
          <a:p>
            <a:pPr algn="just"/>
            <a:r>
              <a:rPr lang="tr-TR" dirty="0"/>
              <a:t>Bu formlar tüm gelişim alanları ve temel beceriler için kitap setinde mevcuttur.</a:t>
            </a:r>
          </a:p>
          <a:p>
            <a:pPr algn="just"/>
            <a:r>
              <a:rPr lang="tr-TR" b="1" dirty="0">
                <a:solidFill>
                  <a:srgbClr val="7030A0"/>
                </a:solidFill>
              </a:rPr>
              <a:t>ETEÇOM programının düzenli </a:t>
            </a:r>
            <a:r>
              <a:rPr lang="tr-TR" b="1" dirty="0" err="1">
                <a:solidFill>
                  <a:srgbClr val="7030A0"/>
                </a:solidFill>
              </a:rPr>
              <a:t>izlerliği</a:t>
            </a:r>
            <a:r>
              <a:rPr lang="tr-TR" b="1" dirty="0">
                <a:solidFill>
                  <a:srgbClr val="7030A0"/>
                </a:solidFill>
              </a:rPr>
              <a:t> </a:t>
            </a:r>
            <a:r>
              <a:rPr lang="tr-TR" dirty="0"/>
              <a:t>için vazgeçilmez bir araçtır. </a:t>
            </a:r>
          </a:p>
          <a:p>
            <a:pPr algn="just"/>
            <a:r>
              <a:rPr lang="tr-TR" b="1" dirty="0">
                <a:solidFill>
                  <a:srgbClr val="7030A0"/>
                </a:solidFill>
              </a:rPr>
              <a:t>Oturum tamamlandıktan sonra çocukların temel davranış ilerlemelerini takip etmek </a:t>
            </a:r>
            <a:r>
              <a:rPr lang="tr-TR" dirty="0"/>
              <a:t>için kullanılabilir. </a:t>
            </a:r>
          </a:p>
          <a:p>
            <a:pPr algn="just"/>
            <a:r>
              <a:rPr lang="tr-TR" b="1" dirty="0">
                <a:solidFill>
                  <a:srgbClr val="7030A0"/>
                </a:solidFill>
              </a:rPr>
              <a:t>Uygulamacılara hem geçmiş oturumlarda yapılanları gözden geçirmelerine hem de yeni strateji ve bilgi notları belirlemelerine </a:t>
            </a:r>
            <a:r>
              <a:rPr lang="tr-TR" dirty="0"/>
              <a:t>yardım sağlar.</a:t>
            </a:r>
          </a:p>
          <a:p>
            <a:endParaRPr lang="tr-TR" dirty="0"/>
          </a:p>
        </p:txBody>
      </p:sp>
      <p:sp>
        <p:nvSpPr>
          <p:cNvPr id="5" name="Alt Bilgi Yer Tutucusu 4">
            <a:extLst>
              <a:ext uri="{FF2B5EF4-FFF2-40B4-BE49-F238E27FC236}">
                <a16:creationId xmlns:a16="http://schemas.microsoft.com/office/drawing/2014/main" id="{57BFD88C-E960-5F41-BF17-D74B4B1661AF}"/>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777211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rotWithShape="1">
          <a:blip r:embed="rId2"/>
          <a:srcRect l="23376" t="9553" r="25010" b="10348"/>
          <a:stretch/>
        </p:blipFill>
        <p:spPr bwMode="auto">
          <a:xfrm rot="5400000">
            <a:off x="3995662" y="-980934"/>
            <a:ext cx="6644526" cy="8762037"/>
          </a:xfrm>
          <a:prstGeom prst="rect">
            <a:avLst/>
          </a:prstGeom>
          <a:ln>
            <a:noFill/>
          </a:ln>
          <a:extLst>
            <a:ext uri="{53640926-AAD7-44d8-BBD7-CCE9431645EC}">
              <a14:shadowObscured xmlns:a14="http://schemas.microsoft.com/office/drawing/2010/main" xmlns=""/>
            </a:ext>
          </a:extLst>
        </p:spPr>
      </p:pic>
      <p:sp>
        <p:nvSpPr>
          <p:cNvPr id="5" name="Dikdörtgen 4"/>
          <p:cNvSpPr/>
          <p:nvPr/>
        </p:nvSpPr>
        <p:spPr>
          <a:xfrm>
            <a:off x="204843" y="362318"/>
            <a:ext cx="2372987" cy="1569660"/>
          </a:xfrm>
          <a:prstGeom prst="rect">
            <a:avLst/>
          </a:prstGeom>
        </p:spPr>
        <p:txBody>
          <a:bodyPr wrap="square">
            <a:spAutoFit/>
          </a:bodyPr>
          <a:lstStyle/>
          <a:p>
            <a:pPr algn="ctr"/>
            <a:r>
              <a:rPr lang="tr-TR" sz="2400" b="1">
                <a:solidFill>
                  <a:srgbClr val="FF0000"/>
                </a:solidFill>
              </a:rPr>
              <a:t>ETEÇOM PLANLAMA </a:t>
            </a:r>
            <a:endParaRPr lang="tr-TR" sz="2400" b="1" dirty="0">
              <a:solidFill>
                <a:srgbClr val="FF0000"/>
              </a:solidFill>
            </a:endParaRPr>
          </a:p>
          <a:p>
            <a:pPr algn="ctr"/>
            <a:r>
              <a:rPr lang="tr-TR" sz="2400" b="1" dirty="0">
                <a:solidFill>
                  <a:srgbClr val="FF0000"/>
                </a:solidFill>
              </a:rPr>
              <a:t>VE İZLEME FORMU </a:t>
            </a:r>
          </a:p>
        </p:txBody>
      </p:sp>
      <p:sp>
        <p:nvSpPr>
          <p:cNvPr id="3" name="Alt Bilgi Yer Tutucusu 2">
            <a:extLst>
              <a:ext uri="{FF2B5EF4-FFF2-40B4-BE49-F238E27FC236}">
                <a16:creationId xmlns:a16="http://schemas.microsoft.com/office/drawing/2014/main" id="{07C5925F-C0A7-814F-BA2B-BB7666483D92}"/>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9050104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Yer Tutucusu 5"/>
          <p:cNvPicPr>
            <a:picLocks noGrp="1" noChangeAspect="1"/>
          </p:cNvPicPr>
          <p:nvPr>
            <p:ph type="pic" idx="1"/>
          </p:nvPr>
        </p:nvPicPr>
        <p:blipFill>
          <a:blip r:embed="rId2">
            <a:extLst>
              <a:ext uri="{28A0092B-C50C-407E-A947-70E740481C1C}">
                <a14:useLocalDpi xmlns:a14="http://schemas.microsoft.com/office/drawing/2010/main" val="0"/>
              </a:ext>
            </a:extLst>
          </a:blip>
          <a:srcRect l="9783" r="9783"/>
          <a:stretch>
            <a:fillRect/>
          </a:stretch>
        </p:blipFill>
        <p:spPr>
          <a:xfrm>
            <a:off x="349134" y="49441"/>
            <a:ext cx="7406293" cy="6740465"/>
          </a:xfrm>
        </p:spPr>
      </p:pic>
      <p:sp>
        <p:nvSpPr>
          <p:cNvPr id="4" name="Unvan 3"/>
          <p:cNvSpPr>
            <a:spLocks noGrp="1"/>
          </p:cNvSpPr>
          <p:nvPr>
            <p:ph type="title"/>
          </p:nvPr>
        </p:nvSpPr>
        <p:spPr>
          <a:xfrm>
            <a:off x="8476488" y="659948"/>
            <a:ext cx="3230625" cy="1687924"/>
          </a:xfrm>
        </p:spPr>
        <p:txBody>
          <a:bodyPr/>
          <a:lstStyle/>
          <a:p>
            <a:pPr algn="ctr"/>
            <a:r>
              <a:rPr lang="tr-TR" sz="3200" b="1" dirty="0">
                <a:solidFill>
                  <a:srgbClr val="FF0000"/>
                </a:solidFill>
                <a:latin typeface="+mn-lt"/>
              </a:rPr>
              <a:t>ETEÇOM PLANLAMA VE İZLEME FORMU</a:t>
            </a:r>
          </a:p>
        </p:txBody>
      </p:sp>
      <p:sp>
        <p:nvSpPr>
          <p:cNvPr id="3" name="İçerik Yer Tutucusu 2"/>
          <p:cNvSpPr>
            <a:spLocks noGrp="1"/>
          </p:cNvSpPr>
          <p:nvPr>
            <p:ph type="body" sz="half" idx="2"/>
          </p:nvPr>
        </p:nvSpPr>
        <p:spPr>
          <a:xfrm>
            <a:off x="8479281" y="2344384"/>
            <a:ext cx="3227832" cy="2872194"/>
          </a:xfrm>
        </p:spPr>
        <p:txBody>
          <a:bodyPr>
            <a:normAutofit/>
          </a:bodyPr>
          <a:lstStyle/>
          <a:p>
            <a:r>
              <a:rPr lang="tr-TR" sz="2000" dirty="0"/>
              <a:t>ETEÇOM stratejilerinin, tartışma noktalarının ve temel davranış profile puanlarının kaydedildiği </a:t>
            </a:r>
            <a:r>
              <a:rPr lang="tr-TR" sz="2000" dirty="0" err="1"/>
              <a:t>ETEÇOM’un</a:t>
            </a:r>
            <a:r>
              <a:rPr lang="tr-TR" sz="2000" dirty="0"/>
              <a:t> ve çocuğun ilerlemesinin izlendiği planlama ve izleme formu.</a:t>
            </a:r>
          </a:p>
          <a:p>
            <a:endParaRPr lang="tr-TR" sz="1400" dirty="0"/>
          </a:p>
        </p:txBody>
      </p:sp>
      <p:sp>
        <p:nvSpPr>
          <p:cNvPr id="5" name="Alt Bilgi Yer Tutucusu 4">
            <a:extLst>
              <a:ext uri="{FF2B5EF4-FFF2-40B4-BE49-F238E27FC236}">
                <a16:creationId xmlns:a16="http://schemas.microsoft.com/office/drawing/2014/main" id="{18C4B364-6A48-7C43-BDD0-95A5A8A84183}"/>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7243852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765576" y="457200"/>
            <a:ext cx="4426423" cy="1196670"/>
          </a:xfrm>
        </p:spPr>
        <p:txBody>
          <a:bodyPr>
            <a:normAutofit/>
          </a:bodyPr>
          <a:lstStyle/>
          <a:p>
            <a:pPr algn="ctr"/>
            <a:r>
              <a:rPr lang="tr-TR" sz="3200" b="1" dirty="0">
                <a:solidFill>
                  <a:srgbClr val="FF0000"/>
                </a:solidFill>
                <a:latin typeface="+mn-lt"/>
              </a:rPr>
              <a:t>ETEÇOM OTURUM KILAVUZU</a:t>
            </a:r>
          </a:p>
        </p:txBody>
      </p:sp>
      <p:sp>
        <p:nvSpPr>
          <p:cNvPr id="4" name="Metin Yer Tutucusu 3"/>
          <p:cNvSpPr>
            <a:spLocks noGrp="1"/>
          </p:cNvSpPr>
          <p:nvPr>
            <p:ph type="body" sz="half" idx="2"/>
          </p:nvPr>
        </p:nvSpPr>
        <p:spPr>
          <a:xfrm>
            <a:off x="7765577" y="1741336"/>
            <a:ext cx="4285396" cy="4164164"/>
          </a:xfrm>
        </p:spPr>
        <p:txBody>
          <a:bodyPr>
            <a:normAutofit/>
          </a:bodyPr>
          <a:lstStyle/>
          <a:p>
            <a:r>
              <a:rPr lang="tr-TR" sz="2000" dirty="0"/>
              <a:t>ETEÇOM oturumlarını düzenlemede dikkat edilecek noktaları ortaya koyan rehber.</a:t>
            </a:r>
          </a:p>
          <a:p>
            <a:endParaRPr lang="tr-TR" sz="2000" dirty="0"/>
          </a:p>
        </p:txBody>
      </p:sp>
      <p:graphicFrame>
        <p:nvGraphicFramePr>
          <p:cNvPr id="5" name="Tablo 4"/>
          <p:cNvGraphicFramePr>
            <a:graphicFrameLocks noGrp="1"/>
          </p:cNvGraphicFramePr>
          <p:nvPr>
            <p:extLst>
              <p:ext uri="{D42A27DB-BD31-4B8C-83A1-F6EECF244321}">
                <p14:modId xmlns:p14="http://schemas.microsoft.com/office/powerpoint/2010/main" val="3289402984"/>
              </p:ext>
            </p:extLst>
          </p:nvPr>
        </p:nvGraphicFramePr>
        <p:xfrm>
          <a:off x="545910" y="1091821"/>
          <a:ext cx="6660108" cy="4653886"/>
        </p:xfrm>
        <a:graphic>
          <a:graphicData uri="http://schemas.openxmlformats.org/drawingml/2006/table">
            <a:tbl>
              <a:tblPr firstRow="1" firstCol="1" bandRow="1">
                <a:tableStyleId>{5C22544A-7EE6-4342-B048-85BDC9FD1C3A}</a:tableStyleId>
              </a:tblPr>
              <a:tblGrid>
                <a:gridCol w="6660108">
                  <a:extLst>
                    <a:ext uri="{9D8B030D-6E8A-4147-A177-3AD203B41FA5}">
                      <a16:colId xmlns:a16="http://schemas.microsoft.com/office/drawing/2014/main" val="20000"/>
                    </a:ext>
                  </a:extLst>
                </a:gridCol>
              </a:tblGrid>
              <a:tr h="4653886">
                <a:tc>
                  <a:txBody>
                    <a:bodyPr/>
                    <a:lstStyle/>
                    <a:p>
                      <a:pPr algn="just">
                        <a:spcAft>
                          <a:spcPts val="0"/>
                        </a:spcAft>
                      </a:pPr>
                      <a:r>
                        <a:rPr lang="tr-TR" sz="1800" dirty="0">
                          <a:effectLst/>
                        </a:rPr>
                        <a:t>Amaç: Bu kılavuzun amacı oturumların ETEÇOM UYGULAMA İLKELERİ temelinde uygulanıp uygulanmadığını (Uygulama Güvenirliği) ortaya koymaktır. </a:t>
                      </a:r>
                    </a:p>
                    <a:p>
                      <a:pPr algn="just">
                        <a:spcAft>
                          <a:spcPts val="0"/>
                        </a:spcAft>
                      </a:pPr>
                      <a:r>
                        <a:rPr lang="tr-TR" sz="1800" dirty="0">
                          <a:effectLst/>
                        </a:rPr>
                        <a:t> </a:t>
                      </a:r>
                    </a:p>
                    <a:p>
                      <a:pPr algn="just">
                        <a:spcAft>
                          <a:spcPts val="0"/>
                        </a:spcAft>
                      </a:pPr>
                      <a:r>
                        <a:rPr lang="tr-TR" sz="1800" dirty="0">
                          <a:effectLst/>
                        </a:rPr>
                        <a:t>Kullanımı: Oturum doğal gözlem yolu ile uygulamacı dışında bağımsız bir başka gözlemci ya da videoya kaydedilen oturum uygulamacı dışında bağımsız bir başka kodlayıcı tarafından izlenerek bu form temelinde oturumun her aşaması puanlanır. </a:t>
                      </a:r>
                    </a:p>
                    <a:p>
                      <a:pPr algn="just">
                        <a:spcAft>
                          <a:spcPts val="0"/>
                        </a:spcAft>
                      </a:pPr>
                      <a:r>
                        <a:rPr lang="tr-TR" sz="1800" dirty="0">
                          <a:effectLst/>
                        </a:rPr>
                        <a:t> </a:t>
                      </a:r>
                    </a:p>
                    <a:p>
                      <a:pPr algn="just">
                        <a:spcAft>
                          <a:spcPts val="0"/>
                        </a:spcAft>
                      </a:pPr>
                      <a:r>
                        <a:rPr lang="tr-TR" sz="1800" dirty="0">
                          <a:effectLst/>
                        </a:rPr>
                        <a:t>Puanlama: “b” sütununda yer alan “Kısmen” yanıtların toplamı “2” ile ve “c” sütununda yer alan “Evet” yanıtlarının toplamı ise “3” ile çarpılır. “</a:t>
                      </a:r>
                      <a:r>
                        <a:rPr lang="tr-TR" sz="1800" dirty="0" err="1">
                          <a:effectLst/>
                        </a:rPr>
                        <a:t>b+c</a:t>
                      </a:r>
                      <a:r>
                        <a:rPr lang="tr-TR" sz="1800" dirty="0">
                          <a:effectLst/>
                        </a:rPr>
                        <a:t>” sütunlarının toplamının 60 ve üzerinde olması ETEÇOM oturumlarının belirtildiği gibi başarılı bir şekilde uygulandığına işaret eder.   </a:t>
                      </a:r>
                      <a:endParaRPr lang="tr-TR" sz="18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bl>
          </a:graphicData>
        </a:graphic>
      </p:graphicFrame>
      <p:sp>
        <p:nvSpPr>
          <p:cNvPr id="6" name="Alt Bilgi Yer Tutucusu 5">
            <a:extLst>
              <a:ext uri="{FF2B5EF4-FFF2-40B4-BE49-F238E27FC236}">
                <a16:creationId xmlns:a16="http://schemas.microsoft.com/office/drawing/2014/main" id="{4E489D5A-D68D-9D4B-831A-499111AC88ED}"/>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5695261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val="2274496122"/>
              </p:ext>
            </p:extLst>
          </p:nvPr>
        </p:nvGraphicFramePr>
        <p:xfrm>
          <a:off x="928468" y="398488"/>
          <a:ext cx="5373857" cy="6459512"/>
        </p:xfrm>
        <a:graphic>
          <a:graphicData uri="http://schemas.openxmlformats.org/drawingml/2006/table">
            <a:tbl>
              <a:tblPr firstRow="1" firstCol="1" bandRow="1"/>
              <a:tblGrid>
                <a:gridCol w="4187201">
                  <a:extLst>
                    <a:ext uri="{9D8B030D-6E8A-4147-A177-3AD203B41FA5}">
                      <a16:colId xmlns:a16="http://schemas.microsoft.com/office/drawing/2014/main" val="20000"/>
                    </a:ext>
                  </a:extLst>
                </a:gridCol>
                <a:gridCol w="273349">
                  <a:extLst>
                    <a:ext uri="{9D8B030D-6E8A-4147-A177-3AD203B41FA5}">
                      <a16:colId xmlns:a16="http://schemas.microsoft.com/office/drawing/2014/main" val="20001"/>
                    </a:ext>
                  </a:extLst>
                </a:gridCol>
                <a:gridCol w="273349">
                  <a:extLst>
                    <a:ext uri="{9D8B030D-6E8A-4147-A177-3AD203B41FA5}">
                      <a16:colId xmlns:a16="http://schemas.microsoft.com/office/drawing/2014/main" val="20002"/>
                    </a:ext>
                  </a:extLst>
                </a:gridCol>
                <a:gridCol w="273349">
                  <a:extLst>
                    <a:ext uri="{9D8B030D-6E8A-4147-A177-3AD203B41FA5}">
                      <a16:colId xmlns:a16="http://schemas.microsoft.com/office/drawing/2014/main" val="20003"/>
                    </a:ext>
                  </a:extLst>
                </a:gridCol>
                <a:gridCol w="366609">
                  <a:extLst>
                    <a:ext uri="{9D8B030D-6E8A-4147-A177-3AD203B41FA5}">
                      <a16:colId xmlns:a16="http://schemas.microsoft.com/office/drawing/2014/main" val="20004"/>
                    </a:ext>
                  </a:extLst>
                </a:gridCol>
              </a:tblGrid>
              <a:tr h="300725">
                <a:tc gridSpan="5">
                  <a:txBody>
                    <a:bodyPr/>
                    <a:lstStyle/>
                    <a:p>
                      <a:pPr>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İSİM:                                                  TARİH:                                  GÖZLEMCİ/KODLAYICI:</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1108554">
                <a:tc>
                  <a:txBody>
                    <a:bodyPr/>
                    <a:lstStyle/>
                    <a:p>
                      <a:pPr>
                        <a:spcAft>
                          <a:spcPts val="0"/>
                        </a:spcAft>
                      </a:pPr>
                      <a:r>
                        <a:rPr lang="tr-TR" sz="800" dirty="0">
                          <a:effectLst/>
                          <a:latin typeface="Corbel" panose="020B0503020204020204" pitchFamily="34" charset="0"/>
                          <a:ea typeface="MS Mincho" panose="02020609040205080304" pitchFamily="49" charset="-128"/>
                          <a:cs typeface="Times New Roman" panose="02020603050405020304" pitchFamily="18" charset="0"/>
                        </a:rPr>
                        <a:t> </a:t>
                      </a:r>
                      <a:endParaRPr lang="tr-TR" sz="1000" dirty="0">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r>
                        <a:rPr lang="tr-TR" sz="800" dirty="0">
                          <a:effectLst/>
                          <a:latin typeface="Corbel" panose="020B0503020204020204" pitchFamily="34" charset="0"/>
                          <a:ea typeface="MS Mincho" panose="02020609040205080304" pitchFamily="49" charset="-128"/>
                          <a:cs typeface="Times New Roman" panose="02020603050405020304" pitchFamily="18" charset="0"/>
                        </a:rPr>
                        <a:t> </a:t>
                      </a:r>
                      <a:endParaRPr lang="tr-TR" sz="1000" dirty="0">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AŞAMALAR VE AKTİVİTELER</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Uygun Değil</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Hayır (a)</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Kısmen(b) </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Evet (c)</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0832">
                <a:tc gridSpan="5">
                  <a:txBody>
                    <a:bodyPr/>
                    <a:lstStyle/>
                    <a:p>
                      <a:pPr>
                        <a:spcAft>
                          <a:spcPts val="0"/>
                        </a:spcAft>
                      </a:pPr>
                      <a:r>
                        <a:rPr lang="tr-TR" sz="1100" b="1" dirty="0">
                          <a:effectLst/>
                          <a:latin typeface="Corbel" panose="020B0503020204020204" pitchFamily="34" charset="0"/>
                          <a:ea typeface="MS Mincho" panose="02020609040205080304" pitchFamily="49" charset="-128"/>
                          <a:cs typeface="Times New Roman" panose="02020603050405020304" pitchFamily="18" charset="0"/>
                        </a:rPr>
                        <a:t>A.PLANLAMA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2"/>
                  </a:ext>
                </a:extLst>
              </a:tr>
              <a:tr h="401666">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1.Çocuğun gelişimine uygun oyuncaklar ve araç-gereçleri ortamda  bulundurma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01666">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2.Çocuğun seçebilmesine imkan verecek şekilde yeterli ve farklı oyuncak ve araç-gereçleri ortamda bulundurma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01666">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3. Çocuk için belirlenen temel davranış ile ilgili oyuncaklar ve araç- gereçleri ortamda bulundurma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01666">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4. Yazılı materyali (oturum planı gibi) varsa göstermek istediği videoları hazırlama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0832">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5. Bir önceki oturumu gözden geçirme</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0832">
                <a:tc gridSpan="5">
                  <a:txBody>
                    <a:bodyPr/>
                    <a:lstStyle/>
                    <a:p>
                      <a:pPr>
                        <a:spcAft>
                          <a:spcPts val="0"/>
                        </a:spcAft>
                      </a:pPr>
                      <a:r>
                        <a:rPr lang="tr-TR" sz="1100" b="1" dirty="0">
                          <a:effectLst/>
                          <a:latin typeface="Corbel" panose="020B0503020204020204" pitchFamily="34" charset="0"/>
                          <a:ea typeface="MS Mincho" panose="02020609040205080304" pitchFamily="49" charset="-128"/>
                          <a:cs typeface="Times New Roman" panose="02020603050405020304" pitchFamily="18" charset="0"/>
                        </a:rPr>
                        <a:t>B. RAPORLAMA VE GÖZDEN GEÇİRME</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8"/>
                  </a:ext>
                </a:extLst>
              </a:tr>
              <a:tr h="200832">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6.Ebeveyni ve çocuğu sıcak karşılama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0832">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7. Bir önceki oturum hakkında ebeveynin konuşmasını cesaretlendirme </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0832">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8. Ebeveyni dikkatlice dinleme ve sohbete aktif katılma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30251">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9.Ebevynin katılımı ve ebeveynlik becerilerine ilişkin pozitif konuşma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00832">
                <a:tc gridSpan="5">
                  <a:txBody>
                    <a:bodyPr/>
                    <a:lstStyle/>
                    <a:p>
                      <a:pPr>
                        <a:spcAft>
                          <a:spcPts val="0"/>
                        </a:spcAft>
                      </a:pPr>
                      <a:r>
                        <a:rPr lang="tr-TR" sz="1100" b="1" dirty="0">
                          <a:effectLst/>
                          <a:latin typeface="Corbel" panose="020B0503020204020204" pitchFamily="34" charset="0"/>
                          <a:ea typeface="MS Mincho" panose="02020609040205080304" pitchFamily="49" charset="-128"/>
                          <a:cs typeface="Times New Roman" panose="02020603050405020304" pitchFamily="18" charset="0"/>
                        </a:rPr>
                        <a:t>C.AMAÇ VE GEREKÇE: TEMEL DAVRANIŞ VE ETEÇOM BİLGİ NOTLARI</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3"/>
                  </a:ext>
                </a:extLst>
              </a:tr>
              <a:tr h="200832">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10. Oturumun odak noktasını ve amacını açıklama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401666">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11.Oturumda öğretilecek ETEÇOM Öğretim Stratejisini/Stratejilerinin neden önemli olduğunu ETEÇOM BİLGİ NOTLARI temelinde açıklama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401666">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12.Çocuğun var olan temel davranış amacının düzeyini değerlendirme ya da açıklama </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0832">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13. Ebeveynlerin anlayacağı bir dil ile konuşma</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0832">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14. Ebeveynin anlatılanları anladığını değerlendirme</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401666">
                <a:tc>
                  <a:txBody>
                    <a:bodyPr/>
                    <a:lstStyle/>
                    <a:p>
                      <a:pPr>
                        <a:spcAft>
                          <a:spcPts val="0"/>
                        </a:spcAft>
                      </a:pPr>
                      <a:r>
                        <a:rPr lang="tr-TR" sz="1100" dirty="0">
                          <a:effectLst/>
                          <a:latin typeface="Corbel" panose="020B0503020204020204" pitchFamily="34" charset="0"/>
                          <a:ea typeface="MS Mincho" panose="02020609040205080304" pitchFamily="49" charset="-128"/>
                          <a:cs typeface="Times New Roman" panose="02020603050405020304" pitchFamily="18" charset="0"/>
                        </a:rPr>
                        <a:t>15.Ebeveynin anlatılanlara ilişkin soru sorması, yorum yapması ve diğer kaygılarını söylemeleri için cesaretlendirme</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00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dirty="0">
                          <a:effectLst/>
                          <a:latin typeface="Corbel" panose="020B0503020204020204" pitchFamily="34" charset="0"/>
                          <a:ea typeface="MS Mincho" panose="02020609040205080304" pitchFamily="49" charset="-128"/>
                          <a:cs typeface="Times New Roman" panose="02020603050405020304" pitchFamily="18" charset="0"/>
                        </a:rPr>
                        <a:t> </a:t>
                      </a:r>
                      <a:endParaRPr lang="tr-TR"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4895" marR="548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sp>
        <p:nvSpPr>
          <p:cNvPr id="6" name="Rectangle 1"/>
          <p:cNvSpPr>
            <a:spLocks noChangeArrowheads="1"/>
          </p:cNvSpPr>
          <p:nvPr/>
        </p:nvSpPr>
        <p:spPr bwMode="auto">
          <a:xfrm>
            <a:off x="4250397" y="98767"/>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400" b="1" i="0" u="none" strike="noStrike" cap="none" normalizeH="0" baseline="0" dirty="0">
                <a:ln>
                  <a:noFill/>
                </a:ln>
                <a:solidFill>
                  <a:schemeClr val="tx1"/>
                </a:solidFill>
                <a:effectLst/>
                <a:latin typeface="Corbel" panose="020B0503020204020204" pitchFamily="34" charset="0"/>
                <a:ea typeface="MS Mincho" panose="02020609040205080304" pitchFamily="49" charset="-128"/>
                <a:cs typeface="Times New Roman" panose="02020603050405020304" pitchFamily="18" charset="0"/>
              </a:rPr>
              <a:t>ETEÇOM</a:t>
            </a:r>
            <a:r>
              <a:rPr kumimoji="0" lang="tr-TR" altLang="tr-TR" sz="1600" b="1" i="0" u="none" strike="noStrike" cap="none" normalizeH="0" baseline="0" dirty="0">
                <a:ln>
                  <a:noFill/>
                </a:ln>
                <a:solidFill>
                  <a:schemeClr val="tx1"/>
                </a:solidFill>
                <a:effectLst/>
                <a:latin typeface="Corbel" panose="020B0503020204020204" pitchFamily="34" charset="0"/>
                <a:ea typeface="MS Mincho" panose="02020609040205080304" pitchFamily="49" charset="-128"/>
                <a:cs typeface="Times New Roman" panose="02020603050405020304" pitchFamily="18" charset="0"/>
              </a:rPr>
              <a:t> OTURUM KILAVUZU</a:t>
            </a:r>
            <a:endParaRPr kumimoji="0" lang="tr-TR" altLang="tr-TR"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graphicFrame>
        <p:nvGraphicFramePr>
          <p:cNvPr id="9" name="Tablo 8"/>
          <p:cNvGraphicFramePr>
            <a:graphicFrameLocks noGrp="1"/>
          </p:cNvGraphicFramePr>
          <p:nvPr>
            <p:extLst>
              <p:ext uri="{D42A27DB-BD31-4B8C-83A1-F6EECF244321}">
                <p14:modId xmlns:p14="http://schemas.microsoft.com/office/powerpoint/2010/main" val="3810866286"/>
              </p:ext>
            </p:extLst>
          </p:nvPr>
        </p:nvGraphicFramePr>
        <p:xfrm>
          <a:off x="6413604" y="398489"/>
          <a:ext cx="5389189" cy="6467797"/>
        </p:xfrm>
        <a:graphic>
          <a:graphicData uri="http://schemas.openxmlformats.org/drawingml/2006/table">
            <a:tbl>
              <a:tblPr firstRow="1" firstCol="1" bandRow="1"/>
              <a:tblGrid>
                <a:gridCol w="4180162">
                  <a:extLst>
                    <a:ext uri="{9D8B030D-6E8A-4147-A177-3AD203B41FA5}">
                      <a16:colId xmlns:a16="http://schemas.microsoft.com/office/drawing/2014/main" val="20000"/>
                    </a:ext>
                  </a:extLst>
                </a:gridCol>
                <a:gridCol w="278502">
                  <a:extLst>
                    <a:ext uri="{9D8B030D-6E8A-4147-A177-3AD203B41FA5}">
                      <a16:colId xmlns:a16="http://schemas.microsoft.com/office/drawing/2014/main" val="20001"/>
                    </a:ext>
                  </a:extLst>
                </a:gridCol>
                <a:gridCol w="278502">
                  <a:extLst>
                    <a:ext uri="{9D8B030D-6E8A-4147-A177-3AD203B41FA5}">
                      <a16:colId xmlns:a16="http://schemas.microsoft.com/office/drawing/2014/main" val="20002"/>
                    </a:ext>
                  </a:extLst>
                </a:gridCol>
                <a:gridCol w="278502">
                  <a:extLst>
                    <a:ext uri="{9D8B030D-6E8A-4147-A177-3AD203B41FA5}">
                      <a16:colId xmlns:a16="http://schemas.microsoft.com/office/drawing/2014/main" val="20003"/>
                    </a:ext>
                  </a:extLst>
                </a:gridCol>
                <a:gridCol w="373521">
                  <a:extLst>
                    <a:ext uri="{9D8B030D-6E8A-4147-A177-3AD203B41FA5}">
                      <a16:colId xmlns:a16="http://schemas.microsoft.com/office/drawing/2014/main" val="20004"/>
                    </a:ext>
                  </a:extLst>
                </a:gridCol>
              </a:tblGrid>
              <a:tr h="220985">
                <a:tc gridSpan="5">
                  <a:txBody>
                    <a:bodyPr/>
                    <a:lstStyle/>
                    <a:p>
                      <a:pPr>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D.ETEÇOM STRATEJİLERİNİN GÖSTERİLMESİ VE UYGULANMASI</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16.Oturum süresince yanıt verici ve karşılıklı sıra almaya dayalı çocukla etkileşime girme</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62999">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17.Oturumda öğretilmesi hedeflenen ETEÇOM stratejisini gösterme</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18. Öğretilmesi hedeflenen ETEÇOM stratejisini gösterip ebeveyne model olunurken ve sonrasında stratejiyi açıklama</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19.Çocuğun davranışı üzerinde öğretilmesi hedeflenen ETEÇOM stratejisini gösterme ve açıklama</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20.Model olunan stratejiyi ebeveynin çocuğu ile uygulaması için, ebeveynin çocuğu ile etkileşime girmesini sağlama </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21.Ebeveyn çocuğu ile etkileşim halinde iken ebeveyne strateji ile ilgili rehberlik/kılavuzluk etme</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22. Ebeveyn çocuğu ile etkileşim halinde iken ebeveyne strateji ile ilgili sürekli dönüt verme </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20985">
                <a:tc gridSpan="5">
                  <a:txBody>
                    <a:bodyPr/>
                    <a:lstStyle/>
                    <a:p>
                      <a:pPr>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E. ETEÇOM EV ÖDEVİ</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8"/>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23. Ebeveynin öğrendiği stratejiyi günlük rutin ve etkinliklerde pratik yapması için yazılı planı geliştirme </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544498">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24. Ebeveynin öğrendiği stratejiyi günlük rutin ve etkinliklerde pratik yapmasında karşılaşabileceği sorunlar ve çözümler için yazılı planı geliştirme</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25.ETEÇOM ile doğrudan ilgili olmayan ebeveynin dile getirdiği durumları/sorunları yazma</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441970">
                <a:tc>
                  <a:txBody>
                    <a:bodyPr/>
                    <a:lstStyle/>
                    <a:p>
                      <a:pPr>
                        <a:spcAft>
                          <a:spcPts val="0"/>
                        </a:spcAft>
                      </a:pPr>
                      <a:r>
                        <a:rPr lang="tr-TR" sz="1200" dirty="0">
                          <a:effectLst/>
                          <a:latin typeface="Corbel" panose="020B0503020204020204" pitchFamily="34" charset="0"/>
                          <a:ea typeface="MS Mincho" panose="02020609040205080304" pitchFamily="49" charset="-128"/>
                          <a:cs typeface="Times New Roman" panose="02020603050405020304" pitchFamily="18" charset="0"/>
                        </a:rPr>
                        <a:t>26. Oturumda üzerinde durulan ETEÇOM Bilgi Notları, ETEÇOM Stratejileri ve planları özetleme</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tr-TR" sz="800">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950817">
                <a:tc gridSpan="3">
                  <a:txBody>
                    <a:bodyPr/>
                    <a:lstStyle/>
                    <a:p>
                      <a:pPr>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 </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 </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p>
                      <a:pPr>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TOPLAM PUAN</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tr-TR"/>
                    </a:p>
                  </a:txBody>
                  <a:tcPr/>
                </a:tc>
                <a:tc hMerge="1">
                  <a:txBody>
                    <a:bodyPr/>
                    <a:lstStyle/>
                    <a:p>
                      <a:endParaRPr lang="tr-TR"/>
                    </a:p>
                  </a:txBody>
                  <a:tcPr/>
                </a:tc>
                <a:tc>
                  <a:txBody>
                    <a:bodyPr/>
                    <a:lstStyle/>
                    <a:p>
                      <a:pPr marL="71755" marR="71755">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Toplamx2</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71755" marR="71755">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Toplam x3</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3"/>
                  </a:ext>
                </a:extLst>
              </a:tr>
              <a:tr h="181499">
                <a:tc gridSpan="3">
                  <a:txBody>
                    <a:bodyPr/>
                    <a:lstStyle/>
                    <a:p>
                      <a:pPr>
                        <a:spcAft>
                          <a:spcPts val="0"/>
                        </a:spcAft>
                      </a:pPr>
                      <a:r>
                        <a:rPr lang="tr-TR" sz="1200" b="1" dirty="0">
                          <a:effectLst/>
                          <a:latin typeface="Corbel" panose="020B0503020204020204" pitchFamily="34" charset="0"/>
                          <a:ea typeface="MS Mincho" panose="02020609040205080304" pitchFamily="49" charset="-128"/>
                          <a:cs typeface="Times New Roman" panose="02020603050405020304" pitchFamily="18" charset="0"/>
                        </a:rPr>
                        <a:t>ÖLÇÜT PUANI (</a:t>
                      </a:r>
                      <a:r>
                        <a:rPr lang="tr-TR" sz="1200" b="1" dirty="0" err="1">
                          <a:effectLst/>
                          <a:latin typeface="Corbel" panose="020B0503020204020204" pitchFamily="34" charset="0"/>
                          <a:ea typeface="MS Mincho" panose="02020609040205080304" pitchFamily="49" charset="-128"/>
                          <a:cs typeface="Times New Roman" panose="02020603050405020304" pitchFamily="18" charset="0"/>
                        </a:rPr>
                        <a:t>b+c</a:t>
                      </a:r>
                      <a:r>
                        <a:rPr lang="tr-TR" sz="1200" b="1" dirty="0">
                          <a:effectLst/>
                          <a:latin typeface="Corbel" panose="020B0503020204020204" pitchFamily="34" charset="0"/>
                          <a:ea typeface="MS Mincho" panose="02020609040205080304" pitchFamily="49" charset="-128"/>
                          <a:cs typeface="Times New Roman" panose="02020603050405020304" pitchFamily="18" charset="0"/>
                        </a:rPr>
                        <a:t>=60)</a:t>
                      </a:r>
                      <a:endParaRPr lang="tr-TR" sz="12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tr-TR"/>
                    </a:p>
                  </a:txBody>
                  <a:tcPr/>
                </a:tc>
                <a:tc hMerge="1">
                  <a:txBody>
                    <a:bodyPr/>
                    <a:lstStyle/>
                    <a:p>
                      <a:endParaRPr lang="tr-TR"/>
                    </a:p>
                  </a:txBody>
                  <a:tcPr/>
                </a:tc>
                <a:tc>
                  <a:txBody>
                    <a:bodyPr/>
                    <a:lstStyle/>
                    <a:p>
                      <a:pPr>
                        <a:spcAft>
                          <a:spcPts val="0"/>
                        </a:spcAft>
                      </a:pPr>
                      <a:r>
                        <a:rPr lang="tr-TR" sz="800" b="1">
                          <a:effectLst/>
                          <a:latin typeface="Corbel" panose="020B0503020204020204" pitchFamily="34" charset="0"/>
                          <a:ea typeface="MS Mincho" panose="02020609040205080304" pitchFamily="49" charset="-128"/>
                          <a:cs typeface="Times New Roman" panose="02020603050405020304" pitchFamily="18" charset="0"/>
                        </a:rPr>
                        <a:t> </a:t>
                      </a:r>
                      <a:endParaRPr lang="tr-TR" sz="110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spcAft>
                          <a:spcPts val="0"/>
                        </a:spcAft>
                      </a:pPr>
                      <a:r>
                        <a:rPr lang="tr-TR" sz="800" b="1" dirty="0">
                          <a:effectLst/>
                          <a:latin typeface="Corbel" panose="020B0503020204020204" pitchFamily="34" charset="0"/>
                          <a:ea typeface="MS Mincho" panose="02020609040205080304" pitchFamily="49" charset="-128"/>
                          <a:cs typeface="Times New Roman" panose="02020603050405020304" pitchFamily="18" charset="0"/>
                        </a:rPr>
                        <a:t> </a:t>
                      </a:r>
                      <a:endParaRPr lang="tr-TR"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0152" marR="601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4"/>
                  </a:ext>
                </a:extLst>
              </a:tr>
            </a:tbl>
          </a:graphicData>
        </a:graphic>
      </p:graphicFrame>
      <p:sp>
        <p:nvSpPr>
          <p:cNvPr id="3" name="Alt Bilgi Yer Tutucusu 2">
            <a:extLst>
              <a:ext uri="{FF2B5EF4-FFF2-40B4-BE49-F238E27FC236}">
                <a16:creationId xmlns:a16="http://schemas.microsoft.com/office/drawing/2014/main" id="{A4AD0574-D080-7C40-A82B-8AABD2098210}"/>
              </a:ext>
            </a:extLst>
          </p:cNvPr>
          <p:cNvSpPr>
            <a:spLocks noGrp="1"/>
          </p:cNvSpPr>
          <p:nvPr>
            <p:ph type="ftr" sz="quarter" idx="11"/>
          </p:nvPr>
        </p:nvSpPr>
        <p:spPr/>
        <p:txBody>
          <a:bodyPr/>
          <a:lstStyle/>
          <a:p>
            <a:r>
              <a:rPr lang="en-US"/>
              <a:t>Doç. Dr. Hatice Bakkaloğlu</a:t>
            </a:r>
            <a:endParaRPr lang="en-US" dirty="0"/>
          </a:p>
        </p:txBody>
      </p:sp>
    </p:spTree>
    <p:extLst>
      <p:ext uri="{BB962C8B-B14F-4D97-AF65-F5344CB8AC3E}">
        <p14:creationId xmlns:p14="http://schemas.microsoft.com/office/powerpoint/2010/main" val="3121177116"/>
      </p:ext>
    </p:extLst>
  </p:cSld>
  <p:clrMapOvr>
    <a:masterClrMapping/>
  </p:clrMapOvr>
</p:sld>
</file>

<file path=ppt/theme/theme1.xml><?xml version="1.0" encoding="utf-8"?>
<a:theme xmlns:a="http://schemas.openxmlformats.org/drawingml/2006/main" name="Tüy Kalem">
  <a:themeElements>
    <a:clrScheme name="Tüy Kalem">
      <a:dk1>
        <a:sysClr val="windowText" lastClr="000000"/>
      </a:dk1>
      <a:lt1>
        <a:sysClr val="window" lastClr="FFFFFF"/>
      </a:lt1>
      <a:dk2>
        <a:srgbClr val="1E1217"/>
      </a:dk2>
      <a:lt2>
        <a:srgbClr val="FAFDFD"/>
      </a:lt2>
      <a:accent1>
        <a:srgbClr val="78475D"/>
      </a:accent1>
      <a:accent2>
        <a:srgbClr val="A7D068"/>
      </a:accent2>
      <a:accent3>
        <a:srgbClr val="78C5CF"/>
      </a:accent3>
      <a:accent4>
        <a:srgbClr val="D36E88"/>
      </a:accent4>
      <a:accent5>
        <a:srgbClr val="D3C588"/>
      </a:accent5>
      <a:accent6>
        <a:srgbClr val="ED9E57"/>
      </a:accent6>
      <a:hlink>
        <a:srgbClr val="78C5CF"/>
      </a:hlink>
      <a:folHlink>
        <a:srgbClr val="D36E88"/>
      </a:folHlink>
    </a:clrScheme>
    <a:fontScheme name="Tüy Kalem">
      <a:majorFont>
        <a:latin typeface="Century Schoolbook"/>
        <a:ea typeface=""/>
        <a:cs typeface=""/>
      </a:majorFont>
      <a:minorFont>
        <a:latin typeface="Calibri"/>
        <a:ea typeface=""/>
        <a:cs typeface=""/>
      </a:minorFont>
    </a:fontScheme>
    <a:fmtScheme name="Tüy Kalem">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E2D42CFC-65DC-41E3-8961-A8E5A2991312}"/>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Feathered</Template>
  <TotalTime>1998</TotalTime>
  <Words>4234</Words>
  <Application>Microsoft Macintosh PowerPoint</Application>
  <PresentationFormat>Geniş ekran</PresentationFormat>
  <Paragraphs>547</Paragraphs>
  <Slides>51</Slides>
  <Notes>2</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51</vt:i4>
      </vt:variant>
    </vt:vector>
  </HeadingPairs>
  <TitlesOfParts>
    <vt:vector size="60" baseType="lpstr">
      <vt:lpstr>Arial</vt:lpstr>
      <vt:lpstr>Calibri</vt:lpstr>
      <vt:lpstr>Cambria</vt:lpstr>
      <vt:lpstr>Century Schoolbook</vt:lpstr>
      <vt:lpstr>Corbel</vt:lpstr>
      <vt:lpstr>Gill Sans MT</vt:lpstr>
      <vt:lpstr>Symbol</vt:lpstr>
      <vt:lpstr>Wingdings</vt:lpstr>
      <vt:lpstr>Tüy Kalem</vt:lpstr>
      <vt:lpstr>ETEÇOM</vt:lpstr>
      <vt:lpstr>ETEÇOM'un Geliştirilme Süreci, Amaçları, Uygulama Şekilleri ve İçeriği </vt:lpstr>
      <vt:lpstr>ETEÇOM'un Geliştirilme Süreci, Amaçları, Uygulama Şekilleri ve İçeriği</vt:lpstr>
      <vt:lpstr>ETEÇOM'un Geliştirilme Süreci, Amaçları, Uygulama Şekilleri ve İçeriği</vt:lpstr>
      <vt:lpstr>ETEÇOM'un Geliştirilme Süreci, Amaçları, Uygulama Şekilleri ve İçeriği</vt:lpstr>
      <vt:lpstr>ETEÇOM'un Geliştirilme Süreci, Amaçları, Uygulama Şekilleri ve İçeriği</vt:lpstr>
      <vt:lpstr>ETEÇOM'un Geliştirilme Süreci, Amaçları, Uygulama Şekilleri ve İçeriği</vt:lpstr>
      <vt:lpstr>PowerPoint Sunusu</vt:lpstr>
      <vt:lpstr>3 GELİŞİM ALANI ve 16 TEMEL DAVRANIŞ</vt:lpstr>
      <vt:lpstr>66 ÖĞRETİMSEL STRATEJİ ve 130 BİLGİ NOTU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130 ETEÇOM BİLGİ NOTU</vt:lpstr>
      <vt:lpstr>ETEÇOM'un Geliştirilme Süreci, Amaçları, Uygulama Biçimleri ve İçeriği</vt:lpstr>
      <vt:lpstr>ETEÇOM UYGULAMA AŞAMALARI</vt:lpstr>
      <vt:lpstr>ETEÇOM UYGULAMA AŞAMALARI VE KULLANILAN ARAÇLAR</vt:lpstr>
      <vt:lpstr>1. Ebeveyn kaygılarını tanımlama ve bu kaygıları gelişimsel alanlara göre sınıflandırma</vt:lpstr>
      <vt:lpstr>PowerPoint Sunusu</vt:lpstr>
      <vt:lpstr>2. İlk temel davranış olarak ‘SOSYAL OYUN’ seçmek</vt:lpstr>
      <vt:lpstr>3. Çocukların gelişimsel ihtiyaçlarıyla en bağlantılı temel davranışları seçmek</vt:lpstr>
      <vt:lpstr>PowerPoint Sunusu</vt:lpstr>
      <vt:lpstr>PowerPoint Sunusu</vt:lpstr>
      <vt:lpstr>4. Çocukların temel davranışlarındaki ilerlemeyi ölçmek</vt:lpstr>
      <vt:lpstr>PowerPoint Sunusu</vt:lpstr>
      <vt:lpstr>5. Müdahale oturumları için ETEÇOM stratejileri ve bilgi notlarını seçmek</vt:lpstr>
      <vt:lpstr>PowerPoint Sunusu</vt:lpstr>
      <vt:lpstr>PowerPoint Sunusu</vt:lpstr>
      <vt:lpstr>PowerPoint Sunusu</vt:lpstr>
      <vt:lpstr>6. Müdahale oturum planlarını doldurmak</vt:lpstr>
      <vt:lpstr>PowerPoint Sunusu</vt:lpstr>
      <vt:lpstr>7. Müdahale oturum planlarını uygulamak</vt:lpstr>
      <vt:lpstr>ETEÇOM EV ÖDEVİ</vt:lpstr>
      <vt:lpstr>8. Müdahale oturum etkinliklerini kayıt etmek</vt:lpstr>
      <vt:lpstr>PowerPoint Sunusu</vt:lpstr>
      <vt:lpstr>ETEÇOM PLANLAMA VE İZLEME FORMU</vt:lpstr>
      <vt:lpstr>ETEÇOM OTURUM KILAVUZU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Kullanıcısı</dc:creator>
  <cp:lastModifiedBy>AHMET TURAN Acungil</cp:lastModifiedBy>
  <cp:revision>118</cp:revision>
  <dcterms:created xsi:type="dcterms:W3CDTF">2018-02-09T12:20:08Z</dcterms:created>
  <dcterms:modified xsi:type="dcterms:W3CDTF">2020-02-05T11:56:41Z</dcterms:modified>
</cp:coreProperties>
</file>