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3" r:id="rId5"/>
    <p:sldId id="259" r:id="rId6"/>
    <p:sldId id="265" r:id="rId7"/>
    <p:sldId id="266" r:id="rId8"/>
    <p:sldId id="264" r:id="rId9"/>
    <p:sldId id="267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72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F2679-995D-4FDF-AA65-5F0EC9817044}" type="datetimeFigureOut">
              <a:rPr lang="tr-TR" smtClean="0"/>
              <a:t>13.10.2019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6F38-ED48-4FE5-8CE8-527266E95F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6545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F2679-995D-4FDF-AA65-5F0EC9817044}" type="datetimeFigureOut">
              <a:rPr lang="tr-TR" smtClean="0"/>
              <a:t>13.10.2019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6F38-ED48-4FE5-8CE8-527266E95F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9210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F2679-995D-4FDF-AA65-5F0EC9817044}" type="datetimeFigureOut">
              <a:rPr lang="tr-TR" smtClean="0"/>
              <a:t>13.10.2019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6F38-ED48-4FE5-8CE8-527266E95F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3866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F2679-995D-4FDF-AA65-5F0EC9817044}" type="datetimeFigureOut">
              <a:rPr lang="tr-TR" smtClean="0"/>
              <a:t>13.10.2019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6F38-ED48-4FE5-8CE8-527266E95F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1684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F2679-995D-4FDF-AA65-5F0EC9817044}" type="datetimeFigureOut">
              <a:rPr lang="tr-TR" smtClean="0"/>
              <a:t>13.10.2019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6F38-ED48-4FE5-8CE8-527266E95F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81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F2679-995D-4FDF-AA65-5F0EC9817044}" type="datetimeFigureOut">
              <a:rPr lang="tr-TR" smtClean="0"/>
              <a:t>13.10.2019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6F38-ED48-4FE5-8CE8-527266E95F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379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F2679-995D-4FDF-AA65-5F0EC9817044}" type="datetimeFigureOut">
              <a:rPr lang="tr-TR" smtClean="0"/>
              <a:t>13.10.2019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6F38-ED48-4FE5-8CE8-527266E95F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6453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F2679-995D-4FDF-AA65-5F0EC9817044}" type="datetimeFigureOut">
              <a:rPr lang="tr-TR" smtClean="0"/>
              <a:t>13.10.2019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6F38-ED48-4FE5-8CE8-527266E95F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1729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F2679-995D-4FDF-AA65-5F0EC9817044}" type="datetimeFigureOut">
              <a:rPr lang="tr-TR" smtClean="0"/>
              <a:t>13.10.2019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6F38-ED48-4FE5-8CE8-527266E95F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415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F2679-995D-4FDF-AA65-5F0EC9817044}" type="datetimeFigureOut">
              <a:rPr lang="tr-TR" smtClean="0"/>
              <a:t>13.10.2019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6F38-ED48-4FE5-8CE8-527266E95F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8580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F2679-995D-4FDF-AA65-5F0EC9817044}" type="datetimeFigureOut">
              <a:rPr lang="tr-TR" smtClean="0"/>
              <a:t>13.10.2019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6F38-ED48-4FE5-8CE8-527266E95F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7412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F2679-995D-4FDF-AA65-5F0EC9817044}" type="datetimeFigureOut">
              <a:rPr lang="tr-TR" smtClean="0"/>
              <a:t>13.10.2019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D6F38-ED48-4FE5-8CE8-527266E95F4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183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Kadınlar ve din</a:t>
            </a:r>
            <a:br>
              <a:rPr lang="tr-TR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İR YAPILAŞMA İLİŞKİSİ OLARAK KADINLAR VE DİN </a:t>
            </a:r>
          </a:p>
          <a:p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İHSAN 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TOKER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3264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1.DİN VE KADIN ETKİLEŞİMİ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199" y="1825625"/>
            <a:ext cx="7467601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/>
              <a:t>1.1.Dinlerin Kadın Konusundaki Tutumları</a:t>
            </a:r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r>
              <a:rPr lang="tr-TR" dirty="0" smtClean="0"/>
              <a:t>Dinlerin kadınlar karşısındaki konumuna ilişkin iki çizgi bulunmaktadır: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İlk çizgide dinler kadınlara baskı uygulamakta, kadınların erkeklere boyun eğmelerini sağlamaktadır. Dinler erkeklerin hakimiyetini meşrulaştırılmaktadır.</a:t>
            </a:r>
            <a:endParaRPr lang="tr-TR" dirty="0"/>
          </a:p>
        </p:txBody>
      </p:sp>
      <p:pic>
        <p:nvPicPr>
          <p:cNvPr id="2052" name="Picture 4" descr="peçeli kadın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0" y="1825625"/>
            <a:ext cx="3089274" cy="270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İlgili resi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0" y="4535487"/>
            <a:ext cx="3089273" cy="152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389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5800" y="1891357"/>
            <a:ext cx="6419850" cy="391889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İkinci çizgi dinlerin kadınların hayatları üzerindeki etkisinin değişken ve dinamik olduğunu ifade eder. </a:t>
            </a:r>
          </a:p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Dinler erkeği merkeze alarak kadınları konumlandırma. </a:t>
            </a:r>
          </a:p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Dinlerin sosyal öğretilerinin merkezinde aile ve cinsellik bulunmakta.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4" descr="İlgili resi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6" descr="İlgili resim"/>
          <p:cNvSpPr>
            <a:spLocks noChangeAspect="1" noChangeArrowheads="1"/>
          </p:cNvSpPr>
          <p:nvPr/>
        </p:nvSpPr>
        <p:spPr bwMode="auto">
          <a:xfrm>
            <a:off x="4365624" y="1013607"/>
            <a:ext cx="3540125" cy="354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132" name="Picture 12" descr="İlgili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49" y="1441656"/>
            <a:ext cx="3660774" cy="481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068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825625"/>
            <a:ext cx="9182100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Dinde kadınlara ilişkin pozitif unsurlar:</a:t>
            </a:r>
          </a:p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Cadılık inançları, kadın merkezli dinler vb.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Dinde kadınlara ilişkin negatif unsurlar:</a:t>
            </a:r>
          </a:p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Tanrı’ya eril  karakteristikler atfedilmesi, </a:t>
            </a:r>
          </a:p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adınların günah keçisi ilan edilmesi, </a:t>
            </a:r>
          </a:p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Kadınlara dini organizasyonlarda arka planda olması.</a:t>
            </a:r>
          </a:p>
          <a:p>
            <a:pPr marL="0" indent="0"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380" y="1875314"/>
            <a:ext cx="3072384" cy="160020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379" y="499745"/>
            <a:ext cx="3072384" cy="1325880"/>
          </a:xfrm>
          <a:prstGeom prst="rect">
            <a:avLst/>
          </a:prstGeom>
        </p:spPr>
      </p:pic>
      <p:pic>
        <p:nvPicPr>
          <p:cNvPr id="7" name="İçerik Yer Tutucusu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379" y="3421821"/>
            <a:ext cx="3072384" cy="305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424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05353" y="441327"/>
            <a:ext cx="10515600" cy="1325563"/>
          </a:xfrm>
        </p:spPr>
        <p:txBody>
          <a:bodyPr/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1.2.Kadınların Din Karşısındaki Konumlanışı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72120" y="3666326"/>
            <a:ext cx="5176229" cy="2643193"/>
          </a:xfrm>
          <a:prstGeom prst="rect">
            <a:avLst/>
          </a:prstGeom>
        </p:spPr>
      </p:pic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742950" y="1981199"/>
            <a:ext cx="10578003" cy="4328319"/>
          </a:xfrm>
        </p:spPr>
        <p:txBody>
          <a:bodyPr/>
          <a:lstStyle/>
          <a:p>
            <a:pPr marL="0" indent="0" algn="just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Kadınlar gelenek ile modernlik, ataerkillikle feministlik, köktencilik ile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sekülerlik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ayırımları üzerinden dinde konumlandırılmaktadır.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peçeli kadınlar cami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778" y="3666326"/>
            <a:ext cx="4702175" cy="264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772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 smtClean="0"/>
              <a:t>1.3. Kadınların Dinde Aktif Hale Gelmelerinde Etkili Faktörler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187575"/>
            <a:ext cx="10515600" cy="4351338"/>
          </a:xfrm>
        </p:spPr>
        <p:txBody>
          <a:bodyPr/>
          <a:lstStyle/>
          <a:p>
            <a:pPr algn="just"/>
            <a:r>
              <a:rPr lang="tr-TR" dirty="0" smtClean="0"/>
              <a:t>Sanayi devrimiyle birlikte kadınlar çalışma hayatına girdiler. Kadının çalışıp para kazanması güç ve özgürlük sağladı ve erkeklerle rekabet ortamı yarattı.</a:t>
            </a:r>
          </a:p>
          <a:p>
            <a:pPr algn="just"/>
            <a:r>
              <a:rPr lang="tr-TR" dirty="0" smtClean="0"/>
              <a:t>Kadınların eğitim alması ile farklı sektörlerde yer aldılar.</a:t>
            </a:r>
          </a:p>
          <a:p>
            <a:pPr algn="just"/>
            <a:r>
              <a:rPr lang="tr-TR" dirty="0" smtClean="0"/>
              <a:t>Kadınların statülerinin düzeltilmesi için </a:t>
            </a:r>
            <a:r>
              <a:rPr lang="tr-TR" dirty="0" smtClean="0">
                <a:solidFill>
                  <a:srgbClr val="FF0000"/>
                </a:solidFill>
              </a:rPr>
              <a:t>kadın hareketi </a:t>
            </a:r>
            <a:r>
              <a:rPr lang="tr-TR" dirty="0" smtClean="0"/>
              <a:t>gündeme geldi.</a:t>
            </a:r>
            <a:endParaRPr lang="tr-TR" dirty="0"/>
          </a:p>
        </p:txBody>
      </p:sp>
      <p:pic>
        <p:nvPicPr>
          <p:cNvPr id="7170" name="Picture 2" descr="İlgili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4392"/>
            <a:ext cx="6065838" cy="186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kadın hareketi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838" y="4994392"/>
            <a:ext cx="6126162" cy="186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734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1000" y="1666878"/>
            <a:ext cx="7067550" cy="4351338"/>
          </a:xfrm>
        </p:spPr>
        <p:txBody>
          <a:bodyPr>
            <a:normAutofit/>
          </a:bodyPr>
          <a:lstStyle/>
          <a:p>
            <a:r>
              <a:rPr lang="tr-TR" dirty="0" smtClean="0"/>
              <a:t>Kadın hareketini eşitlik fikri, siyasi, ekonomik ve teknolojik gelişmeler, hiyerarşi, maddecilik, </a:t>
            </a:r>
            <a:r>
              <a:rPr lang="tr-TR" dirty="0" err="1" smtClean="0"/>
              <a:t>küreselcilik</a:t>
            </a:r>
            <a:r>
              <a:rPr lang="tr-TR" dirty="0" smtClean="0"/>
              <a:t> de etkilemiştir.</a:t>
            </a:r>
          </a:p>
          <a:p>
            <a:r>
              <a:rPr lang="tr-TR" dirty="0" smtClean="0"/>
              <a:t>Kadın hareketi Batı’da laiklik ve emperyalizm ile başlamıştır. Kadınların kimlik kriziyle birlikte özgürleşme mücadelesini ifade etmektedir.</a:t>
            </a:r>
          </a:p>
          <a:p>
            <a:r>
              <a:rPr lang="tr-TR" dirty="0" err="1"/>
              <a:t>M</a:t>
            </a:r>
            <a:r>
              <a:rPr lang="tr-TR" dirty="0" err="1" smtClean="0"/>
              <a:t>odernizmle</a:t>
            </a:r>
            <a:r>
              <a:rPr lang="tr-TR" dirty="0" smtClean="0"/>
              <a:t> birlikte gelenekler zayıflamış, toplumdaki cinsiyet rollerinde değişmeler olmuştur.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50" y="1690689"/>
            <a:ext cx="4038600" cy="482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74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smtClean="0"/>
              <a:t>Dini Canlanma Hareketlerinin Etkileri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5575" y="1878806"/>
            <a:ext cx="7543800" cy="4351338"/>
          </a:xfrm>
        </p:spPr>
        <p:txBody>
          <a:bodyPr/>
          <a:lstStyle/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Dini canlanma hareketleri literatürde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fundamentalizm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İslami hareket, İslami aktivizm, İslamcılık olarak da ifade edilmektedir.</a:t>
            </a:r>
          </a:p>
          <a:p>
            <a:pPr algn="just"/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Turner’a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göre, fundamentalistler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gelenekselci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değildir. Onlar İslami gelenekler pratikler üzerinden yeniden yorumlama yaparlar.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İran’da 1979 devriminde kadınlar ayaklanmış ve yeniden eve dönmemişler.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iran kadın devrim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4" descr="iran kadın devrimi ile ilgili g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878806"/>
            <a:ext cx="3891465" cy="394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269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1.4. Dinde Kadınların Aktifleşmelerinin Toplumsal Ve Dini Sonuçları</a:t>
            </a:r>
            <a:endParaRPr lang="tr-T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Modernleşme</a:t>
            </a:r>
          </a:p>
          <a:p>
            <a:endParaRPr lang="tr-TR" dirty="0"/>
          </a:p>
          <a:p>
            <a:r>
              <a:rPr lang="tr-TR" dirty="0" smtClean="0"/>
              <a:t>Özneleşme</a:t>
            </a:r>
          </a:p>
          <a:p>
            <a:endParaRPr lang="tr-TR" dirty="0"/>
          </a:p>
          <a:p>
            <a:r>
              <a:rPr lang="tr-TR" dirty="0" smtClean="0"/>
              <a:t>Dini Alana Dahil Olma</a:t>
            </a:r>
          </a:p>
          <a:p>
            <a:endParaRPr lang="tr-TR" dirty="0"/>
          </a:p>
          <a:p>
            <a:r>
              <a:rPr lang="tr-TR" dirty="0" smtClean="0"/>
              <a:t>Kadın  Hareketlerine Katılma – Feminist Etkiler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11600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302</Words>
  <Application>Microsoft Office PowerPoint</Application>
  <PresentationFormat>Özel</PresentationFormat>
  <Paragraphs>41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0" baseType="lpstr">
      <vt:lpstr>Office Teması</vt:lpstr>
      <vt:lpstr>Kadınlar ve din </vt:lpstr>
      <vt:lpstr>1.DİN VE KADIN ETKİLEŞİMİ</vt:lpstr>
      <vt:lpstr>PowerPoint Sunusu</vt:lpstr>
      <vt:lpstr>PowerPoint Sunusu</vt:lpstr>
      <vt:lpstr>1.2.Kadınların Din Karşısındaki Konumlanışı</vt:lpstr>
      <vt:lpstr>1.3. Kadınların Dinde Aktif Hale Gelmelerinde Etkili Faktörler</vt:lpstr>
      <vt:lpstr>PowerPoint Sunusu</vt:lpstr>
      <vt:lpstr>Dini Canlanma Hareketlerinin Etkileri</vt:lpstr>
      <vt:lpstr>1.4. Dinde Kadınların Aktifleşmelerinin Toplumsal Ve Dini Sonuçları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DİN VE KADIN ETKİLEŞİMİ</dc:title>
  <dc:creator>Emine</dc:creator>
  <cp:lastModifiedBy>Pc</cp:lastModifiedBy>
  <cp:revision>13</cp:revision>
  <dcterms:created xsi:type="dcterms:W3CDTF">2019-10-09T10:30:08Z</dcterms:created>
  <dcterms:modified xsi:type="dcterms:W3CDTF">2019-10-13T18:36:52Z</dcterms:modified>
</cp:coreProperties>
</file>