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4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AF9DE-AD01-4BF7-9874-28DB9662EE99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0109-0D23-4E29-BD85-53476348A9C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AF9DE-AD01-4BF7-9874-28DB9662EE99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0109-0D23-4E29-BD85-53476348A9C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AF9DE-AD01-4BF7-9874-28DB9662EE99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0109-0D23-4E29-BD85-53476348A9C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AF9DE-AD01-4BF7-9874-28DB9662EE99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0109-0D23-4E29-BD85-53476348A9C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AF9DE-AD01-4BF7-9874-28DB9662EE99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0109-0D23-4E29-BD85-53476348A9C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AF9DE-AD01-4BF7-9874-28DB9662EE99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0109-0D23-4E29-BD85-53476348A9C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AF9DE-AD01-4BF7-9874-28DB9662EE99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0109-0D23-4E29-BD85-53476348A9C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AF9DE-AD01-4BF7-9874-28DB9662EE99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0109-0D23-4E29-BD85-53476348A9C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AF9DE-AD01-4BF7-9874-28DB9662EE99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0109-0D23-4E29-BD85-53476348A9C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AF9DE-AD01-4BF7-9874-28DB9662EE99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0109-0D23-4E29-BD85-53476348A9C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AF9DE-AD01-4BF7-9874-28DB9662EE99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10109-0D23-4E29-BD85-53476348A9CE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AF9DE-AD01-4BF7-9874-28DB9662EE99}" type="datetimeFigureOut">
              <a:rPr lang="tr-TR" smtClean="0"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10109-0D23-4E29-BD85-53476348A9CE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Hafta 13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4400" dirty="0" smtClean="0">
                <a:solidFill>
                  <a:srgbClr val="C00000"/>
                </a:solidFill>
              </a:rPr>
              <a:t>Turing makinesi</a:t>
            </a:r>
            <a:endParaRPr lang="tr-TR" sz="4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96675" cy="758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82375" cy="710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677650" cy="753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260648"/>
            <a:ext cx="9433048" cy="5964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087100" cy="784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91900" cy="782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06175" cy="746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8640"/>
            <a:ext cx="9540552" cy="6183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82375" cy="837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277600" cy="780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544300" cy="799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153775" cy="840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15700" cy="743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44275" cy="809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06175" cy="805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53800" cy="803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944100" cy="813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82375" cy="818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38150"/>
            <a:ext cx="11572875" cy="598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68100" cy="811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249025" cy="781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10950" cy="780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20475" cy="807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801350" cy="801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201400" cy="796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515725" cy="795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" y="0"/>
            <a:ext cx="9067800" cy="792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3813"/>
            <a:ext cx="11658600" cy="681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515725" cy="839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</Words>
  <Application>Microsoft Office PowerPoint</Application>
  <PresentationFormat>Ekran Gösterisi (4:3)</PresentationFormat>
  <Paragraphs>2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30</vt:i4>
      </vt:variant>
    </vt:vector>
  </HeadingPairs>
  <TitlesOfParts>
    <vt:vector size="31" baseType="lpstr">
      <vt:lpstr>Ofis Teması</vt:lpstr>
      <vt:lpstr>Hafta 13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Slayt 23</vt:lpstr>
      <vt:lpstr>Slayt 24</vt:lpstr>
      <vt:lpstr>Slayt 25</vt:lpstr>
      <vt:lpstr>Slayt 26</vt:lpstr>
      <vt:lpstr>Slayt 27</vt:lpstr>
      <vt:lpstr>Slayt 28</vt:lpstr>
      <vt:lpstr>Slayt 29</vt:lpstr>
      <vt:lpstr>Slayt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Hafta 13</dc:title>
  <dc:creator>frk</dc:creator>
  <cp:lastModifiedBy>frk</cp:lastModifiedBy>
  <cp:revision>1</cp:revision>
  <dcterms:created xsi:type="dcterms:W3CDTF">2017-03-10T11:17:48Z</dcterms:created>
  <dcterms:modified xsi:type="dcterms:W3CDTF">2017-03-10T11:32:33Z</dcterms:modified>
</cp:coreProperties>
</file>