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Dikdörtgen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Dikdörtgen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Dikdörtgen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Dikdörtgen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Dikdörtgen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Yuvarlatılmış Dikdörtgen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Yuvarlatılmış Dikdörtgen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Dikdörtgen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4B720D8-BED9-45ED-B2F1-A48CBF002C7D}" type="datetimeFigureOut">
              <a:rPr lang="tr-TR" smtClean="0"/>
              <a:pPr/>
              <a:t>24.06.2011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0FF1952-5457-4C8C-AD3F-012F435B44F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20D8-BED9-45ED-B2F1-A48CBF002C7D}" type="datetimeFigureOut">
              <a:rPr lang="tr-TR" smtClean="0"/>
              <a:pPr/>
              <a:t>24.06.2011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1952-5457-4C8C-AD3F-012F435B44F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20D8-BED9-45ED-B2F1-A48CBF002C7D}" type="datetimeFigureOut">
              <a:rPr lang="tr-TR" smtClean="0"/>
              <a:pPr/>
              <a:t>24.06.2011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1952-5457-4C8C-AD3F-012F435B44F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20D8-BED9-45ED-B2F1-A48CBF002C7D}" type="datetimeFigureOut">
              <a:rPr lang="tr-TR" smtClean="0"/>
              <a:pPr/>
              <a:t>24.06.2011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1952-5457-4C8C-AD3F-012F435B44F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6" name="2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4B720D8-BED9-45ED-B2F1-A48CBF002C7D}" type="datetimeFigureOut">
              <a:rPr lang="tr-TR" smtClean="0"/>
              <a:pPr/>
              <a:t>24.06.2011</a:t>
            </a:fld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FF1952-5457-4C8C-AD3F-012F435B44F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8" name="2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4B720D8-BED9-45ED-B2F1-A48CBF002C7D}" type="datetimeFigureOut">
              <a:rPr lang="tr-TR" smtClean="0"/>
              <a:pPr/>
              <a:t>24.06.2011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0FF1952-5457-4C8C-AD3F-012F435B44F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20D8-BED9-45ED-B2F1-A48CBF002C7D}" type="datetimeFigureOut">
              <a:rPr lang="tr-TR" smtClean="0"/>
              <a:pPr/>
              <a:t>24.06.2011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1952-5457-4C8C-AD3F-012F435B44F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20D8-BED9-45ED-B2F1-A48CBF002C7D}" type="datetimeFigureOut">
              <a:rPr lang="tr-TR" smtClean="0"/>
              <a:pPr/>
              <a:t>24.06.2011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1952-5457-4C8C-AD3F-012F435B44F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20D8-BED9-45ED-B2F1-A48CBF002C7D}" type="datetimeFigureOut">
              <a:rPr lang="tr-TR" smtClean="0"/>
              <a:pPr/>
              <a:t>24.06.2011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1952-5457-4C8C-AD3F-012F435B44F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20D8-BED9-45ED-B2F1-A48CBF002C7D}" type="datetimeFigureOut">
              <a:rPr lang="tr-TR" smtClean="0"/>
              <a:pPr/>
              <a:t>24.06.2011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1952-5457-4C8C-AD3F-012F435B44F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720D8-BED9-45ED-B2F1-A48CBF002C7D}" type="datetimeFigureOut">
              <a:rPr lang="tr-TR" smtClean="0"/>
              <a:pPr/>
              <a:t>24.06.2011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F1952-5457-4C8C-AD3F-012F435B44F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Dikdörtgen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Dikdörtgen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Dikdörtgen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Dikdörtgen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Dikdörtgen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Yuvarlatılmış Dikdörtgen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Yuvarlatılmış Dikdörtgen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Dikdörtgen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Dikdörtgen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Dikdörtgen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Dikdörtgen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Dikdörtgen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Dikdörtgen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4B720D8-BED9-45ED-B2F1-A48CBF002C7D}" type="datetimeFigureOut">
              <a:rPr lang="tr-TR" smtClean="0"/>
              <a:pPr/>
              <a:t>24.06.2011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0FF1952-5457-4C8C-AD3F-012F435B44F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457200" y="1268761"/>
            <a:ext cx="8458200" cy="1944215"/>
          </a:xfrm>
        </p:spPr>
        <p:txBody>
          <a:bodyPr/>
          <a:lstStyle/>
          <a:p>
            <a:pPr algn="ctr"/>
            <a:r>
              <a:rPr lang="tr-TR" dirty="0" smtClean="0">
                <a:latin typeface="Calibri" pitchFamily="34" charset="0"/>
                <a:cs typeface="Calibri" pitchFamily="34" charset="0"/>
              </a:rPr>
              <a:t>8. BÖLÜM</a:t>
            </a:r>
            <a:br>
              <a:rPr lang="tr-TR" dirty="0" smtClean="0">
                <a:latin typeface="Calibri" pitchFamily="34" charset="0"/>
                <a:cs typeface="Calibri" pitchFamily="34" charset="0"/>
              </a:rPr>
            </a:br>
            <a:r>
              <a:rPr lang="tr-TR" dirty="0" smtClean="0">
                <a:latin typeface="Calibri" pitchFamily="34" charset="0"/>
                <a:cs typeface="Calibri" pitchFamily="34" charset="0"/>
              </a:rPr>
              <a:t> TÜRKİYE İKLİMLERİ</a:t>
            </a:r>
            <a:endParaRPr lang="tr-TR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828092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06489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813690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828092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770485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085184"/>
            <a:ext cx="864096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8424936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849694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806489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8424936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806489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864096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813690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756084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60648"/>
            <a:ext cx="5040560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7704856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813690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835292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792088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060848"/>
            <a:ext cx="763284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871296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828092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799288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835292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849694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99288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20891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806489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04664"/>
            <a:ext cx="6696744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8"/>
            <a:ext cx="6912768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792088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35292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806489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814090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268760"/>
            <a:ext cx="756084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2736"/>
            <a:ext cx="799288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763284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842493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468052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988840"/>
            <a:ext cx="435597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770485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856895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84969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828092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784887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842493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770485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849694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8496944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799288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777686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806489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784887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792088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792088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88840"/>
            <a:ext cx="777686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8424936" cy="317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551723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tr-TR" sz="1600" b="1" dirty="0" smtClean="0"/>
              <a:t>Şekil 97. Akdeniz ikliminin kat ve tipleri</a:t>
            </a:r>
            <a:endParaRPr lang="tr-TR" sz="1600" b="1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8496944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813690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348880"/>
            <a:ext cx="813690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806489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820891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268760"/>
            <a:ext cx="763284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792088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784887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84969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92088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856895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799288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24744"/>
            <a:ext cx="784887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828092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92088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813690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799288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792088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799288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04864"/>
            <a:ext cx="756084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792088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276872"/>
            <a:ext cx="720080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84887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777686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820891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28092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784887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8424936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806489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849694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842493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60848"/>
            <a:ext cx="792088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835292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792088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799288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849694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2088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Şehir Hayatı">
  <a:themeElements>
    <a:clrScheme name="Şehir Hayatı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Şehir Hayatı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Şehir Hayatı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284</TotalTime>
  <Words>11</Words>
  <Application>Microsoft Office PowerPoint</Application>
  <PresentationFormat>Ekran Gösterisi (4:3)</PresentationFormat>
  <Paragraphs>2</Paragraphs>
  <Slides>96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96</vt:i4>
      </vt:variant>
    </vt:vector>
  </HeadingPairs>
  <TitlesOfParts>
    <vt:vector size="97" baseType="lpstr">
      <vt:lpstr>Şehir Hayatı</vt:lpstr>
      <vt:lpstr>8. BÖLÜM  TÜRKİYE İKLİMLERİ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  <vt:lpstr>Slayt 50</vt:lpstr>
      <vt:lpstr>Slayt 51</vt:lpstr>
      <vt:lpstr>Slayt 52</vt:lpstr>
      <vt:lpstr>Slayt 53</vt:lpstr>
      <vt:lpstr>Slayt 54</vt:lpstr>
      <vt:lpstr>Slayt 55</vt:lpstr>
      <vt:lpstr>Slayt 56</vt:lpstr>
      <vt:lpstr>Slayt 57</vt:lpstr>
      <vt:lpstr>Slayt 58</vt:lpstr>
      <vt:lpstr>Şekil 97. Akdeniz ikliminin kat ve tipleri</vt:lpstr>
      <vt:lpstr>Slayt 60</vt:lpstr>
      <vt:lpstr>Slayt 61</vt:lpstr>
      <vt:lpstr>Slayt 62</vt:lpstr>
      <vt:lpstr>Slayt 63</vt:lpstr>
      <vt:lpstr>Slayt 64</vt:lpstr>
      <vt:lpstr>Slayt 65</vt:lpstr>
      <vt:lpstr>Slayt 66</vt:lpstr>
      <vt:lpstr>Slayt 67</vt:lpstr>
      <vt:lpstr>Slayt 68</vt:lpstr>
      <vt:lpstr>Slayt 69</vt:lpstr>
      <vt:lpstr>Slayt 70</vt:lpstr>
      <vt:lpstr>Slayt 71</vt:lpstr>
      <vt:lpstr>Slayt 72</vt:lpstr>
      <vt:lpstr>Slayt 73</vt:lpstr>
      <vt:lpstr>Slayt 74</vt:lpstr>
      <vt:lpstr>Slayt 75</vt:lpstr>
      <vt:lpstr>Slayt 76</vt:lpstr>
      <vt:lpstr>Slayt 77</vt:lpstr>
      <vt:lpstr>Slayt 78</vt:lpstr>
      <vt:lpstr>Slayt 79</vt:lpstr>
      <vt:lpstr>Slayt 80</vt:lpstr>
      <vt:lpstr>Slayt 81</vt:lpstr>
      <vt:lpstr>Slayt 82</vt:lpstr>
      <vt:lpstr>Slayt 83</vt:lpstr>
      <vt:lpstr>Slayt 84</vt:lpstr>
      <vt:lpstr>Slayt 85</vt:lpstr>
      <vt:lpstr>Slayt 86</vt:lpstr>
      <vt:lpstr>Slayt 87</vt:lpstr>
      <vt:lpstr>Slayt 88</vt:lpstr>
      <vt:lpstr>Slayt 89</vt:lpstr>
      <vt:lpstr>Slayt 90</vt:lpstr>
      <vt:lpstr>Slayt 91</vt:lpstr>
      <vt:lpstr>Slayt 92</vt:lpstr>
      <vt:lpstr>Slayt 93</vt:lpstr>
      <vt:lpstr>Slayt 94</vt:lpstr>
      <vt:lpstr>Slayt 95</vt:lpstr>
      <vt:lpstr>Slayt 96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 BÖLÜM  TÜRKİYE İKLİMLERİ</dc:title>
  <dc:creator>HP</dc:creator>
  <cp:lastModifiedBy>HP</cp:lastModifiedBy>
  <cp:revision>24</cp:revision>
  <dcterms:created xsi:type="dcterms:W3CDTF">2011-06-15T13:13:39Z</dcterms:created>
  <dcterms:modified xsi:type="dcterms:W3CDTF">2011-06-24T13:11:42Z</dcterms:modified>
</cp:coreProperties>
</file>