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ea typeface="Calibri"/>
              </a:rPr>
              <a:t>Sedimanter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>
                <a:latin typeface="Times New Roman"/>
                <a:ea typeface="Calibri"/>
              </a:rPr>
              <a:t>yapılar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6. hafta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64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Sedimanter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kayaçların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karakteristik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özelliği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olan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tabaka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veya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laminasyon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sedimantasyon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biçimindeki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değişikliklerden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dolayı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oluşur</a:t>
            </a:r>
            <a:r>
              <a:rPr lang="en-US" dirty="0">
                <a:solidFill>
                  <a:srgbClr val="000000"/>
                </a:solidFill>
              </a:rPr>
              <a:t>. Bu </a:t>
            </a:r>
            <a:r>
              <a:rPr lang="en-US" dirty="0" err="1">
                <a:solidFill>
                  <a:srgbClr val="000000"/>
                </a:solidFill>
              </a:rPr>
              <a:t>değişimler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genelde</a:t>
            </a:r>
            <a:r>
              <a:rPr lang="en-US" dirty="0">
                <a:solidFill>
                  <a:srgbClr val="000000"/>
                </a:solidFill>
              </a:rPr>
              <a:t> sediman </a:t>
            </a:r>
            <a:r>
              <a:rPr lang="en-US" dirty="0" err="1">
                <a:solidFill>
                  <a:srgbClr val="000000"/>
                </a:solidFill>
              </a:rPr>
              <a:t>taşınımı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ve</a:t>
            </a:r>
            <a:r>
              <a:rPr lang="en-US" dirty="0">
                <a:solidFill>
                  <a:srgbClr val="000000"/>
                </a:solidFill>
              </a:rPr>
              <a:t>/</a:t>
            </a:r>
            <a:r>
              <a:rPr lang="en-US" dirty="0" err="1">
                <a:solidFill>
                  <a:srgbClr val="000000"/>
                </a:solidFill>
              </a:rPr>
              <a:t>veya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tane</a:t>
            </a: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 err="1">
                <a:solidFill>
                  <a:srgbClr val="000000"/>
                </a:solidFill>
              </a:rPr>
              <a:t>boyu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değişimleridir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b="1" dirty="0" err="1">
                <a:solidFill>
                  <a:srgbClr val="000000"/>
                </a:solidFill>
              </a:rPr>
              <a:t>Tabaka</a:t>
            </a:r>
            <a:r>
              <a:rPr lang="en-US" dirty="0">
                <a:solidFill>
                  <a:srgbClr val="000000"/>
                </a:solidFill>
              </a:rPr>
              <a:t>, 1 </a:t>
            </a:r>
            <a:r>
              <a:rPr lang="en-US" dirty="0" err="1">
                <a:solidFill>
                  <a:srgbClr val="000000"/>
                </a:solidFill>
              </a:rPr>
              <a:t>cm’den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kalın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katmanlara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denir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 err="1">
                <a:solidFill>
                  <a:srgbClr val="000000"/>
                </a:solidFill>
              </a:rPr>
              <a:t>Daha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ince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olan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katmanlar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milimetre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ölçeğindedir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lamina </a:t>
            </a:r>
            <a:r>
              <a:rPr lang="en-US" dirty="0" err="1">
                <a:solidFill>
                  <a:srgbClr val="000000"/>
                </a:solidFill>
              </a:rPr>
              <a:t>olarak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adlandırılır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 err="1">
                <a:solidFill>
                  <a:srgbClr val="000000"/>
                </a:solidFill>
              </a:rPr>
              <a:t>Aslında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bir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tabakanın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iç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yapısı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laminalardan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oluşur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 err="1">
                <a:solidFill>
                  <a:srgbClr val="000000"/>
                </a:solidFill>
              </a:rPr>
              <a:t>Bir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çok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tabaka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bazen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türbid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veya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fırtına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akıntılarda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saatler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veya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günler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içersinde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 smtClean="0">
                <a:solidFill>
                  <a:srgbClr val="000000"/>
                </a:solidFill>
              </a:rPr>
              <a:t>diğer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durumlarda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ise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onlarca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yıl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hatta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daha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uzun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sürelerde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oluşur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 err="1">
                <a:solidFill>
                  <a:srgbClr val="000000"/>
                </a:solidFill>
              </a:rPr>
              <a:t>Tabaka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oluştuktan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sonra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üzerindeki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erozyon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yapıları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bir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sonraki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tabakanın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çökelmesinden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önceki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dönemde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oluşur</a:t>
            </a:r>
            <a:r>
              <a:rPr lang="en-US" dirty="0">
                <a:solidFill>
                  <a:srgbClr val="000000"/>
                </a:solidFill>
              </a:rPr>
              <a:t>. Bu </a:t>
            </a:r>
            <a:r>
              <a:rPr lang="en-US" dirty="0" err="1" smtClean="0">
                <a:solidFill>
                  <a:srgbClr val="000000"/>
                </a:solidFill>
              </a:rPr>
              <a:t>dönemde</a:t>
            </a:r>
            <a:r>
              <a:rPr lang="tr-TR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tektonik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olaylar</a:t>
            </a:r>
            <a:r>
              <a:rPr lang="en-US" dirty="0">
                <a:solidFill>
                  <a:srgbClr val="000000"/>
                </a:solidFill>
              </a:rPr>
              <a:t> da </a:t>
            </a:r>
            <a:r>
              <a:rPr lang="en-US" dirty="0" err="1">
                <a:solidFill>
                  <a:srgbClr val="000000"/>
                </a:solidFill>
              </a:rPr>
              <a:t>tabakaları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etkiler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deforme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edebilir</a:t>
            </a:r>
            <a:r>
              <a:rPr lang="en-US" dirty="0">
                <a:solidFill>
                  <a:srgbClr val="000000"/>
                </a:solidFill>
              </a:rPr>
              <a:t>.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952532" y="6391479"/>
            <a:ext cx="772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554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Net </a:t>
            </a:r>
            <a:r>
              <a:rPr lang="en-US" sz="2800" dirty="0" err="1">
                <a:solidFill>
                  <a:srgbClr val="000000"/>
                </a:solidFill>
              </a:rPr>
              <a:t>depozisyonun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olduğu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durumlarda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err="1">
                <a:solidFill>
                  <a:srgbClr val="000000"/>
                </a:solidFill>
              </a:rPr>
              <a:t>ripıllar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err="1">
                <a:solidFill>
                  <a:srgbClr val="000000"/>
                </a:solidFill>
              </a:rPr>
              <a:t>dune’lar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ve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kum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dalgaları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çapraz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tabakalanmaya</a:t>
            </a:r>
            <a:r>
              <a:rPr lang="tr-TR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neden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olurlar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ve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tabaka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yüzeyleri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aslında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depozisyon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esnasındaki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ön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yüze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karşılık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gelir</a:t>
            </a:r>
            <a:r>
              <a:rPr lang="en-US" sz="2800" dirty="0">
                <a:solidFill>
                  <a:srgbClr val="000000"/>
                </a:solidFill>
              </a:rPr>
              <a:t>. </a:t>
            </a:r>
            <a:r>
              <a:rPr lang="tr-TR" sz="2800" dirty="0" smtClean="0">
                <a:solidFill>
                  <a:srgbClr val="000000"/>
                </a:solidFill>
              </a:rPr>
              <a:t>İ</a:t>
            </a:r>
            <a:r>
              <a:rPr lang="en-US" sz="2800" dirty="0" err="1" smtClean="0">
                <a:solidFill>
                  <a:srgbClr val="000000"/>
                </a:solidFill>
              </a:rPr>
              <a:t>ki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temel</a:t>
            </a:r>
            <a:r>
              <a:rPr lang="tr-TR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çapraz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tabakalanma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şekli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vardır</a:t>
            </a:r>
            <a:r>
              <a:rPr lang="tr-TR" sz="2800" dirty="0" smtClean="0">
                <a:solidFill>
                  <a:srgbClr val="000000"/>
                </a:solidFill>
              </a:rPr>
              <a:t>.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 smtClean="0">
                <a:solidFill>
                  <a:srgbClr val="000000"/>
                </a:solidFill>
              </a:rPr>
              <a:t>Düzlemsel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çapraz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tabakalanma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(</a:t>
            </a:r>
            <a:r>
              <a:rPr lang="en-US" sz="2800" b="1" dirty="0">
                <a:solidFill>
                  <a:srgbClr val="000000"/>
                </a:solidFill>
              </a:rPr>
              <a:t>planar crossbedding</a:t>
            </a:r>
            <a:r>
              <a:rPr lang="en-US" sz="2800" dirty="0">
                <a:solidFill>
                  <a:srgbClr val="000000"/>
                </a:solidFill>
              </a:rPr>
              <a:t>) </a:t>
            </a:r>
            <a:r>
              <a:rPr lang="en-US" sz="2800" dirty="0" err="1">
                <a:solidFill>
                  <a:srgbClr val="000000"/>
                </a:solidFill>
              </a:rPr>
              <a:t>iki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boyutlu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tabaka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oluşumları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tarafından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ve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Tekne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çapraz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tabakalanma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(</a:t>
            </a:r>
            <a:r>
              <a:rPr lang="en-US" sz="2800" b="1" dirty="0" smtClean="0">
                <a:solidFill>
                  <a:srgbClr val="000000"/>
                </a:solidFill>
              </a:rPr>
              <a:t>trough</a:t>
            </a:r>
            <a:r>
              <a:rPr lang="tr-TR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</a:rPr>
              <a:t>cross-bedding</a:t>
            </a:r>
            <a:r>
              <a:rPr lang="en-US" sz="2800" dirty="0">
                <a:solidFill>
                  <a:srgbClr val="000000"/>
                </a:solidFill>
              </a:rPr>
              <a:t>) </a:t>
            </a:r>
            <a:r>
              <a:rPr lang="en-US" sz="2800" dirty="0" err="1">
                <a:solidFill>
                  <a:srgbClr val="000000"/>
                </a:solidFill>
              </a:rPr>
              <a:t>üç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boyutlu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tabaka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oluşumları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tarafından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meydan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getirilir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952532" y="6391479"/>
            <a:ext cx="772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113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err="1"/>
              <a:t>Düzlemsel</a:t>
            </a:r>
            <a:r>
              <a:rPr lang="en-US" sz="2000" dirty="0"/>
              <a:t> </a:t>
            </a:r>
            <a:r>
              <a:rPr lang="en-US" sz="2000" dirty="0" err="1"/>
              <a:t>çapraz</a:t>
            </a:r>
            <a:r>
              <a:rPr lang="en-US" sz="2000" dirty="0"/>
              <a:t> </a:t>
            </a:r>
            <a:r>
              <a:rPr lang="en-US" sz="2000" dirty="0" err="1"/>
              <a:t>tabakalar</a:t>
            </a:r>
            <a:r>
              <a:rPr lang="en-US" sz="2000" dirty="0"/>
              <a:t> </a:t>
            </a:r>
            <a:r>
              <a:rPr lang="en-US" sz="2000" dirty="0" err="1"/>
              <a:t>genelde</a:t>
            </a:r>
            <a:r>
              <a:rPr lang="en-US" sz="2000" dirty="0"/>
              <a:t> </a:t>
            </a:r>
            <a:r>
              <a:rPr lang="en-US" sz="2000" dirty="0" err="1"/>
              <a:t>düzlemsel</a:t>
            </a:r>
            <a:r>
              <a:rPr lang="en-US" sz="2000" dirty="0"/>
              <a:t> </a:t>
            </a:r>
            <a:r>
              <a:rPr lang="en-US" sz="2000" dirty="0" err="1"/>
              <a:t>tabakalardan</a:t>
            </a:r>
            <a:r>
              <a:rPr lang="en-US" sz="2000" dirty="0"/>
              <a:t> </a:t>
            </a:r>
            <a:r>
              <a:rPr lang="en-US" sz="2000" dirty="0" err="1"/>
              <a:t>oluşur</a:t>
            </a:r>
            <a:r>
              <a:rPr lang="en-US" sz="2000" dirty="0"/>
              <a:t>. Bu tip </a:t>
            </a:r>
            <a:r>
              <a:rPr lang="en-US" sz="2000" dirty="0" err="1"/>
              <a:t>tabakalarda</a:t>
            </a:r>
            <a:r>
              <a:rPr lang="en-US" sz="2000" dirty="0"/>
              <a:t> </a:t>
            </a:r>
            <a:r>
              <a:rPr lang="en-US" sz="2000" dirty="0" err="1" smtClean="0"/>
              <a:t>tabaka</a:t>
            </a:r>
            <a:r>
              <a:rPr lang="tr-TR" sz="2000" dirty="0" smtClean="0"/>
              <a:t> </a:t>
            </a:r>
            <a:r>
              <a:rPr lang="en-US" sz="2000" dirty="0" err="1" smtClean="0"/>
              <a:t>yüzeyleri</a:t>
            </a:r>
            <a:r>
              <a:rPr lang="en-US" sz="2000" dirty="0" smtClean="0"/>
              <a:t> </a:t>
            </a:r>
            <a:r>
              <a:rPr lang="en-US" sz="2000" dirty="0" err="1"/>
              <a:t>bazal</a:t>
            </a:r>
            <a:r>
              <a:rPr lang="en-US" sz="2000" dirty="0"/>
              <a:t> </a:t>
            </a:r>
            <a:r>
              <a:rPr lang="en-US" sz="2000" dirty="0" err="1"/>
              <a:t>yüzeyle</a:t>
            </a:r>
            <a:r>
              <a:rPr lang="en-US" sz="2000" dirty="0"/>
              <a:t> 30° </a:t>
            </a:r>
            <a:r>
              <a:rPr lang="en-US" sz="2000" dirty="0" err="1"/>
              <a:t>veya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yüksek</a:t>
            </a:r>
            <a:r>
              <a:rPr lang="en-US" sz="2000" dirty="0"/>
              <a:t> </a:t>
            </a:r>
            <a:r>
              <a:rPr lang="en-US" sz="2000" dirty="0" err="1"/>
              <a:t>açı</a:t>
            </a:r>
            <a:r>
              <a:rPr lang="en-US" sz="2000" dirty="0"/>
              <a:t> </a:t>
            </a:r>
            <a:r>
              <a:rPr lang="en-US" sz="2000" dirty="0" err="1"/>
              <a:t>yaparlar</a:t>
            </a:r>
            <a:r>
              <a:rPr lang="en-US" sz="2000" dirty="0"/>
              <a:t>. </a:t>
            </a:r>
            <a:r>
              <a:rPr lang="en-US" sz="2000" dirty="0" err="1"/>
              <a:t>Çapraz</a:t>
            </a:r>
            <a:r>
              <a:rPr lang="en-US" sz="2000" dirty="0"/>
              <a:t> </a:t>
            </a:r>
            <a:r>
              <a:rPr lang="en-US" sz="2000" dirty="0" err="1"/>
              <a:t>tabaka</a:t>
            </a:r>
            <a:r>
              <a:rPr lang="en-US" sz="2000" dirty="0"/>
              <a:t> </a:t>
            </a:r>
            <a:r>
              <a:rPr lang="en-US" sz="2000" dirty="0" err="1"/>
              <a:t>setleri</a:t>
            </a:r>
            <a:r>
              <a:rPr lang="en-US" sz="2000" dirty="0"/>
              <a:t> </a:t>
            </a:r>
            <a:r>
              <a:rPr lang="en-US" sz="2000" dirty="0" err="1" smtClean="0"/>
              <a:t>birkaç</a:t>
            </a:r>
            <a:r>
              <a:rPr lang="tr-TR" sz="2000" dirty="0" smtClean="0"/>
              <a:t> </a:t>
            </a:r>
            <a:r>
              <a:rPr lang="en-US" sz="2000" dirty="0" err="1" smtClean="0"/>
              <a:t>desimetreden</a:t>
            </a:r>
            <a:r>
              <a:rPr lang="en-US" sz="2000" dirty="0" smtClean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metreye</a:t>
            </a:r>
            <a:r>
              <a:rPr lang="en-US" sz="2000" dirty="0"/>
              <a:t> </a:t>
            </a:r>
            <a:r>
              <a:rPr lang="en-US" sz="2000" dirty="0" err="1"/>
              <a:t>veya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fazla</a:t>
            </a:r>
            <a:r>
              <a:rPr lang="en-US" sz="2000" dirty="0"/>
              <a:t> </a:t>
            </a:r>
            <a:r>
              <a:rPr lang="en-US" sz="2000" dirty="0" err="1"/>
              <a:t>kalılıkda</a:t>
            </a:r>
            <a:r>
              <a:rPr lang="en-US" sz="2000" dirty="0"/>
              <a:t> </a:t>
            </a:r>
            <a:r>
              <a:rPr lang="en-US" sz="2000" dirty="0" err="1"/>
              <a:t>değişirler</a:t>
            </a:r>
            <a:r>
              <a:rPr lang="en-US" sz="2000" dirty="0"/>
              <a:t>. </a:t>
            </a:r>
            <a:r>
              <a:rPr lang="en-US" sz="2000" dirty="0" err="1"/>
              <a:t>Düzlemsel</a:t>
            </a:r>
            <a:r>
              <a:rPr lang="en-US" sz="2000" dirty="0"/>
              <a:t> </a:t>
            </a:r>
            <a:r>
              <a:rPr lang="en-US" sz="2000" dirty="0" err="1"/>
              <a:t>çapraz</a:t>
            </a:r>
            <a:r>
              <a:rPr lang="en-US" sz="2000" dirty="0"/>
              <a:t> </a:t>
            </a:r>
            <a:r>
              <a:rPr lang="en-US" sz="2000" dirty="0" err="1" smtClean="0"/>
              <a:t>tabakalanma</a:t>
            </a:r>
            <a:r>
              <a:rPr lang="tr-TR" sz="2000" dirty="0" smtClean="0"/>
              <a:t> </a:t>
            </a:r>
            <a:r>
              <a:rPr lang="en-US" sz="2000" dirty="0" err="1" smtClean="0"/>
              <a:t>genelde</a:t>
            </a:r>
            <a:r>
              <a:rPr lang="en-US" sz="2000" dirty="0" smtClean="0"/>
              <a:t> </a:t>
            </a:r>
            <a:r>
              <a:rPr lang="en-US" sz="2000" dirty="0" err="1"/>
              <a:t>taşınan</a:t>
            </a:r>
            <a:r>
              <a:rPr lang="en-US" sz="2000" dirty="0"/>
              <a:t> </a:t>
            </a:r>
            <a:r>
              <a:rPr lang="en-US" sz="2000" dirty="0" err="1"/>
              <a:t>kum</a:t>
            </a:r>
            <a:r>
              <a:rPr lang="en-US" sz="2000" dirty="0"/>
              <a:t> </a:t>
            </a:r>
            <a:r>
              <a:rPr lang="en-US" sz="2000" dirty="0" err="1"/>
              <a:t>dalgalarında</a:t>
            </a:r>
            <a:r>
              <a:rPr lang="en-US" sz="2000" dirty="0"/>
              <a:t> </a:t>
            </a:r>
            <a:r>
              <a:rPr lang="en-US" sz="2000" dirty="0" err="1"/>
              <a:t>görülürler</a:t>
            </a:r>
            <a:r>
              <a:rPr lang="en-US" sz="2000" dirty="0"/>
              <a:t>.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kalın</a:t>
            </a:r>
            <a:r>
              <a:rPr lang="en-US" sz="2000" dirty="0"/>
              <a:t> </a:t>
            </a:r>
            <a:r>
              <a:rPr lang="en-US" sz="2000" dirty="0" err="1"/>
              <a:t>düzlemsel</a:t>
            </a:r>
            <a:r>
              <a:rPr lang="en-US" sz="2000" dirty="0"/>
              <a:t> </a:t>
            </a:r>
            <a:r>
              <a:rPr lang="en-US" sz="2000" dirty="0" err="1"/>
              <a:t>çapraz</a:t>
            </a:r>
            <a:r>
              <a:rPr lang="en-US" sz="2000" dirty="0"/>
              <a:t> </a:t>
            </a:r>
            <a:r>
              <a:rPr lang="en-US" sz="2000" dirty="0" err="1"/>
              <a:t>tabakalanma</a:t>
            </a:r>
            <a:r>
              <a:rPr lang="en-US" sz="2000" dirty="0"/>
              <a:t> </a:t>
            </a:r>
            <a:r>
              <a:rPr lang="en-US" sz="2000" dirty="0" err="1" smtClean="0"/>
              <a:t>setleri</a:t>
            </a:r>
            <a:r>
              <a:rPr lang="tr-TR" sz="2000" dirty="0" smtClean="0"/>
              <a:t> </a:t>
            </a:r>
            <a:r>
              <a:rPr lang="en-US" sz="2000" dirty="0" err="1" smtClean="0"/>
              <a:t>akıntı</a:t>
            </a:r>
            <a:r>
              <a:rPr lang="en-US" sz="2000" dirty="0" smtClean="0"/>
              <a:t> </a:t>
            </a:r>
            <a:r>
              <a:rPr lang="en-US" sz="2000" dirty="0" err="1"/>
              <a:t>aşağı</a:t>
            </a:r>
            <a:r>
              <a:rPr lang="en-US" sz="2000" dirty="0"/>
              <a:t> </a:t>
            </a:r>
            <a:r>
              <a:rPr lang="en-US" sz="2000" dirty="0" err="1"/>
              <a:t>harket</a:t>
            </a:r>
            <a:r>
              <a:rPr lang="en-US" sz="2000" dirty="0"/>
              <a:t> </a:t>
            </a:r>
            <a:r>
              <a:rPr lang="en-US" sz="2000" dirty="0" err="1"/>
              <a:t>eden</a:t>
            </a:r>
            <a:r>
              <a:rPr lang="en-US" sz="2000" dirty="0"/>
              <a:t> (</a:t>
            </a:r>
            <a:r>
              <a:rPr lang="en-US" sz="2000" dirty="0" err="1"/>
              <a:t>taşınan</a:t>
            </a:r>
            <a:r>
              <a:rPr lang="en-US" sz="2000" dirty="0"/>
              <a:t>) </a:t>
            </a:r>
            <a:r>
              <a:rPr lang="en-US" sz="2000" dirty="0" err="1"/>
              <a:t>barlarda</a:t>
            </a:r>
            <a:r>
              <a:rPr lang="en-US" sz="2000" dirty="0"/>
              <a:t> </a:t>
            </a:r>
            <a:r>
              <a:rPr lang="en-US" sz="2000" dirty="0" err="1"/>
              <a:t>veya</a:t>
            </a:r>
            <a:r>
              <a:rPr lang="en-US" sz="2000" dirty="0"/>
              <a:t> </a:t>
            </a:r>
            <a:r>
              <a:rPr lang="en-US" sz="2000" dirty="0" err="1"/>
              <a:t>küçük</a:t>
            </a:r>
            <a:r>
              <a:rPr lang="en-US" sz="2000" dirty="0"/>
              <a:t> delta </a:t>
            </a:r>
            <a:r>
              <a:rPr lang="en-US" sz="2000" dirty="0" err="1"/>
              <a:t>oluşumlarında</a:t>
            </a:r>
            <a:r>
              <a:rPr lang="en-US" sz="2000" dirty="0"/>
              <a:t> </a:t>
            </a:r>
            <a:r>
              <a:rPr lang="en-US" sz="2000" dirty="0" err="1"/>
              <a:t>görülürler</a:t>
            </a:r>
            <a:r>
              <a:rPr lang="en-US" sz="2000" dirty="0"/>
              <a:t>. </a:t>
            </a:r>
            <a:r>
              <a:rPr lang="en-US" sz="2000" dirty="0" err="1" smtClean="0"/>
              <a:t>Tekne</a:t>
            </a:r>
            <a:r>
              <a:rPr lang="tr-TR" sz="2000" dirty="0" smtClean="0"/>
              <a:t> </a:t>
            </a:r>
            <a:r>
              <a:rPr lang="en-US" sz="2000" dirty="0" err="1" smtClean="0"/>
              <a:t>çapraz</a:t>
            </a:r>
            <a:r>
              <a:rPr lang="en-US" sz="2000" dirty="0" smtClean="0"/>
              <a:t> </a:t>
            </a:r>
            <a:r>
              <a:rPr lang="en-US" sz="2000" dirty="0" err="1"/>
              <a:t>tabakalarda</a:t>
            </a:r>
            <a:r>
              <a:rPr lang="en-US" sz="2000" dirty="0"/>
              <a:t>, </a:t>
            </a:r>
            <a:r>
              <a:rPr lang="en-US" sz="2000" dirty="0" err="1"/>
              <a:t>tekne</a:t>
            </a:r>
            <a:r>
              <a:rPr lang="en-US" sz="2000" dirty="0"/>
              <a:t> </a:t>
            </a:r>
            <a:r>
              <a:rPr lang="en-US" sz="2000" dirty="0" err="1"/>
              <a:t>şekilli</a:t>
            </a:r>
            <a:r>
              <a:rPr lang="en-US" sz="2000" dirty="0"/>
              <a:t> </a:t>
            </a:r>
            <a:r>
              <a:rPr lang="en-US" sz="2000" dirty="0" err="1"/>
              <a:t>setler</a:t>
            </a:r>
            <a:r>
              <a:rPr lang="en-US" sz="2000" dirty="0"/>
              <a:t> </a:t>
            </a:r>
            <a:r>
              <a:rPr lang="en-US" sz="2000" dirty="0" err="1"/>
              <a:t>kürek</a:t>
            </a:r>
            <a:r>
              <a:rPr lang="en-US" sz="2000" dirty="0"/>
              <a:t> </a:t>
            </a:r>
            <a:r>
              <a:rPr lang="en-US" sz="2000" dirty="0" err="1"/>
              <a:t>şekilli</a:t>
            </a:r>
            <a:r>
              <a:rPr lang="en-US" sz="2000" dirty="0"/>
              <a:t> </a:t>
            </a:r>
            <a:r>
              <a:rPr lang="en-US" sz="2000" dirty="0" err="1"/>
              <a:t>tabakalarda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birlerini</a:t>
            </a:r>
            <a:r>
              <a:rPr lang="en-US" sz="2000" dirty="0"/>
              <a:t> </a:t>
            </a:r>
            <a:r>
              <a:rPr lang="en-US" sz="2000" dirty="0" err="1"/>
              <a:t>kesecek</a:t>
            </a:r>
            <a:r>
              <a:rPr lang="en-US" sz="2000" dirty="0"/>
              <a:t> </a:t>
            </a:r>
            <a:r>
              <a:rPr lang="en-US" sz="2000" dirty="0" err="1"/>
              <a:t>veya</a:t>
            </a:r>
            <a:r>
              <a:rPr lang="en-US" sz="2000" dirty="0"/>
              <a:t> </a:t>
            </a:r>
            <a:r>
              <a:rPr lang="en-US" sz="2000" dirty="0" err="1"/>
              <a:t>teğet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err="1"/>
              <a:t>biçimde</a:t>
            </a:r>
            <a:r>
              <a:rPr lang="en-US" sz="2000" dirty="0"/>
              <a:t> </a:t>
            </a:r>
            <a:r>
              <a:rPr lang="en-US" sz="2000" dirty="0" err="1"/>
              <a:t>görülürler</a:t>
            </a:r>
            <a:r>
              <a:rPr lang="en-US" sz="2000" dirty="0"/>
              <a:t>. </a:t>
            </a:r>
            <a:r>
              <a:rPr lang="en-US" sz="2000" dirty="0" err="1"/>
              <a:t>Dalım</a:t>
            </a:r>
            <a:r>
              <a:rPr lang="en-US" sz="2000" dirty="0"/>
              <a:t> </a:t>
            </a:r>
            <a:r>
              <a:rPr lang="en-US" sz="2000" dirty="0" err="1"/>
              <a:t>açıları</a:t>
            </a:r>
            <a:r>
              <a:rPr lang="en-US" sz="2000" dirty="0"/>
              <a:t> 25°-30° ye </a:t>
            </a:r>
            <a:r>
              <a:rPr lang="en-US" sz="2000" dirty="0" err="1"/>
              <a:t>ulaşabilir</a:t>
            </a:r>
            <a:r>
              <a:rPr lang="en-US" sz="2000" dirty="0"/>
              <a:t>. </a:t>
            </a:r>
            <a:r>
              <a:rPr lang="en-US" sz="2000" dirty="0" err="1" smtClean="0"/>
              <a:t>Tekne</a:t>
            </a:r>
            <a:r>
              <a:rPr lang="en-US" sz="2000" dirty="0" smtClean="0"/>
              <a:t> </a:t>
            </a:r>
            <a:r>
              <a:rPr lang="en-US" sz="2000" dirty="0" err="1" smtClean="0"/>
              <a:t>çapraz</a:t>
            </a:r>
            <a:r>
              <a:rPr lang="en-US" sz="2000" dirty="0" smtClean="0"/>
              <a:t> </a:t>
            </a:r>
            <a:r>
              <a:rPr lang="en-US" sz="2000" dirty="0" err="1" smtClean="0"/>
              <a:t>tabakalar</a:t>
            </a:r>
            <a:r>
              <a:rPr lang="en-US" sz="2000" dirty="0" smtClean="0"/>
              <a:t> </a:t>
            </a:r>
            <a:r>
              <a:rPr lang="en-US" sz="2000" dirty="0" err="1" smtClean="0"/>
              <a:t>genelde</a:t>
            </a:r>
            <a:r>
              <a:rPr lang="en-US" sz="2000" dirty="0" smtClean="0"/>
              <a:t> </a:t>
            </a:r>
            <a:r>
              <a:rPr lang="en-US" sz="2000" dirty="0" err="1" smtClean="0"/>
              <a:t>üç</a:t>
            </a:r>
            <a:r>
              <a:rPr lang="en-US" sz="2000" dirty="0" smtClean="0"/>
              <a:t> </a:t>
            </a:r>
            <a:r>
              <a:rPr lang="en-US" sz="2000" dirty="0" err="1" smtClean="0"/>
              <a:t>boyutlu</a:t>
            </a:r>
            <a:r>
              <a:rPr lang="tr-TR" sz="2000" dirty="0" smtClean="0"/>
              <a:t> </a:t>
            </a:r>
            <a:r>
              <a:rPr lang="en-US" sz="2000" dirty="0" err="1" smtClean="0"/>
              <a:t>yapılar</a:t>
            </a:r>
            <a:r>
              <a:rPr lang="en-US" sz="2000" dirty="0" smtClean="0"/>
              <a:t> </a:t>
            </a:r>
            <a:r>
              <a:rPr lang="en-US" sz="2000" dirty="0" err="1" smtClean="0"/>
              <a:t>olan</a:t>
            </a:r>
            <a:r>
              <a:rPr lang="en-US" sz="2000" dirty="0" smtClean="0"/>
              <a:t> </a:t>
            </a:r>
            <a:r>
              <a:rPr lang="en-US" sz="2000" dirty="0" err="1" smtClean="0"/>
              <a:t>hilalsi</a:t>
            </a:r>
            <a:r>
              <a:rPr lang="en-US" sz="2000" dirty="0" smtClean="0"/>
              <a:t> </a:t>
            </a:r>
            <a:r>
              <a:rPr lang="en-US" sz="2000" dirty="0" err="1" smtClean="0"/>
              <a:t>ve</a:t>
            </a:r>
            <a:r>
              <a:rPr lang="en-US" sz="2000" dirty="0" smtClean="0"/>
              <a:t> </a:t>
            </a:r>
            <a:r>
              <a:rPr lang="en-US" sz="2000" dirty="0" err="1" smtClean="0"/>
              <a:t>özelliklede</a:t>
            </a:r>
            <a:r>
              <a:rPr lang="en-US" sz="2000" dirty="0" smtClean="0"/>
              <a:t> </a:t>
            </a:r>
            <a:r>
              <a:rPr lang="en-US" sz="2000" dirty="0" err="1" smtClean="0"/>
              <a:t>sinüs</a:t>
            </a:r>
            <a:r>
              <a:rPr lang="en-US" sz="2000" dirty="0" smtClean="0"/>
              <a:t> </a:t>
            </a:r>
            <a:r>
              <a:rPr lang="en-US" sz="2000" dirty="0" err="1" smtClean="0"/>
              <a:t>dune’larda</a:t>
            </a:r>
            <a:r>
              <a:rPr lang="en-US" sz="2000" dirty="0" smtClean="0"/>
              <a:t> </a:t>
            </a:r>
            <a:r>
              <a:rPr lang="en-US" sz="2000" dirty="0" err="1" smtClean="0"/>
              <a:t>oluşur</a:t>
            </a:r>
            <a:r>
              <a:rPr lang="en-US" sz="2000" dirty="0" smtClean="0"/>
              <a:t>. </a:t>
            </a:r>
            <a:endParaRPr lang="en-US" sz="2000" dirty="0"/>
          </a:p>
        </p:txBody>
      </p:sp>
      <p:sp>
        <p:nvSpPr>
          <p:cNvPr id="4" name="Dikdörtgen 3"/>
          <p:cNvSpPr/>
          <p:nvPr/>
        </p:nvSpPr>
        <p:spPr>
          <a:xfrm>
            <a:off x="952532" y="6391479"/>
            <a:ext cx="772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966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b="1" dirty="0" err="1">
                <a:solidFill>
                  <a:srgbClr val="000000"/>
                </a:solidFill>
              </a:rPr>
              <a:t>Dereceli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b="1" dirty="0" err="1">
                <a:solidFill>
                  <a:srgbClr val="000000"/>
                </a:solidFill>
              </a:rPr>
              <a:t>tabakalanma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sedimantasyon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esnasında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akıntı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hızının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değişmesine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bağlı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olarak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gelişirler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ki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tür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dereceli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tabakalanma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vardır</a:t>
            </a:r>
            <a:r>
              <a:rPr lang="en-US" sz="1800" dirty="0">
                <a:solidFill>
                  <a:srgbClr val="000000"/>
                </a:solidFill>
              </a:rPr>
              <a:t>. 1. </a:t>
            </a:r>
            <a:r>
              <a:rPr lang="en-US" sz="1800" dirty="0" err="1">
                <a:solidFill>
                  <a:srgbClr val="000000"/>
                </a:solidFill>
              </a:rPr>
              <a:t>tabaka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yukarısına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doğru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tane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boyunun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azalması</a:t>
            </a:r>
            <a:r>
              <a:rPr lang="en-US" sz="1800" dirty="0" smtClean="0">
                <a:solidFill>
                  <a:srgbClr val="000000"/>
                </a:solidFill>
              </a:rPr>
              <a:t>,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</a:rPr>
              <a:t>2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yukarıya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doğru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tüm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tanlerin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boylarının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azalması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Kalından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nceye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derecelenme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akıntının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aniden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durmasını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gösterir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dolayısıyla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türbiditlerde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sıkça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gözlenir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Azalan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akıntı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hızına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bağlı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derecelenme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akarsularda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taşkın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ovası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sedimanlarında</a:t>
            </a:r>
            <a:r>
              <a:rPr lang="en-US" sz="1800" dirty="0">
                <a:solidFill>
                  <a:srgbClr val="000000"/>
                </a:solidFill>
              </a:rPr>
              <a:t>, gel-</a:t>
            </a:r>
            <a:r>
              <a:rPr lang="en-US" sz="1800" dirty="0" err="1">
                <a:solidFill>
                  <a:srgbClr val="000000"/>
                </a:solidFill>
              </a:rPr>
              <a:t>git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düzlüklerinde</a:t>
            </a:r>
            <a:r>
              <a:rPr lang="en-US" sz="1800" dirty="0">
                <a:solidFill>
                  <a:srgbClr val="000000"/>
                </a:solidFill>
              </a:rPr>
              <a:t>, </a:t>
            </a:r>
            <a:r>
              <a:rPr lang="en-US" sz="1800" dirty="0" err="1">
                <a:solidFill>
                  <a:srgbClr val="000000"/>
                </a:solidFill>
              </a:rPr>
              <a:t>fırtınayı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takiben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sığ</a:t>
            </a:r>
            <a:r>
              <a:rPr lang="en-US" sz="1800" dirty="0">
                <a:solidFill>
                  <a:srgbClr val="000000"/>
                </a:solidFill>
              </a:rPr>
              <a:t/>
            </a:r>
            <a:br>
              <a:rPr lang="en-US" sz="1800" dirty="0">
                <a:solidFill>
                  <a:srgbClr val="000000"/>
                </a:solidFill>
              </a:rPr>
            </a:br>
            <a:r>
              <a:rPr lang="en-US" sz="1800" dirty="0" err="1">
                <a:solidFill>
                  <a:srgbClr val="000000"/>
                </a:solidFill>
              </a:rPr>
              <a:t>denizel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ortamlarda</a:t>
            </a:r>
            <a:r>
              <a:rPr lang="en-US" sz="1800" dirty="0">
                <a:solidFill>
                  <a:srgbClr val="000000"/>
                </a:solidFill>
              </a:rPr>
              <a:t> da </a:t>
            </a:r>
            <a:r>
              <a:rPr lang="en-US" sz="1800" dirty="0" err="1">
                <a:solidFill>
                  <a:srgbClr val="000000"/>
                </a:solidFill>
              </a:rPr>
              <a:t>görülür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b="1" dirty="0" err="1">
                <a:solidFill>
                  <a:srgbClr val="000000"/>
                </a:solidFill>
              </a:rPr>
              <a:t>Masif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b="1" dirty="0" err="1">
                <a:solidFill>
                  <a:srgbClr val="000000"/>
                </a:solidFill>
              </a:rPr>
              <a:t>tabakalanma</a:t>
            </a:r>
            <a:r>
              <a:rPr lang="en-US" sz="1800" b="1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tabakaların</a:t>
            </a:r>
            <a:r>
              <a:rPr lang="en-US" sz="1800" dirty="0">
                <a:solidFill>
                  <a:srgbClr val="000000"/>
                </a:solidFill>
              </a:rPr>
              <a:t> her </a:t>
            </a:r>
            <a:r>
              <a:rPr lang="en-US" sz="1800" dirty="0" err="1">
                <a:solidFill>
                  <a:srgbClr val="000000"/>
                </a:solidFill>
              </a:rPr>
              <a:t>hangi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bir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iç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yapıya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sahip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olmamaları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durumudur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Aslında</a:t>
            </a:r>
            <a:r>
              <a:rPr lang="en-US" sz="1800" dirty="0">
                <a:solidFill>
                  <a:srgbClr val="000000"/>
                </a:solidFill>
              </a:rPr>
              <a:t> her </a:t>
            </a:r>
            <a:r>
              <a:rPr lang="en-US" sz="1800" dirty="0" err="1">
                <a:solidFill>
                  <a:srgbClr val="000000"/>
                </a:solidFill>
              </a:rPr>
              <a:t>tabaka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genelde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uzaktan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masif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gözükür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Yakından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ve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dikkatli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inceleme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sonucu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tabakaların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iç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yapıları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görülebilir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Eğer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gerçekten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tabakalar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masif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ve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herhangi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bir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iç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yapıya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sahip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değilllerse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bu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çekim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akıntılarının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çok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ani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şekilde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durmalarını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ve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buna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bağlı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olarak</a:t>
            </a:r>
            <a:r>
              <a:rPr lang="en-US" sz="1800" dirty="0">
                <a:solidFill>
                  <a:srgbClr val="000000"/>
                </a:solidFill>
              </a:rPr>
              <a:t/>
            </a:r>
            <a:br>
              <a:rPr lang="en-US" sz="1800" dirty="0">
                <a:solidFill>
                  <a:srgbClr val="000000"/>
                </a:solidFill>
              </a:rPr>
            </a:br>
            <a:r>
              <a:rPr lang="en-US" sz="1800" dirty="0" err="1">
                <a:solidFill>
                  <a:srgbClr val="000000"/>
                </a:solidFill>
              </a:rPr>
              <a:t>ani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çökelmeyi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gösterir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r>
              <a:rPr lang="en-US" sz="1800" dirty="0" err="1">
                <a:solidFill>
                  <a:srgbClr val="000000"/>
                </a:solidFill>
              </a:rPr>
              <a:t>Ayrıca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masif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tabakalanma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ilksel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yapıların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daha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sonra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biyoturbasyon</a:t>
            </a:r>
            <a:r>
              <a:rPr lang="en-US" sz="1800" dirty="0" smtClean="0">
                <a:solidFill>
                  <a:srgbClr val="000000"/>
                </a:solidFill>
              </a:rPr>
              <a:t>,</a:t>
            </a:r>
            <a:r>
              <a:rPr lang="tr-TR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suyun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sistemden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atılması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veya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tekrar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kristallenme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ile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kaybedilmesi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sonucu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oluşabilir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br>
              <a:rPr lang="en-US" sz="1800" dirty="0">
                <a:solidFill>
                  <a:srgbClr val="000000"/>
                </a:solidFill>
              </a:rPr>
            </a:br>
            <a:endParaRPr lang="en-US" sz="1800" dirty="0"/>
          </a:p>
        </p:txBody>
      </p:sp>
      <p:sp>
        <p:nvSpPr>
          <p:cNvPr id="4" name="Dikdörtgen 3"/>
          <p:cNvSpPr/>
          <p:nvPr/>
        </p:nvSpPr>
        <p:spPr>
          <a:xfrm>
            <a:off x="952532" y="6391479"/>
            <a:ext cx="772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764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-321208"/>
            <a:ext cx="4896543" cy="711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01329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G:\Dersler\Alüvyal 2013\alüvyal ek\DSC_02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26155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G:\Dersler\Alüvyal 2013\alüvyal ek\IMG_07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6923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 descr="F:\KIZILIRMAK TÜBİTAK 2012\Kızılırmak agustos 2013\1\2\118___08\IMG_27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9622690" cy="6408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85155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:\KIZILIRMAK TÜBİTAK 2012\Kızılırmak agustos 2013\1\118___08\IMG_22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39" y="332656"/>
            <a:ext cx="9473454" cy="6309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2753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Tekne çapraz katman</a:t>
            </a:r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4130" y="1600200"/>
            <a:ext cx="67957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Masif</a:t>
            </a:r>
            <a:endParaRPr lang="tr-TR" dirty="0"/>
          </a:p>
        </p:txBody>
      </p:sp>
      <p:pic>
        <p:nvPicPr>
          <p:cNvPr id="2050" name="Picture 2" descr="E:\Masaüstü Bilgisayar Aralık 2012\2014\KIZILIRMAK TÜBİTAK 2012\Kızılırmak agustos 2013\1\118___08\IMG_26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8432248" cy="56158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4130" y="1600200"/>
            <a:ext cx="67957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248</Words>
  <Application>Microsoft Office PowerPoint</Application>
  <PresentationFormat>Ekran Gösterisi (4:3)</PresentationFormat>
  <Paragraphs>12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4" baseType="lpstr">
      <vt:lpstr>Ofis Teması</vt:lpstr>
      <vt:lpstr>Sedimanter yapılar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Tekne çapraz katman</vt:lpstr>
      <vt:lpstr>Masif</vt:lpstr>
      <vt:lpstr>Slayt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Sedimanter yapılar</dc:title>
  <dc:creator>Kullanıcı</dc:creator>
  <cp:lastModifiedBy>-</cp:lastModifiedBy>
  <cp:revision>8</cp:revision>
  <dcterms:created xsi:type="dcterms:W3CDTF">2020-01-31T20:16:58Z</dcterms:created>
  <dcterms:modified xsi:type="dcterms:W3CDTF">2020-02-06T11:41:39Z</dcterms:modified>
</cp:coreProperties>
</file>