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1"/>
  </p:sldMasterIdLst>
  <p:sldIdLst>
    <p:sldId id="256" r:id="rId2"/>
    <p:sldId id="262" r:id="rId3"/>
    <p:sldId id="259" r:id="rId4"/>
    <p:sldId id="261" r:id="rId5"/>
    <p:sldId id="260" r:id="rId6"/>
    <p:sldId id="258" r:id="rId7"/>
    <p:sldId id="266" r:id="rId8"/>
    <p:sldId id="265" r:id="rId9"/>
    <p:sldId id="264" r:id="rId10"/>
    <p:sldId id="267" r:id="rId11"/>
    <p:sldId id="263" r:id="rId12"/>
    <p:sldId id="257" r:id="rId13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20019" autoAdjust="0"/>
    <p:restoredTop sz="94660"/>
  </p:normalViewPr>
  <p:slideViewPr>
    <p:cSldViewPr snapToGrid="0">
      <p:cViewPr varScale="1">
        <p:scale>
          <a:sx n="88" d="100"/>
          <a:sy n="88" d="100"/>
        </p:scale>
        <p:origin x="-33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0" y="-7938"/>
            <a:ext cx="12192000" cy="6865938"/>
            <a:chOff x="0" y="-8467"/>
            <a:chExt cx="12192000" cy="6866467"/>
          </a:xfrm>
        </p:grpSpPr>
        <p:cxnSp>
          <p:nvCxnSpPr>
            <p:cNvPr id="5" name="Straight Connector 31"/>
            <p:cNvCxnSpPr/>
            <p:nvPr/>
          </p:nvCxnSpPr>
          <p:spPr>
            <a:xfrm>
              <a:off x="9371013" y="-528"/>
              <a:ext cx="1219200" cy="6858528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20"/>
            <p:cNvCxnSpPr/>
            <p:nvPr/>
          </p:nvCxnSpPr>
          <p:spPr>
            <a:xfrm flipH="1">
              <a:off x="7424738" y="3681168"/>
              <a:ext cx="4764087" cy="3176832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23"/>
            <p:cNvSpPr/>
            <p:nvPr/>
          </p:nvSpPr>
          <p:spPr>
            <a:xfrm>
              <a:off x="9182100" y="-8467"/>
              <a:ext cx="3006725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25"/>
            <p:cNvSpPr/>
            <p:nvPr/>
          </p:nvSpPr>
          <p:spPr>
            <a:xfrm>
              <a:off x="9602788" y="-8467"/>
              <a:ext cx="2589212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Isosceles Triangle 26"/>
            <p:cNvSpPr/>
            <p:nvPr/>
          </p:nvSpPr>
          <p:spPr>
            <a:xfrm>
              <a:off x="8932863" y="3047706"/>
              <a:ext cx="3259137" cy="3810294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27"/>
            <p:cNvSpPr/>
            <p:nvPr/>
          </p:nvSpPr>
          <p:spPr>
            <a:xfrm>
              <a:off x="9334500" y="-8467"/>
              <a:ext cx="2854325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28"/>
            <p:cNvSpPr/>
            <p:nvPr/>
          </p:nvSpPr>
          <p:spPr>
            <a:xfrm>
              <a:off x="10898188" y="-8467"/>
              <a:ext cx="1290637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Rectangle 29"/>
            <p:cNvSpPr/>
            <p:nvPr/>
          </p:nvSpPr>
          <p:spPr>
            <a:xfrm>
              <a:off x="10939463" y="-8467"/>
              <a:ext cx="1249362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Isosceles Triangle 30"/>
            <p:cNvSpPr/>
            <p:nvPr/>
          </p:nvSpPr>
          <p:spPr>
            <a:xfrm>
              <a:off x="10371138" y="3589086"/>
              <a:ext cx="1817687" cy="326891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18"/>
            <p:cNvSpPr/>
            <p:nvPr/>
          </p:nvSpPr>
          <p:spPr>
            <a:xfrm rot="10800000">
              <a:off x="0" y="-528"/>
              <a:ext cx="842963" cy="5666225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F96E3D-8E1F-4245-A26C-8317DBB8F7CF}" type="datetimeFigureOut">
              <a:rPr lang="en-US"/>
              <a:pPr>
                <a:defRPr/>
              </a:pPr>
              <a:t>10/16/2018</a:t>
            </a:fld>
            <a:endParaRPr lang="en-US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C092C1-A9BE-4A3B-B1C9-ED246D376AE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75DDC9-CE07-4FF4-A403-E231F6EA3415}" type="datetimeFigureOut">
              <a:rPr lang="en-US"/>
              <a:pPr>
                <a:defRPr/>
              </a:pPr>
              <a:t>10/16/2018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251ADD-4010-4349-820E-2F32D1DDEB6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032CD2-23F8-44A4-BAF4-887DD101BDA0}" type="datetimeFigureOut">
              <a:rPr lang="en-US"/>
              <a:pPr>
                <a:defRPr/>
              </a:pPr>
              <a:t>10/16/2018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218FAD-4AC0-4EED-B05B-B5A569F7436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E8F717-E5E0-445C-99D2-CA0EF7BA12AC}" type="datetimeFigureOut">
              <a:rPr lang="en-US"/>
              <a:pPr>
                <a:defRPr/>
              </a:pPr>
              <a:t>10/16/2018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E8FDF7-E850-489F-84FF-CEA0229F077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9238F0-3E3F-4395-8285-0731AF5B4335}" type="datetimeFigureOut">
              <a:rPr lang="en-US"/>
              <a:pPr>
                <a:defRPr/>
              </a:pPr>
              <a:t>10/16/2018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6AE508-A66A-4B35-81B8-31535CCFB9E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8E6F5F-356C-4DFF-8669-3E925511EDFC}" type="datetimeFigureOut">
              <a:rPr lang="en-US"/>
              <a:pPr>
                <a:defRPr/>
              </a:pPr>
              <a:t>10/16/2018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366AEC-38D6-4E05-9310-954A2397CFB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82C117-3F10-4B02-B7CC-D86CFE34233C}" type="datetimeFigureOut">
              <a:rPr lang="en-US"/>
              <a:pPr>
                <a:defRPr/>
              </a:pPr>
              <a:t>10/16/2018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10BAD8-5541-4741-9851-12ABC28BF73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333B01-4443-483D-8F14-BFFA68CB8966}" type="datetimeFigureOut">
              <a:rPr lang="en-US"/>
              <a:pPr>
                <a:defRPr/>
              </a:pPr>
              <a:t>10/16/2018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FF250E-F053-49D9-AE83-FDC8F913E6D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tr-TR" noProof="0" smtClean="0"/>
              <a:t>Resim eklemek için simgeyi tıklatın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DDFCC0-473B-4762-8F5E-052C537AEFAA}" type="datetimeFigureOut">
              <a:rPr lang="en-US"/>
              <a:pPr>
                <a:defRPr/>
              </a:pPr>
              <a:t>10/16/2018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0A45B5-C975-4CFF-8657-E08CE216A69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113092-E453-406C-9F23-AF5E9A8E41B8}" type="datetimeFigureOut">
              <a:rPr lang="en-US"/>
              <a:pPr>
                <a:defRPr/>
              </a:pPr>
              <a:t>10/16/2018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800559-0583-4A1C-AD95-5A9BAE7FC1E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9"/>
          <p:cNvSpPr txBox="1">
            <a:spLocks noChangeArrowheads="1"/>
          </p:cNvSpPr>
          <p:nvPr/>
        </p:nvSpPr>
        <p:spPr bwMode="auto">
          <a:xfrm>
            <a:off x="541338" y="790575"/>
            <a:ext cx="6096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en-US" sz="8000">
                <a:solidFill>
                  <a:srgbClr val="8ABAD4"/>
                </a:solidFill>
                <a:latin typeface="Arial" charset="0"/>
              </a:rPr>
              <a:t>“</a:t>
            </a:r>
          </a:p>
        </p:txBody>
      </p:sp>
      <p:sp>
        <p:nvSpPr>
          <p:cNvPr id="6" name="TextBox 21"/>
          <p:cNvSpPr txBox="1">
            <a:spLocks noChangeArrowheads="1"/>
          </p:cNvSpPr>
          <p:nvPr/>
        </p:nvSpPr>
        <p:spPr bwMode="auto">
          <a:xfrm>
            <a:off x="8893175" y="2886075"/>
            <a:ext cx="609600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en-US" sz="8000">
                <a:solidFill>
                  <a:srgbClr val="8ABAD4"/>
                </a:solidFill>
                <a:latin typeface="Arial" charset="0"/>
              </a:rPr>
              <a:t>”</a:t>
            </a:r>
            <a:endParaRPr lang="en-US">
              <a:solidFill>
                <a:srgbClr val="8ABAD4"/>
              </a:solidFill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6A4E37-4CE2-4EED-BB38-5A5D78F5A4AF}" type="datetimeFigureOut">
              <a:rPr lang="en-US"/>
              <a:pPr>
                <a:defRPr/>
              </a:pPr>
              <a:t>10/16/2018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C6ADAC41-575A-4399-AA0C-0E36FF09F99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093B4F-3CF1-4E06-9DBB-E6448D18ACCC}" type="datetimeFigureOut">
              <a:rPr lang="en-US"/>
              <a:pPr>
                <a:defRPr/>
              </a:pPr>
              <a:t>10/16/2018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BA41B-38D6-4EC5-A81C-9242301E600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3"/>
          <p:cNvSpPr txBox="1">
            <a:spLocks noChangeArrowheads="1"/>
          </p:cNvSpPr>
          <p:nvPr/>
        </p:nvSpPr>
        <p:spPr bwMode="auto">
          <a:xfrm>
            <a:off x="541338" y="790575"/>
            <a:ext cx="6096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en-US" sz="8000">
                <a:solidFill>
                  <a:srgbClr val="8ABAD4"/>
                </a:solidFill>
                <a:latin typeface="Arial" charset="0"/>
              </a:rPr>
              <a:t>“</a:t>
            </a:r>
          </a:p>
        </p:txBody>
      </p:sp>
      <p:sp>
        <p:nvSpPr>
          <p:cNvPr id="6" name="TextBox 24"/>
          <p:cNvSpPr txBox="1">
            <a:spLocks noChangeArrowheads="1"/>
          </p:cNvSpPr>
          <p:nvPr/>
        </p:nvSpPr>
        <p:spPr bwMode="auto">
          <a:xfrm>
            <a:off x="8893175" y="2886075"/>
            <a:ext cx="609600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en-US" sz="8000">
                <a:solidFill>
                  <a:srgbClr val="8ABAD4"/>
                </a:solidFill>
                <a:latin typeface="Arial" charset="0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7025F-72A0-4622-AB52-13214EEEED5F}" type="datetimeFigureOut">
              <a:rPr lang="en-US"/>
              <a:pPr>
                <a:defRPr/>
              </a:pPr>
              <a:t>10/16/2018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2D8BBC67-C54C-4F3B-9619-F3E52327911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5115EB-C0DB-4B44-8BF9-110F73CE5927}" type="datetimeFigureOut">
              <a:rPr lang="en-US"/>
              <a:pPr>
                <a:defRPr/>
              </a:pPr>
              <a:t>10/16/2018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543A26B2-60F3-4D82-A562-11A3B365EE2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C75E8A-1C97-4B72-BC6A-9FBA13BF22EF}" type="datetimeFigureOut">
              <a:rPr lang="en-US"/>
              <a:pPr>
                <a:defRPr/>
              </a:pPr>
              <a:t>10/16/2018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371233-EE2E-4F74-B935-3E2394B6930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7ABB82-1114-4CF4-B939-845A8338123B}" type="datetimeFigureOut">
              <a:rPr lang="en-US"/>
              <a:pPr>
                <a:defRPr/>
              </a:pPr>
              <a:t>10/16/2018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87086C-AB7B-44CA-B6EA-B71517791B7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6"/>
          <p:cNvGrpSpPr>
            <a:grpSpLocks/>
          </p:cNvGrpSpPr>
          <p:nvPr/>
        </p:nvGrpSpPr>
        <p:grpSpPr bwMode="auto">
          <a:xfrm>
            <a:off x="0" y="-7938"/>
            <a:ext cx="12192000" cy="6865938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3" y="-528"/>
              <a:ext cx="1219200" cy="6858528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4738" y="3681168"/>
              <a:ext cx="4764087" cy="3176832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2100" y="-8467"/>
              <a:ext cx="3006725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2788" y="-8467"/>
              <a:ext cx="2589212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863" y="3047706"/>
              <a:ext cx="3259137" cy="3810294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5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188" y="-8467"/>
              <a:ext cx="1290637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9463" y="-8467"/>
              <a:ext cx="1249362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138" y="3589086"/>
              <a:ext cx="1817687" cy="326891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2981"/>
              <a:ext cx="449263" cy="2845019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677863" y="609600"/>
            <a:ext cx="8596312" cy="132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başlık stili için tıklatın</a:t>
            </a:r>
            <a:endParaRPr lang="en-US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77863" y="2160588"/>
            <a:ext cx="8596312" cy="388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663" y="6042025"/>
            <a:ext cx="9112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A93FE3E-15F4-4A20-B70A-9BCE674CF555}" type="datetimeFigureOut">
              <a:rPr lang="en-US"/>
              <a:pPr>
                <a:defRPr/>
              </a:pPr>
              <a:t>10/16/2018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863" y="6042025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 dirty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89963" y="6042025"/>
            <a:ext cx="68421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chemeClr val="accent1"/>
                </a:solidFill>
              </a:defRPr>
            </a:lvl1pPr>
          </a:lstStyle>
          <a:p>
            <a:fld id="{B2BEFFB7-1A5D-41F8-AE8B-720E540D339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20" r:id="rId11"/>
    <p:sldLayoutId id="2147483715" r:id="rId12"/>
    <p:sldLayoutId id="2147483721" r:id="rId13"/>
    <p:sldLayoutId id="2147483716" r:id="rId14"/>
    <p:sldLayoutId id="2147483717" r:id="rId15"/>
    <p:sldLayoutId id="2147483718" r:id="rId16"/>
  </p:sldLayoutIdLst>
  <p:txStyles>
    <p:titleStyle>
      <a:lvl1pPr algn="l" defTabSz="457200" rtl="0" fontAlgn="base"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Unvan 1"/>
          <p:cNvSpPr>
            <a:spLocks noGrp="1"/>
          </p:cNvSpPr>
          <p:nvPr>
            <p:ph type="ctrTitle"/>
          </p:nvPr>
        </p:nvSpPr>
        <p:spPr>
          <a:xfrm>
            <a:off x="1506538" y="2871788"/>
            <a:ext cx="7767637" cy="1646237"/>
          </a:xfrm>
        </p:spPr>
        <p:txBody>
          <a:bodyPr/>
          <a:lstStyle/>
          <a:p>
            <a:r>
              <a:rPr lang="tr-TR" sz="6600" smtClean="0"/>
              <a:t>YAĞ TEKNOLOJİSİ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06538" y="4737100"/>
            <a:ext cx="7767637" cy="109696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tr-TR" sz="3200" dirty="0" smtClean="0"/>
              <a:t>PROF.DR. RECAİ ERCAN</a:t>
            </a:r>
            <a:endParaRPr lang="tr-TR" sz="3200" dirty="0"/>
          </a:p>
        </p:txBody>
      </p:sp>
      <p:pic>
        <p:nvPicPr>
          <p:cNvPr id="5124" name="Resim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48050" y="511175"/>
            <a:ext cx="3884613" cy="213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İçerik Yer Tutucusu 1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27038" y="1022350"/>
            <a:ext cx="8839200" cy="4843463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İçerik Yer Tutucusu 2"/>
          <p:cNvSpPr>
            <a:spLocks noGrp="1"/>
          </p:cNvSpPr>
          <p:nvPr>
            <p:ph idx="1"/>
          </p:nvPr>
        </p:nvSpPr>
        <p:spPr>
          <a:xfrm>
            <a:off x="427038" y="655638"/>
            <a:ext cx="8839200" cy="5576887"/>
          </a:xfrm>
        </p:spPr>
        <p:txBody>
          <a:bodyPr/>
          <a:lstStyle/>
          <a:p>
            <a:endParaRPr lang="tr-TR" smtClean="0"/>
          </a:p>
        </p:txBody>
      </p:sp>
      <p:pic>
        <p:nvPicPr>
          <p:cNvPr id="7171" name="Resim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7663" y="1050925"/>
            <a:ext cx="8997950" cy="406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İçerik Yer Tutucusu 1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81000" y="769938"/>
            <a:ext cx="8839200" cy="1965325"/>
          </a:xfrm>
        </p:spPr>
      </p:pic>
      <p:pic>
        <p:nvPicPr>
          <p:cNvPr id="8195" name="Resim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5963" y="2333625"/>
            <a:ext cx="8678862" cy="362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İçerik Yer Tutucusu 1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27038" y="1085850"/>
            <a:ext cx="8839200" cy="4716463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İçerik Yer Tutucusu 1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50838" y="654050"/>
            <a:ext cx="8839200" cy="2257425"/>
          </a:xfrm>
        </p:spPr>
      </p:pic>
      <p:pic>
        <p:nvPicPr>
          <p:cNvPr id="10243" name="Resim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838" y="2803525"/>
            <a:ext cx="8839200" cy="2503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İçerik Yer Tutucusu 1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944563"/>
            <a:ext cx="8816975" cy="4770437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İçerik Yer Tutucusu 1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98438" y="458788"/>
            <a:ext cx="8816975" cy="2755900"/>
          </a:xfrm>
        </p:spPr>
      </p:pic>
      <p:pic>
        <p:nvPicPr>
          <p:cNvPr id="12291" name="Resim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125" y="3214688"/>
            <a:ext cx="9015413" cy="316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İçerik Yer Tutucusu 1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617538"/>
            <a:ext cx="8816975" cy="5424487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İçerik Yer Tutucusu 1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93725" y="641350"/>
            <a:ext cx="8816975" cy="1536700"/>
          </a:xfrm>
        </p:spPr>
      </p:pic>
      <p:pic>
        <p:nvPicPr>
          <p:cNvPr id="14339" name="Resim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5425" y="2362200"/>
            <a:ext cx="9482138" cy="336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930275"/>
            <a:ext cx="8816975" cy="4686300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İçerik Yer Tutucusu 2"/>
          <p:cNvSpPr>
            <a:spLocks noGrp="1"/>
          </p:cNvSpPr>
          <p:nvPr>
            <p:ph idx="1"/>
          </p:nvPr>
        </p:nvSpPr>
        <p:spPr>
          <a:xfrm>
            <a:off x="427038" y="655638"/>
            <a:ext cx="8839200" cy="5576887"/>
          </a:xfrm>
        </p:spPr>
        <p:txBody>
          <a:bodyPr/>
          <a:lstStyle/>
          <a:p>
            <a:r>
              <a:rPr lang="tr-TR" sz="3600" smtClean="0"/>
              <a:t>BAŞARILAR…</a:t>
            </a:r>
          </a:p>
        </p:txBody>
      </p:sp>
      <p:pic>
        <p:nvPicPr>
          <p:cNvPr id="16387" name="Resim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95688" y="2035175"/>
            <a:ext cx="2774950" cy="391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Kristal">
  <a:themeElements>
    <a:clrScheme name="Açık Tonlar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Kristal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ristal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17</TotalTime>
  <Words>8</Words>
  <Application>Microsoft Office PowerPoint</Application>
  <PresentationFormat>Özel</PresentationFormat>
  <Paragraphs>3</Paragraphs>
  <Slides>12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12</vt:i4>
      </vt:variant>
    </vt:vector>
  </HeadingPairs>
  <TitlesOfParts>
    <vt:vector size="17" baseType="lpstr">
      <vt:lpstr>Trebuchet MS</vt:lpstr>
      <vt:lpstr>Arial</vt:lpstr>
      <vt:lpstr>Wingdings 3</vt:lpstr>
      <vt:lpstr>Calibri</vt:lpstr>
      <vt:lpstr>Kristal</vt:lpstr>
      <vt:lpstr>YAĞ TEKNOLOJİSİ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YAĞ TEKNOLOJİSİ</dc:title>
  <dc:creator>Zeynep Demiray</dc:creator>
  <cp:lastModifiedBy>pinar</cp:lastModifiedBy>
  <cp:revision>2</cp:revision>
  <dcterms:created xsi:type="dcterms:W3CDTF">2014-11-21T08:39:11Z</dcterms:created>
  <dcterms:modified xsi:type="dcterms:W3CDTF">2018-10-16T08:18:05Z</dcterms:modified>
</cp:coreProperties>
</file>