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0" r:id="rId6"/>
    <p:sldId id="257" r:id="rId7"/>
    <p:sldId id="258" r:id="rId8"/>
    <p:sldId id="259" r:id="rId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Alüvyal</a:t>
            </a:r>
            <a:r>
              <a:rPr lang="en-US" dirty="0"/>
              <a:t> </a:t>
            </a:r>
            <a:r>
              <a:rPr lang="en-US" dirty="0" err="1"/>
              <a:t>alanlarda</a:t>
            </a:r>
            <a:r>
              <a:rPr lang="en-US" dirty="0"/>
              <a:t> </a:t>
            </a:r>
            <a:r>
              <a:rPr lang="en-US" dirty="0" err="1"/>
              <a:t>jeoarkeoloji</a:t>
            </a:r>
            <a:r>
              <a:rPr lang="en-US" dirty="0"/>
              <a:t> </a:t>
            </a:r>
            <a:r>
              <a:rPr lang="en-US" dirty="0" err="1"/>
              <a:t>çalışmaları</a:t>
            </a: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11. hafta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6253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477142"/>
            <a:ext cx="4213905" cy="6192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78326"/>
            <a:ext cx="4557371" cy="6679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09069"/>
            <a:ext cx="4680520" cy="6778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D:\2019\Dicle\Şekiller\şekiller\DıclelokasyonDarAlan_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428"/>
            <a:ext cx="9144000" cy="64471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27290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D:\2019\Dicle\Şekiller\Asalat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6583"/>
            <a:ext cx="9144000" cy="53048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51707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D:\2019\Dicle\Şekiller\hakemiuse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6583"/>
            <a:ext cx="9144000" cy="53048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80349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D:\2019\Dicle\Şekiller\şekiller\greabdurrahman 2 tür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9534"/>
            <a:ext cx="9144000" cy="52989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2103230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</Words>
  <Application>Microsoft Office PowerPoint</Application>
  <PresentationFormat>Ekran Gösterisi (4:3)</PresentationFormat>
  <Paragraphs>2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Ofis Teması</vt:lpstr>
      <vt:lpstr>Alüvyal alanlarda jeoarkeoloji çalışmaları</vt:lpstr>
      <vt:lpstr>Slayt 2</vt:lpstr>
      <vt:lpstr>Slayt 3</vt:lpstr>
      <vt:lpstr>Slayt 4</vt:lpstr>
      <vt:lpstr>Slayt 5</vt:lpstr>
      <vt:lpstr>Slayt 6</vt:lpstr>
      <vt:lpstr>Slayt 7</vt:lpstr>
      <vt:lpstr>Slayt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Alüvyal alanlarda jeoarkeoloji çalışmaları</dc:title>
  <dc:creator>Kullanıcı</dc:creator>
  <cp:lastModifiedBy>-</cp:lastModifiedBy>
  <cp:revision>3</cp:revision>
  <dcterms:created xsi:type="dcterms:W3CDTF">2020-01-31T21:13:00Z</dcterms:created>
  <dcterms:modified xsi:type="dcterms:W3CDTF">2020-02-05T09:08:48Z</dcterms:modified>
</cp:coreProperties>
</file>