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1" r:id="rId2"/>
  </p:sldMasterIdLst>
  <p:sldIdLst>
    <p:sldId id="257" r:id="rId3"/>
    <p:sldId id="258" r:id="rId4"/>
    <p:sldId id="259" r:id="rId5"/>
    <p:sldId id="260" r:id="rId6"/>
    <p:sldId id="261" r:id="rId7"/>
    <p:sldId id="262" r:id="rId8"/>
    <p:sldId id="263" r:id="rId9"/>
    <p:sldId id="264" r:id="rId10"/>
  </p:sldIdLst>
  <p:sldSz cx="12192000" cy="6858000"/>
  <p:notesSz cx="6858000" cy="9144000"/>
  <p:defaultTextStyle>
    <a:defPPr>
      <a:defRPr lang="tr-T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3" autoAdjust="0"/>
    <p:restoredTop sz="94660"/>
  </p:normalViewPr>
  <p:slideViewPr>
    <p:cSldViewPr snapToGrid="0">
      <p:cViewPr varScale="1">
        <p:scale>
          <a:sx n="72" d="100"/>
          <a:sy n="72" d="100"/>
        </p:scale>
        <p:origin x="78" y="12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theme" Target="theme/theme1.xml"/><Relationship Id="rId3" Type="http://schemas.openxmlformats.org/officeDocument/2006/relationships/slide" Target="slides/slide1.xml"/><Relationship Id="rId7" Type="http://schemas.openxmlformats.org/officeDocument/2006/relationships/slide" Target="slides/slide5.xml"/><Relationship Id="rId12" Type="http://schemas.openxmlformats.org/officeDocument/2006/relationships/viewProps" Target="view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presProps" Target="presProps.xml"/><Relationship Id="rId5" Type="http://schemas.openxmlformats.org/officeDocument/2006/relationships/slide" Target="slides/slide3.xml"/><Relationship Id="rId10" Type="http://schemas.openxmlformats.org/officeDocument/2006/relationships/slide" Target="slides/slide8.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90489027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30035856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793532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809663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0752632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0764482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7759775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6778495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6044320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215014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01557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88695970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45909196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8466043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625204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71992771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6817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4627707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20207754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5877009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itle" preserve="1">
  <p:cSld name="Başlık Slaydı">
    <p:spTree>
      <p:nvGrpSpPr>
        <p:cNvPr id="1" name=""/>
        <p:cNvGrpSpPr/>
        <p:nvPr/>
      </p:nvGrpSpPr>
      <p:grpSpPr>
        <a:xfrm>
          <a:off x="0" y="0"/>
          <a:ext cx="0" cy="0"/>
          <a:chOff x="0" y="0"/>
          <a:chExt cx="0" cy="0"/>
        </a:xfrm>
      </p:grpSpPr>
      <p:grpSp>
        <p:nvGrpSpPr>
          <p:cNvPr id="10" name="Group 9"/>
          <p:cNvGrpSpPr/>
          <p:nvPr/>
        </p:nvGrpSpPr>
        <p:grpSpPr>
          <a:xfrm>
            <a:off x="0" y="0"/>
            <a:ext cx="12188825" cy="6872226"/>
            <a:chOff x="0" y="0"/>
            <a:chExt cx="12188825" cy="6872226"/>
          </a:xfrm>
        </p:grpSpPr>
        <p:pic>
          <p:nvPicPr>
            <p:cNvPr id="9" name="Picture 8" descr="HD-PanelTitle-V.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26" name="Rectangle 25"/>
            <p:cNvSpPr/>
            <p:nvPr/>
          </p:nvSpPr>
          <p:spPr>
            <a:xfrm>
              <a:off x="2328332" y="1540931"/>
              <a:ext cx="7543802" cy="3835401"/>
            </a:xfrm>
            <a:prstGeom prst="rect">
              <a:avLst/>
            </a:prstGeom>
            <a:noFill/>
            <a:ln w="15875">
              <a:miter lim="800000"/>
            </a:ln>
          </p:spPr>
          <p:style>
            <a:lnRef idx="1">
              <a:schemeClr val="accent1"/>
            </a:lnRef>
            <a:fillRef idx="3">
              <a:schemeClr val="accent1"/>
            </a:fillRef>
            <a:effectRef idx="2">
              <a:schemeClr val="accent1"/>
            </a:effectRef>
            <a:fontRef idx="minor">
              <a:schemeClr val="lt1"/>
            </a:fontRef>
          </p:style>
        </p:sp>
        <p:pic>
          <p:nvPicPr>
            <p:cNvPr id="17" name="Picture 16"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l="2" r="47673"/>
            <a:stretch/>
          </p:blipFill>
          <p:spPr>
            <a:xfrm rot="5400000">
              <a:off x="5245268" y="530352"/>
              <a:ext cx="1673352" cy="612648"/>
            </a:xfrm>
            <a:prstGeom prst="rect">
              <a:avLst/>
            </a:prstGeom>
          </p:spPr>
        </p:pic>
        <p:pic>
          <p:nvPicPr>
            <p:cNvPr id="18" name="Picture 17" descr="HDRibbonTitle-UniformTrim.png"/>
            <p:cNvPicPr>
              <a:picLocks noChangeAspect="1"/>
            </p:cNvPicPr>
            <p:nvPr/>
          </p:nvPicPr>
          <p:blipFill rotWithShape="1">
            <a:blip r:embed="rId3">
              <a:extLst>
                <a:ext uri="{28A0092B-C50C-407E-A947-70E740481C1C}">
                  <a14:useLocalDpi xmlns:a14="http://schemas.microsoft.com/office/drawing/2010/main" val="0"/>
                </a:ext>
              </a:extLst>
            </a:blip>
            <a:srcRect r="48819"/>
            <a:stretch/>
          </p:blipFill>
          <p:spPr>
            <a:xfrm rot="5400000">
              <a:off x="5263556" y="5747514"/>
              <a:ext cx="1636776" cy="612648"/>
            </a:xfrm>
            <a:prstGeom prst="rect">
              <a:avLst/>
            </a:prstGeom>
          </p:spPr>
        </p:pic>
      </p:grpSp>
      <p:sp>
        <p:nvSpPr>
          <p:cNvPr id="2" name="Title 1"/>
          <p:cNvSpPr>
            <a:spLocks noGrp="1"/>
          </p:cNvSpPr>
          <p:nvPr>
            <p:ph type="ctrTitle"/>
          </p:nvPr>
        </p:nvSpPr>
        <p:spPr>
          <a:xfrm>
            <a:off x="2692398" y="1871131"/>
            <a:ext cx="6815669" cy="1515533"/>
          </a:xfrm>
        </p:spPr>
        <p:txBody>
          <a:bodyPr anchor="b">
            <a:noAutofit/>
          </a:bodyPr>
          <a:lstStyle>
            <a:lvl1pPr algn="ctr">
              <a:defRPr sz="5400">
                <a:effectLst/>
              </a:defRPr>
            </a:lvl1pPr>
          </a:lstStyle>
          <a:p>
            <a:r>
              <a:rPr lang="tr-TR" smtClean="0"/>
              <a:t>Asıl başlık stili için tıklatın</a:t>
            </a:r>
            <a:endParaRPr lang="en-US" dirty="0"/>
          </a:p>
        </p:txBody>
      </p:sp>
      <p:sp>
        <p:nvSpPr>
          <p:cNvPr id="3" name="Subtitle 2"/>
          <p:cNvSpPr>
            <a:spLocks noGrp="1"/>
          </p:cNvSpPr>
          <p:nvPr>
            <p:ph type="subTitle" idx="1"/>
          </p:nvPr>
        </p:nvSpPr>
        <p:spPr>
          <a:xfrm>
            <a:off x="2692398" y="3657597"/>
            <a:ext cx="6815669" cy="1320802"/>
          </a:xfrm>
        </p:spPr>
        <p:txBody>
          <a:bodyPr anchor="t">
            <a:normAutofit/>
          </a:bodyPr>
          <a:lstStyle>
            <a:lvl1pPr marL="0" indent="0" algn="ctr">
              <a:buNone/>
              <a:defRPr sz="21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US" dirty="0"/>
          </a:p>
        </p:txBody>
      </p:sp>
      <p:sp>
        <p:nvSpPr>
          <p:cNvPr id="4" name="Date Placeholder 3"/>
          <p:cNvSpPr>
            <a:spLocks noGrp="1"/>
          </p:cNvSpPr>
          <p:nvPr>
            <p:ph type="dt" sz="half" idx="10"/>
          </p:nvPr>
        </p:nvSpPr>
        <p:spPr>
          <a:xfrm>
            <a:off x="7983232" y="5037663"/>
            <a:ext cx="897467" cy="279400"/>
          </a:xfrm>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a:xfrm>
            <a:off x="2692397" y="5037663"/>
            <a:ext cx="5214635" cy="279400"/>
          </a:xfrm>
        </p:spPr>
        <p:txBody>
          <a:bodyPr/>
          <a:lstStyle/>
          <a:p>
            <a:endParaRPr lang="en-US" dirty="0">
              <a:solidFill>
                <a:prstClr val="black"/>
              </a:solidFill>
            </a:endParaRPr>
          </a:p>
        </p:txBody>
      </p:sp>
      <p:sp>
        <p:nvSpPr>
          <p:cNvPr id="6" name="Slide Number Placeholder 5"/>
          <p:cNvSpPr>
            <a:spLocks noGrp="1"/>
          </p:cNvSpPr>
          <p:nvPr>
            <p:ph type="sldNum" sz="quarter" idx="12"/>
          </p:nvPr>
        </p:nvSpPr>
        <p:spPr>
          <a:xfrm>
            <a:off x="8956900" y="5037663"/>
            <a:ext cx="551167" cy="279400"/>
          </a:xfrm>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2692399" y="3522131"/>
            <a:ext cx="6815668" cy="0"/>
          </a:xfrm>
          <a:prstGeom prst="line">
            <a:avLst/>
          </a:prstGeom>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50246272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cxnSp>
        <p:nvCxnSpPr>
          <p:cNvPr id="7" name="Straight Connector 6"/>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52647F38-B617-4D2F-AE0A-013F0C4D2C5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E97799C9-84D9-46D2-A11E-BCF8A720529D}"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54445941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Title 1"/>
          <p:cNvSpPr>
            <a:spLocks noGrp="1"/>
          </p:cNvSpPr>
          <p:nvPr>
            <p:ph type="title"/>
          </p:nvPr>
        </p:nvSpPr>
        <p:spPr>
          <a:xfrm>
            <a:off x="2015069" y="1752606"/>
            <a:ext cx="8158688" cy="1822514"/>
          </a:xfrm>
        </p:spPr>
        <p:txBody>
          <a:bodyPr anchor="b">
            <a:normAutofit/>
          </a:bodyPr>
          <a:lstStyle>
            <a:lvl1pPr algn="ctr">
              <a:defRPr sz="44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2015067" y="3846051"/>
            <a:ext cx="8158690" cy="954547"/>
          </a:xfrm>
        </p:spPr>
        <p:txBody>
          <a:bodyPr anchor="t">
            <a:normAutofit/>
          </a:bodyPr>
          <a:lstStyle>
            <a:lvl1pPr marL="0" indent="0" algn="ctr">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2012723" y="3710585"/>
            <a:ext cx="8163380"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5235134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Content Placeholder 2"/>
          <p:cNvSpPr>
            <a:spLocks noGrp="1"/>
          </p:cNvSpPr>
          <p:nvPr>
            <p:ph sz="half" idx="1"/>
          </p:nvPr>
        </p:nvSpPr>
        <p:spPr>
          <a:xfrm>
            <a:off x="1298448"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Content Placeholder 3"/>
          <p:cNvSpPr>
            <a:spLocks noGrp="1"/>
          </p:cNvSpPr>
          <p:nvPr>
            <p:ph sz="half" idx="2"/>
          </p:nvPr>
        </p:nvSpPr>
        <p:spPr>
          <a:xfrm>
            <a:off x="6181344" y="2560320"/>
            <a:ext cx="4718304" cy="3310128"/>
          </a:xfrm>
        </p:spPr>
        <p:txBody>
          <a:bodyP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Date Placeholder 4"/>
          <p:cNvSpPr>
            <a:spLocks noGrp="1"/>
          </p:cNvSpPr>
          <p:nvPr>
            <p:ph type="dt" sz="half" idx="10"/>
          </p:nvPr>
        </p:nvSpPr>
        <p:spPr/>
        <p:txBody>
          <a:bodyPr/>
          <a:lstStyle/>
          <a:p>
            <a:fld id="{05BFA754-D5C3-4E66-96A6-867B257F58DC}"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5D84065D-F351-4B03-BD91-D8A6B8D4B362}" type="slidenum">
              <a:rPr lang="en-US" smtClean="0">
                <a:solidFill>
                  <a:prstClr val="black"/>
                </a:solidFill>
              </a:rPr>
              <a:pPr/>
              <a:t>‹#›</a:t>
            </a:fld>
            <a:endParaRPr lang="en-US" dirty="0">
              <a:solidFill>
                <a:prstClr val="black"/>
              </a:solidFill>
            </a:endParaRPr>
          </a:p>
        </p:txBody>
      </p:sp>
      <p:cxnSp>
        <p:nvCxnSpPr>
          <p:cNvPr id="8" name="Straight Connector 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07623654"/>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0"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Content Placeholder 3"/>
          <p:cNvSpPr>
            <a:spLocks noGrp="1"/>
          </p:cNvSpPr>
          <p:nvPr>
            <p:ph sz="half" idx="2"/>
          </p:nvPr>
        </p:nvSpPr>
        <p:spPr>
          <a:xfrm>
            <a:off x="1295400"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5" name="Text Placeholder 4"/>
          <p:cNvSpPr>
            <a:spLocks noGrp="1"/>
          </p:cNvSpPr>
          <p:nvPr>
            <p:ph type="body" sz="quarter" idx="3"/>
          </p:nvPr>
        </p:nvSpPr>
        <p:spPr>
          <a:xfrm>
            <a:off x="6180671" y="2658533"/>
            <a:ext cx="4718304" cy="576262"/>
          </a:xfrm>
        </p:spPr>
        <p:txBody>
          <a:bodyPr anchor="b">
            <a:noAutofit/>
          </a:bodyPr>
          <a:lstStyle>
            <a:lvl1pPr marL="0" indent="0">
              <a:buNone/>
              <a:defRPr sz="28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Content Placeholder 5"/>
          <p:cNvSpPr>
            <a:spLocks noGrp="1"/>
          </p:cNvSpPr>
          <p:nvPr>
            <p:ph sz="quarter" idx="4"/>
          </p:nvPr>
        </p:nvSpPr>
        <p:spPr>
          <a:xfrm>
            <a:off x="6180671" y="3243262"/>
            <a:ext cx="4718304" cy="2632605"/>
          </a:xfrm>
        </p:spPr>
        <p:txBody>
          <a:bodyPr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8" name="Footer Placeholder 7"/>
          <p:cNvSpPr>
            <a:spLocks noGrp="1"/>
          </p:cNvSpPr>
          <p:nvPr>
            <p:ph type="ftr" sz="quarter" idx="11"/>
          </p:nvPr>
        </p:nvSpPr>
        <p:spPr/>
        <p:txBody>
          <a:bodyPr/>
          <a:lstStyle/>
          <a:p>
            <a:endParaRPr lang="en-US" dirty="0">
              <a:solidFill>
                <a:prstClr val="black"/>
              </a:solidFill>
            </a:endParaRPr>
          </a:p>
        </p:txBody>
      </p:sp>
      <p:sp>
        <p:nvSpPr>
          <p:cNvPr id="9" name="Slide Number Placeholder 8"/>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8" name="Straight Connector 17"/>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8660996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tr-TR" smtClean="0"/>
              <a:t>Asıl başlık stili için tıklatın</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4" name="Footer Placeholder 3"/>
          <p:cNvSpPr>
            <a:spLocks noGrp="1"/>
          </p:cNvSpPr>
          <p:nvPr>
            <p:ph type="ftr" sz="quarter" idx="11"/>
          </p:nvPr>
        </p:nvSpPr>
        <p:spPr/>
        <p:txBody>
          <a:bodyPr/>
          <a:lstStyle/>
          <a:p>
            <a:endParaRPr lang="en-US" dirty="0">
              <a:solidFill>
                <a:prstClr val="black"/>
              </a:solidFill>
            </a:endParaRPr>
          </a:p>
        </p:txBody>
      </p:sp>
      <p:sp>
        <p:nvSpPr>
          <p:cNvPr id="5" name="Slide Number Placeholder 4"/>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83426290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3" name="Footer Placeholder 2"/>
          <p:cNvSpPr>
            <a:spLocks noGrp="1"/>
          </p:cNvSpPr>
          <p:nvPr>
            <p:ph type="ftr" sz="quarter" idx="11"/>
          </p:nvPr>
        </p:nvSpPr>
        <p:spPr/>
        <p:txBody>
          <a:bodyPr/>
          <a:lstStyle/>
          <a:p>
            <a:endParaRPr lang="en-US" dirty="0">
              <a:solidFill>
                <a:prstClr val="black"/>
              </a:solidFill>
            </a:endParaRPr>
          </a:p>
        </p:txBody>
      </p:sp>
      <p:sp>
        <p:nvSpPr>
          <p:cNvPr id="4" name="Slide Number Placeholder 3"/>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123978726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Title 1"/>
          <p:cNvSpPr>
            <a:spLocks noGrp="1"/>
          </p:cNvSpPr>
          <p:nvPr>
            <p:ph type="title"/>
          </p:nvPr>
        </p:nvSpPr>
        <p:spPr>
          <a:xfrm>
            <a:off x="1293811" y="1388534"/>
            <a:ext cx="3718455" cy="1371600"/>
          </a:xfrm>
        </p:spPr>
        <p:txBody>
          <a:bodyPr anchor="b">
            <a:normAutofit/>
          </a:bodyPr>
          <a:lstStyle>
            <a:lvl1pPr algn="ctr">
              <a:defRPr sz="2400" b="0"/>
            </a:lvl1pPr>
          </a:lstStyle>
          <a:p>
            <a:r>
              <a:rPr lang="tr-TR" smtClean="0"/>
              <a:t>Asıl başlık stili için tıklatın</a:t>
            </a:r>
            <a:endParaRPr lang="en-US" dirty="0"/>
          </a:p>
        </p:txBody>
      </p:sp>
      <p:sp>
        <p:nvSpPr>
          <p:cNvPr id="3" name="Content Placeholder 2"/>
          <p:cNvSpPr>
            <a:spLocks noGrp="1"/>
          </p:cNvSpPr>
          <p:nvPr>
            <p:ph idx="1"/>
          </p:nvPr>
        </p:nvSpPr>
        <p:spPr>
          <a:xfrm>
            <a:off x="5418668" y="982131"/>
            <a:ext cx="5469466" cy="4893735"/>
          </a:xfrm>
        </p:spPr>
        <p:txBody>
          <a:bodyPr anchor="ctr">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Text Placeholder 3"/>
          <p:cNvSpPr>
            <a:spLocks noGrp="1"/>
          </p:cNvSpPr>
          <p:nvPr>
            <p:ph type="body" sz="half" idx="2"/>
          </p:nvPr>
        </p:nvSpPr>
        <p:spPr>
          <a:xfrm>
            <a:off x="1293811" y="3031065"/>
            <a:ext cx="3718455" cy="2438404"/>
          </a:xfrm>
        </p:spPr>
        <p:txBody>
          <a:bodyPr anchor="t">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6" name="Straight Connector 15"/>
          <p:cNvCxnSpPr/>
          <p:nvPr/>
        </p:nvCxnSpPr>
        <p:spPr>
          <a:xfrm>
            <a:off x="1396169" y="2912533"/>
            <a:ext cx="35144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8307721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Title 1"/>
          <p:cNvSpPr>
            <a:spLocks noGrp="1"/>
          </p:cNvSpPr>
          <p:nvPr>
            <p:ph type="title"/>
          </p:nvPr>
        </p:nvSpPr>
        <p:spPr>
          <a:xfrm>
            <a:off x="1295399" y="1883832"/>
            <a:ext cx="6241816" cy="1371600"/>
          </a:xfrm>
        </p:spPr>
        <p:txBody>
          <a:bodyPr anchor="b">
            <a:normAutofit/>
          </a:bodyPr>
          <a:lstStyle>
            <a:lvl1pPr algn="ctr">
              <a:defRPr sz="2800" b="0"/>
            </a:lvl1pPr>
          </a:lstStyle>
          <a:p>
            <a:r>
              <a:rPr lang="tr-TR" smtClean="0"/>
              <a:t>Asıl başlık stili için tıklatın</a:t>
            </a:r>
            <a:endParaRPr lang="en-US" dirty="0"/>
          </a:p>
        </p:txBody>
      </p:sp>
      <p:sp>
        <p:nvSpPr>
          <p:cNvPr id="17" name="Picture Placeholder 2"/>
          <p:cNvSpPr>
            <a:spLocks noGrp="1" noChangeAspect="1"/>
          </p:cNvSpPr>
          <p:nvPr>
            <p:ph type="pic" idx="1"/>
          </p:nvPr>
        </p:nvSpPr>
        <p:spPr>
          <a:xfrm>
            <a:off x="8094831" y="1041400"/>
            <a:ext cx="3063347" cy="4775200"/>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399" y="3255432"/>
            <a:ext cx="6241816" cy="1828800"/>
          </a:xfrm>
        </p:spPr>
        <p:txBody>
          <a:bodyPr anchor="t">
            <a:normAutofit/>
          </a:bodyPr>
          <a:lstStyle>
            <a:lvl1pPr marL="0" indent="0" algn="ctr">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289046407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Yazılı Panoramik Resim">
    <p:spTree>
      <p:nvGrpSpPr>
        <p:cNvPr id="1" name=""/>
        <p:cNvGrpSpPr/>
        <p:nvPr/>
      </p:nvGrpSpPr>
      <p:grpSpPr>
        <a:xfrm>
          <a:off x="0" y="0"/>
          <a:ext cx="0" cy="0"/>
          <a:chOff x="0" y="0"/>
          <a:chExt cx="0" cy="0"/>
        </a:xfrm>
      </p:grpSpPr>
      <p:sp>
        <p:nvSpPr>
          <p:cNvPr id="2" name="Title 1"/>
          <p:cNvSpPr>
            <a:spLocks noGrp="1"/>
          </p:cNvSpPr>
          <p:nvPr>
            <p:ph type="title"/>
          </p:nvPr>
        </p:nvSpPr>
        <p:spPr>
          <a:xfrm>
            <a:off x="1295401" y="4815415"/>
            <a:ext cx="9609666" cy="566738"/>
          </a:xfrm>
        </p:spPr>
        <p:txBody>
          <a:bodyPr anchor="b">
            <a:normAutofit/>
          </a:bodyPr>
          <a:lstStyle>
            <a:lvl1pPr algn="ctr">
              <a:defRPr sz="2400" b="0"/>
            </a:lvl1pPr>
          </a:lstStyle>
          <a:p>
            <a:r>
              <a:rPr lang="tr-TR" smtClean="0"/>
              <a:t>Asıl başlık stili için tıklatın</a:t>
            </a:r>
            <a:endParaRPr lang="en-US" dirty="0"/>
          </a:p>
        </p:txBody>
      </p:sp>
      <p:sp>
        <p:nvSpPr>
          <p:cNvPr id="3" name="Picture Placeholder 2"/>
          <p:cNvSpPr>
            <a:spLocks noGrp="1" noChangeAspect="1"/>
          </p:cNvSpPr>
          <p:nvPr>
            <p:ph type="pic" idx="1"/>
          </p:nvPr>
        </p:nvSpPr>
        <p:spPr>
          <a:xfrm>
            <a:off x="1041427" y="1041399"/>
            <a:ext cx="10105972" cy="3335869"/>
          </a:xfrm>
          <a:prstGeom prst="roundRect">
            <a:avLst>
              <a:gd name="adj" fmla="val 0"/>
            </a:avLst>
          </a:prstGeom>
          <a:ln w="57150" cmpd="thickThin">
            <a:solidFill>
              <a:schemeClr val="tx1">
                <a:lumMod val="50000"/>
                <a:lumOff val="50000"/>
              </a:schemeClr>
            </a:solidFill>
            <a:miter lim="800000"/>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tr-TR" smtClean="0"/>
              <a:t>Resim eklemek için simgeyi tıklatın</a:t>
            </a:r>
            <a:endParaRPr lang="en-US" dirty="0"/>
          </a:p>
        </p:txBody>
      </p:sp>
      <p:sp>
        <p:nvSpPr>
          <p:cNvPr id="4" name="Text Placeholder 3"/>
          <p:cNvSpPr>
            <a:spLocks noGrp="1"/>
          </p:cNvSpPr>
          <p:nvPr>
            <p:ph type="body" sz="half" idx="2"/>
          </p:nvPr>
        </p:nvSpPr>
        <p:spPr>
          <a:xfrm>
            <a:off x="1295401" y="5382153"/>
            <a:ext cx="9609666" cy="493712"/>
          </a:xfrm>
        </p:spPr>
        <p:txBody>
          <a:bodyPr>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Date Placeholder 4"/>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6" name="Footer Placeholder 5"/>
          <p:cNvSpPr>
            <a:spLocks noGrp="1"/>
          </p:cNvSpPr>
          <p:nvPr>
            <p:ph type="ftr" sz="quarter" idx="11"/>
          </p:nvPr>
        </p:nvSpPr>
        <p:spPr/>
        <p:txBody>
          <a:bodyPr/>
          <a:lstStyle/>
          <a:p>
            <a:endParaRPr lang="en-US" dirty="0">
              <a:solidFill>
                <a:prstClr val="black"/>
              </a:solidFill>
            </a:endParaRPr>
          </a:p>
        </p:txBody>
      </p:sp>
      <p:sp>
        <p:nvSpPr>
          <p:cNvPr id="7" name="Slide Number Placeholder 6"/>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401929302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Başlık ve Resim Yazısı">
    <p:spTree>
      <p:nvGrpSpPr>
        <p:cNvPr id="1" name=""/>
        <p:cNvGrpSpPr/>
        <p:nvPr/>
      </p:nvGrpSpPr>
      <p:grpSpPr>
        <a:xfrm>
          <a:off x="0" y="0"/>
          <a:ext cx="0" cy="0"/>
          <a:chOff x="0" y="0"/>
          <a:chExt cx="0" cy="0"/>
        </a:xfrm>
      </p:grpSpPr>
      <p:sp>
        <p:nvSpPr>
          <p:cNvPr id="2" name="Title 1"/>
          <p:cNvSpPr>
            <a:spLocks noGrp="1"/>
          </p:cNvSpPr>
          <p:nvPr>
            <p:ph type="title"/>
          </p:nvPr>
        </p:nvSpPr>
        <p:spPr>
          <a:xfrm>
            <a:off x="1303868" y="982132"/>
            <a:ext cx="9592732" cy="2954868"/>
          </a:xfrm>
        </p:spPr>
        <p:txBody>
          <a:bodyPr anchor="ctr">
            <a:normAutofit/>
          </a:bodyPr>
          <a:lstStyle>
            <a:lvl1pPr algn="ctr">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303868" y="4343399"/>
            <a:ext cx="9592732"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104828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Resim Yazılı Alın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370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0" name="Text Placeholder 9"/>
          <p:cNvSpPr>
            <a:spLocks noGrp="1"/>
          </p:cNvSpPr>
          <p:nvPr>
            <p:ph type="body" sz="quarter" idx="13"/>
          </p:nvPr>
        </p:nvSpPr>
        <p:spPr>
          <a:xfrm>
            <a:off x="1674812" y="3352800"/>
            <a:ext cx="8839202" cy="584200"/>
          </a:xfrm>
        </p:spPr>
        <p:txBody>
          <a:bodyPr anchor="ctr">
            <a:normAutofit/>
          </a:bodyPr>
          <a:lstStyle>
            <a:lvl1pPr marL="0" indent="0" algn="r">
              <a:buFontTx/>
              <a:buNone/>
              <a:defRPr sz="20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tr-TR" smtClean="0"/>
              <a:t>Asıl metin stillerini düzenlemek için tıklatın</a:t>
            </a:r>
          </a:p>
        </p:txBody>
      </p:sp>
      <p:sp>
        <p:nvSpPr>
          <p:cNvPr id="3" name="Text Placeholder 2"/>
          <p:cNvSpPr>
            <a:spLocks noGrp="1"/>
          </p:cNvSpPr>
          <p:nvPr>
            <p:ph type="body" idx="1"/>
          </p:nvPr>
        </p:nvSpPr>
        <p:spPr>
          <a:xfrm>
            <a:off x="1295401" y="4343399"/>
            <a:ext cx="9609666" cy="1532467"/>
          </a:xfrm>
        </p:spPr>
        <p:txBody>
          <a:bodyPr anchor="ctr">
            <a:normAutofit/>
          </a:bodyPr>
          <a:lstStyle>
            <a:lvl1pPr marL="0" indent="0" algn="ctr">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4" name="TextBox 13"/>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5" name="TextBox 14"/>
          <p:cNvSpPr txBox="1"/>
          <p:nvPr/>
        </p:nvSpPr>
        <p:spPr>
          <a:xfrm>
            <a:off x="10600267" y="2827870"/>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19" name="Straight Connector 18"/>
          <p:cNvCxnSpPr/>
          <p:nvPr/>
        </p:nvCxnSpPr>
        <p:spPr>
          <a:xfrm>
            <a:off x="1396169" y="4140199"/>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4960729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295402" y="3308581"/>
            <a:ext cx="9609668" cy="1468800"/>
          </a:xfrm>
        </p:spPr>
        <p:txBody>
          <a:bodyPr anchor="b">
            <a:normAutofit/>
          </a:bodyPr>
          <a:lstStyle>
            <a:lvl1pPr algn="l">
              <a:defRPr sz="3200" b="0" cap="none"/>
            </a:lvl1pPr>
          </a:lstStyle>
          <a:p>
            <a:r>
              <a:rPr lang="tr-TR" smtClean="0"/>
              <a:t>Asıl başlık stili için tıklatın</a:t>
            </a:r>
            <a:endParaRPr lang="en-US" dirty="0"/>
          </a:p>
        </p:txBody>
      </p:sp>
      <p:sp>
        <p:nvSpPr>
          <p:cNvPr id="3" name="Text Placeholder 2"/>
          <p:cNvSpPr>
            <a:spLocks noGrp="1"/>
          </p:cNvSpPr>
          <p:nvPr>
            <p:ph type="body" idx="1"/>
          </p:nvPr>
        </p:nvSpPr>
        <p:spPr>
          <a:xfrm>
            <a:off x="1295401" y="4777381"/>
            <a:ext cx="9609668" cy="860400"/>
          </a:xfrm>
        </p:spPr>
        <p:txBody>
          <a:bodyPr anchor="t">
            <a:normAutofit/>
          </a:bodyPr>
          <a:lstStyle>
            <a:lvl1pPr marL="0" indent="0" algn="l">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Tree>
    <p:extLst>
      <p:ext uri="{BB962C8B-B14F-4D97-AF65-F5344CB8AC3E}">
        <p14:creationId xmlns:p14="http://schemas.microsoft.com/office/powerpoint/2010/main" val="80933640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Alıntı İsim Kartı">
    <p:spTree>
      <p:nvGrpSpPr>
        <p:cNvPr id="1" name=""/>
        <p:cNvGrpSpPr/>
        <p:nvPr/>
      </p:nvGrpSpPr>
      <p:grpSpPr>
        <a:xfrm>
          <a:off x="0" y="0"/>
          <a:ext cx="0" cy="0"/>
          <a:chOff x="0" y="0"/>
          <a:chExt cx="0" cy="0"/>
        </a:xfrm>
      </p:grpSpPr>
      <p:sp>
        <p:nvSpPr>
          <p:cNvPr id="2" name="Title 1"/>
          <p:cNvSpPr>
            <a:spLocks noGrp="1"/>
          </p:cNvSpPr>
          <p:nvPr>
            <p:ph type="title"/>
          </p:nvPr>
        </p:nvSpPr>
        <p:spPr>
          <a:xfrm>
            <a:off x="1446213" y="982132"/>
            <a:ext cx="9296398" cy="2243668"/>
          </a:xfrm>
        </p:spPr>
        <p:txBody>
          <a:bodyPr anchor="ctr">
            <a:normAutofit/>
          </a:bodyPr>
          <a:lstStyle>
            <a:lvl1pPr algn="ctr">
              <a:defRPr sz="3200" b="0" cap="none">
                <a:solidFill>
                  <a:schemeClr val="tx1"/>
                </a:solidFill>
              </a:defRPr>
            </a:lvl1pPr>
          </a:lstStyle>
          <a:p>
            <a:r>
              <a:rPr lang="tr-TR" smtClean="0"/>
              <a:t>Asıl başlık stili için tıklatın</a:t>
            </a:r>
            <a:endParaRPr lang="en-US" dirty="0"/>
          </a:p>
        </p:txBody>
      </p:sp>
      <p:sp>
        <p:nvSpPr>
          <p:cNvPr id="16" name="Text Placeholder 2"/>
          <p:cNvSpPr>
            <a:spLocks noGrp="1"/>
          </p:cNvSpPr>
          <p:nvPr>
            <p:ph type="body" idx="13"/>
          </p:nvPr>
        </p:nvSpPr>
        <p:spPr>
          <a:xfrm>
            <a:off x="1295401" y="3639312"/>
            <a:ext cx="9609668" cy="886968"/>
          </a:xfrm>
        </p:spPr>
        <p:txBody>
          <a:bodyPr anchor="b">
            <a:normAutofit/>
          </a:bodyPr>
          <a:lstStyle>
            <a:lvl1pPr marL="0" indent="0" algn="l">
              <a:spcBef>
                <a:spcPts val="0"/>
              </a:spcBef>
              <a:buNone/>
              <a:defRPr sz="24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1" y="4529667"/>
            <a:ext cx="9609668" cy="1346200"/>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sp>
        <p:nvSpPr>
          <p:cNvPr id="12" name="TextBox 11"/>
          <p:cNvSpPr txBox="1"/>
          <p:nvPr/>
        </p:nvSpPr>
        <p:spPr>
          <a:xfrm>
            <a:off x="862013" y="879961"/>
            <a:ext cx="609600" cy="584776"/>
          </a:xfrm>
          <a:prstGeom prst="rect">
            <a:avLst/>
          </a:prstGeom>
        </p:spPr>
        <p:txBody>
          <a:bodyPr vert="horz" lIns="91440" tIns="45720" rIns="91440" bIns="45720" rtlCol="0" anchor="ctr">
            <a:noAutofit/>
          </a:bodyPr>
          <a:lstStyle/>
          <a:p>
            <a:pPr defTabSz="457200"/>
            <a:r>
              <a:rPr lang="en-US" sz="8000" dirty="0">
                <a:solidFill>
                  <a:prstClr val="black"/>
                </a:solidFill>
              </a:rPr>
              <a:t>“</a:t>
            </a:r>
          </a:p>
        </p:txBody>
      </p:sp>
      <p:sp>
        <p:nvSpPr>
          <p:cNvPr id="13" name="TextBox 12"/>
          <p:cNvSpPr txBox="1"/>
          <p:nvPr/>
        </p:nvSpPr>
        <p:spPr>
          <a:xfrm>
            <a:off x="10600267" y="2599261"/>
            <a:ext cx="609600" cy="584776"/>
          </a:xfrm>
          <a:prstGeom prst="rect">
            <a:avLst/>
          </a:prstGeom>
        </p:spPr>
        <p:txBody>
          <a:bodyPr vert="horz" lIns="91440" tIns="45720" rIns="91440" bIns="45720" rtlCol="0" anchor="ctr">
            <a:noAutofit/>
          </a:bodyPr>
          <a:lstStyle/>
          <a:p>
            <a:pPr algn="r" defTabSz="457200"/>
            <a:r>
              <a:rPr lang="en-US" sz="8000" dirty="0">
                <a:solidFill>
                  <a:prstClr val="black"/>
                </a:solidFill>
              </a:rPr>
              <a:t>”</a:t>
            </a:r>
          </a:p>
        </p:txBody>
      </p:sp>
      <p:cxnSp>
        <p:nvCxnSpPr>
          <p:cNvPr id="26" name="Straight Connector 25"/>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172692262"/>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Doğru veya Yanlış">
    <p:spTree>
      <p:nvGrpSpPr>
        <p:cNvPr id="1" name=""/>
        <p:cNvGrpSpPr/>
        <p:nvPr/>
      </p:nvGrpSpPr>
      <p:grpSpPr>
        <a:xfrm>
          <a:off x="0" y="0"/>
          <a:ext cx="0" cy="0"/>
          <a:chOff x="0" y="0"/>
          <a:chExt cx="0" cy="0"/>
        </a:xfrm>
      </p:grpSpPr>
      <p:sp>
        <p:nvSpPr>
          <p:cNvPr id="2" name="Title 1"/>
          <p:cNvSpPr>
            <a:spLocks noGrp="1"/>
          </p:cNvSpPr>
          <p:nvPr>
            <p:ph type="title"/>
          </p:nvPr>
        </p:nvSpPr>
        <p:spPr>
          <a:xfrm>
            <a:off x="1295401" y="982132"/>
            <a:ext cx="9609666" cy="2243668"/>
          </a:xfrm>
        </p:spPr>
        <p:txBody>
          <a:bodyPr vert="horz" lIns="91440" tIns="45720" rIns="91440" bIns="45720" rtlCol="0" anchor="ctr">
            <a:normAutofit/>
          </a:bodyPr>
          <a:lstStyle>
            <a:lvl1pPr>
              <a:defRPr lang="en-US" b="0" dirty="0"/>
            </a:lvl1pPr>
          </a:lstStyle>
          <a:p>
            <a:pPr marL="0" lvl="0"/>
            <a:r>
              <a:rPr lang="tr-TR" smtClean="0"/>
              <a:t>Asıl başlık stili için tıklatın</a:t>
            </a:r>
            <a:endParaRPr lang="en-US" dirty="0"/>
          </a:p>
        </p:txBody>
      </p:sp>
      <p:sp>
        <p:nvSpPr>
          <p:cNvPr id="14" name="Text Placeholder 2"/>
          <p:cNvSpPr>
            <a:spLocks noGrp="1"/>
          </p:cNvSpPr>
          <p:nvPr>
            <p:ph type="body" idx="13"/>
          </p:nvPr>
        </p:nvSpPr>
        <p:spPr>
          <a:xfrm>
            <a:off x="1295401" y="3630168"/>
            <a:ext cx="9609668" cy="841248"/>
          </a:xfrm>
        </p:spPr>
        <p:txBody>
          <a:bodyPr anchor="b">
            <a:normAutofit/>
          </a:bodyPr>
          <a:lstStyle>
            <a:lvl1pPr marL="0" indent="0" algn="l">
              <a:spcBef>
                <a:spcPts val="0"/>
              </a:spcBef>
              <a:buNone/>
              <a:defRPr sz="2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3" name="Text Placeholder 2"/>
          <p:cNvSpPr>
            <a:spLocks noGrp="1"/>
          </p:cNvSpPr>
          <p:nvPr>
            <p:ph type="body" idx="1"/>
          </p:nvPr>
        </p:nvSpPr>
        <p:spPr>
          <a:xfrm>
            <a:off x="1295400" y="4470399"/>
            <a:ext cx="9609670" cy="1405467"/>
          </a:xfrm>
        </p:spPr>
        <p:txBody>
          <a:bodyPr anchor="t">
            <a:norm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5" name="Straight Connector 14"/>
          <p:cNvCxnSpPr/>
          <p:nvPr/>
        </p:nvCxnSpPr>
        <p:spPr>
          <a:xfrm>
            <a:off x="1396169" y="3429000"/>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398431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vl1pPr>
          </a:lstStyle>
          <a:p>
            <a:r>
              <a:rPr lang="tr-TR" smtClean="0"/>
              <a:t>Asıl başlık stili için tıklatın</a:t>
            </a:r>
            <a:endParaRPr lang="en-US" dirty="0"/>
          </a:p>
        </p:txBody>
      </p:sp>
      <p:sp>
        <p:nvSpPr>
          <p:cNvPr id="3" name="Vertical Text Placeholder 2"/>
          <p:cNvSpPr>
            <a:spLocks noGrp="1"/>
          </p:cNvSpPr>
          <p:nvPr>
            <p:ph type="body" orient="vert" idx="1"/>
          </p:nvPr>
        </p:nvSpPr>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1396169" y="2421466"/>
            <a:ext cx="9407298" cy="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91726236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9356" y="982131"/>
            <a:ext cx="1890895" cy="4893735"/>
          </a:xfrm>
        </p:spPr>
        <p:txBody>
          <a:bodyPr vert="eaVert"/>
          <a:lstStyle/>
          <a:p>
            <a:r>
              <a:rPr lang="tr-TR" smtClean="0"/>
              <a:t>Asıl başlık stili için tıklatın</a:t>
            </a:r>
            <a:endParaRPr lang="en-US" dirty="0"/>
          </a:p>
        </p:txBody>
      </p:sp>
      <p:sp>
        <p:nvSpPr>
          <p:cNvPr id="3" name="Vertical Text Placeholder 2"/>
          <p:cNvSpPr>
            <a:spLocks noGrp="1"/>
          </p:cNvSpPr>
          <p:nvPr>
            <p:ph type="body" orient="vert" idx="1"/>
          </p:nvPr>
        </p:nvSpPr>
        <p:spPr>
          <a:xfrm>
            <a:off x="1295398" y="982132"/>
            <a:ext cx="7433025" cy="4893734"/>
          </a:xfrm>
        </p:spPr>
        <p:txBody>
          <a:bodyPr vert="eaVert" ancho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smtClean="0">
                <a:solidFill>
                  <a:prstClr val="black"/>
                </a:solidFill>
              </a:rPr>
              <a:pPr/>
              <a:t>10/29/2017</a:t>
            </a:fld>
            <a:endParaRPr lang="en-US" dirty="0">
              <a:solidFill>
                <a:prstClr val="black"/>
              </a:solidFill>
            </a:endParaRPr>
          </a:p>
        </p:txBody>
      </p:sp>
      <p:sp>
        <p:nvSpPr>
          <p:cNvPr id="5" name="Footer Placeholder 4"/>
          <p:cNvSpPr>
            <a:spLocks noGrp="1"/>
          </p:cNvSpPr>
          <p:nvPr>
            <p:ph type="ftr" sz="quarter" idx="11"/>
          </p:nvPr>
        </p:nvSpPr>
        <p:spPr/>
        <p:txBody>
          <a:bodyPr/>
          <a:lstStyle/>
          <a:p>
            <a:endParaRPr lang="en-US" dirty="0">
              <a:solidFill>
                <a:prstClr val="black"/>
              </a:solidFill>
            </a:endParaRPr>
          </a:p>
        </p:txBody>
      </p:sp>
      <p:sp>
        <p:nvSpPr>
          <p:cNvPr id="6" name="Slide Number Placeholder 5"/>
          <p:cNvSpPr>
            <a:spLocks noGrp="1"/>
          </p:cNvSpPr>
          <p:nvPr>
            <p:ph type="sldNum" sz="quarter" idx="12"/>
          </p:nvPr>
        </p:nvSpPr>
        <p:spPr/>
        <p:txBody>
          <a:bodyPr/>
          <a:lstStyle/>
          <a:p>
            <a:fld id="{D57F1E4F-1CFF-5643-939E-217C01CDF565}" type="slidenum">
              <a:rPr lang="en-US" smtClean="0">
                <a:solidFill>
                  <a:prstClr val="black"/>
                </a:solidFill>
              </a:rPr>
              <a:pPr/>
              <a:t>‹#›</a:t>
            </a:fld>
            <a:endParaRPr lang="en-US" dirty="0">
              <a:solidFill>
                <a:prstClr val="black"/>
              </a:solidFill>
            </a:endParaRPr>
          </a:p>
        </p:txBody>
      </p:sp>
      <p:cxnSp>
        <p:nvCxnSpPr>
          <p:cNvPr id="14" name="Straight Connector 13"/>
          <p:cNvCxnSpPr/>
          <p:nvPr/>
        </p:nvCxnSpPr>
        <p:spPr>
          <a:xfrm>
            <a:off x="8863890" y="990600"/>
            <a:ext cx="0" cy="4876800"/>
          </a:xfrm>
          <a:prstGeom prst="line">
            <a:avLst/>
          </a:prstGeom>
          <a:ln w="15875"/>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05443290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fourObj">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2540000" y="228600"/>
            <a:ext cx="9448800" cy="1447800"/>
          </a:xfrm>
        </p:spPr>
        <p:txBody>
          <a:bodyPr/>
          <a:lstStyle/>
          <a:p>
            <a:r>
              <a:rPr lang="en-US" smtClean="0"/>
              <a:t>Click to edit Master title style</a:t>
            </a:r>
            <a:endParaRPr lang="tr-TR"/>
          </a:p>
        </p:txBody>
      </p:sp>
      <p:sp>
        <p:nvSpPr>
          <p:cNvPr id="3" name="Content Placeholder 2"/>
          <p:cNvSpPr>
            <a:spLocks noGrp="1"/>
          </p:cNvSpPr>
          <p:nvPr>
            <p:ph sz="quarter" idx="1"/>
          </p:nvPr>
        </p:nvSpPr>
        <p:spPr>
          <a:xfrm>
            <a:off x="8826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8826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Content Placeholder 5"/>
          <p:cNvSpPr>
            <a:spLocks noGrp="1"/>
          </p:cNvSpPr>
          <p:nvPr>
            <p:ph sz="quarter" idx="4"/>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7"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8"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9" name="Rectangle 16"/>
          <p:cNvSpPr>
            <a:spLocks noGrp="1" noChangeArrowheads="1"/>
          </p:cNvSpPr>
          <p:nvPr>
            <p:ph type="sldNum" sz="quarter" idx="12"/>
          </p:nvPr>
        </p:nvSpPr>
        <p:spPr>
          <a:ln/>
        </p:spPr>
        <p:txBody>
          <a:bodyPr/>
          <a:lstStyle>
            <a:lvl1pPr>
              <a:defRPr/>
            </a:lvl1pPr>
          </a:lstStyle>
          <a:p>
            <a:pPr>
              <a:defRPr/>
            </a:pPr>
            <a:fld id="{048BD47C-A670-4F09-B052-0C3AA64EF39F}"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106735994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ext Placeholder 2"/>
          <p:cNvSpPr>
            <a:spLocks noGrp="1"/>
          </p:cNvSpPr>
          <p:nvPr>
            <p:ph type="body" sz="half" idx="1"/>
          </p:nvPr>
        </p:nvSpPr>
        <p:spPr>
          <a:xfrm>
            <a:off x="882651" y="1905000"/>
            <a:ext cx="5080000" cy="4114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4" name="Content Placeholder 3"/>
          <p:cNvSpPr>
            <a:spLocks noGrp="1"/>
          </p:cNvSpPr>
          <p:nvPr>
            <p:ph sz="quarter" idx="2"/>
          </p:nvPr>
        </p:nvSpPr>
        <p:spPr>
          <a:xfrm>
            <a:off x="6165851" y="19050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5" name="Content Placeholder 4"/>
          <p:cNvSpPr>
            <a:spLocks noGrp="1"/>
          </p:cNvSpPr>
          <p:nvPr>
            <p:ph sz="quarter" idx="3"/>
          </p:nvPr>
        </p:nvSpPr>
        <p:spPr>
          <a:xfrm>
            <a:off x="6165851" y="4038600"/>
            <a:ext cx="5080000" cy="1981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tr-TR"/>
          </a:p>
        </p:txBody>
      </p:sp>
      <p:sp>
        <p:nvSpPr>
          <p:cNvPr id="6"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7"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8" name="Rectangle 16"/>
          <p:cNvSpPr>
            <a:spLocks noGrp="1" noChangeArrowheads="1"/>
          </p:cNvSpPr>
          <p:nvPr>
            <p:ph type="sldNum" sz="quarter" idx="12"/>
          </p:nvPr>
        </p:nvSpPr>
        <p:spPr>
          <a:ln/>
        </p:spPr>
        <p:txBody>
          <a:bodyPr/>
          <a:lstStyle>
            <a:lvl1pPr>
              <a:defRPr/>
            </a:lvl1pPr>
          </a:lstStyle>
          <a:p>
            <a:pPr>
              <a:defRPr/>
            </a:pPr>
            <a:fld id="{3A7168C0-D822-4F38-99D0-10F6DF0CD4D5}"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548261102"/>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2540000" y="228600"/>
            <a:ext cx="9448800" cy="1447800"/>
          </a:xfrm>
        </p:spPr>
        <p:txBody>
          <a:bodyPr/>
          <a:lstStyle/>
          <a:p>
            <a:r>
              <a:rPr lang="en-US" smtClean="0"/>
              <a:t>Click to edit Master title style</a:t>
            </a:r>
            <a:endParaRPr lang="tr-TR"/>
          </a:p>
        </p:txBody>
      </p:sp>
      <p:sp>
        <p:nvSpPr>
          <p:cNvPr id="3" name="Table Placeholder 2"/>
          <p:cNvSpPr>
            <a:spLocks noGrp="1"/>
          </p:cNvSpPr>
          <p:nvPr>
            <p:ph type="tbl" idx="1"/>
          </p:nvPr>
        </p:nvSpPr>
        <p:spPr>
          <a:xfrm>
            <a:off x="882651" y="1905000"/>
            <a:ext cx="10363200" cy="4114800"/>
          </a:xfrm>
        </p:spPr>
        <p:txBody>
          <a:bodyPr/>
          <a:lstStyle/>
          <a:p>
            <a:pPr lvl="0"/>
            <a:endParaRPr lang="tr-TR" noProof="0" smtClean="0"/>
          </a:p>
        </p:txBody>
      </p:sp>
      <p:sp>
        <p:nvSpPr>
          <p:cNvPr id="4" name="Rectangle 14"/>
          <p:cNvSpPr>
            <a:spLocks noGrp="1" noChangeArrowheads="1"/>
          </p:cNvSpPr>
          <p:nvPr>
            <p:ph type="dt" sz="half" idx="10"/>
          </p:nvPr>
        </p:nvSpPr>
        <p:spPr>
          <a:ln/>
        </p:spPr>
        <p:txBody>
          <a:bodyPr/>
          <a:lstStyle>
            <a:lvl1pPr>
              <a:defRPr/>
            </a:lvl1pPr>
          </a:lstStyle>
          <a:p>
            <a:pPr>
              <a:defRPr/>
            </a:pPr>
            <a:endParaRPr lang="tr-TR">
              <a:solidFill>
                <a:prstClr val="black"/>
              </a:solidFill>
            </a:endParaRPr>
          </a:p>
        </p:txBody>
      </p:sp>
      <p:sp>
        <p:nvSpPr>
          <p:cNvPr id="5" name="Rectangle 15"/>
          <p:cNvSpPr>
            <a:spLocks noGrp="1" noChangeArrowheads="1"/>
          </p:cNvSpPr>
          <p:nvPr>
            <p:ph type="ftr" sz="quarter" idx="11"/>
          </p:nvPr>
        </p:nvSpPr>
        <p:spPr>
          <a:ln/>
        </p:spPr>
        <p:txBody>
          <a:bodyPr/>
          <a:lstStyle>
            <a:lvl1pPr>
              <a:defRPr/>
            </a:lvl1pPr>
          </a:lstStyle>
          <a:p>
            <a:pPr>
              <a:defRPr/>
            </a:pPr>
            <a:endParaRPr lang="tr-TR">
              <a:solidFill>
                <a:prstClr val="black"/>
              </a:solidFill>
            </a:endParaRPr>
          </a:p>
        </p:txBody>
      </p:sp>
      <p:sp>
        <p:nvSpPr>
          <p:cNvPr id="6" name="Rectangle 16"/>
          <p:cNvSpPr>
            <a:spLocks noGrp="1" noChangeArrowheads="1"/>
          </p:cNvSpPr>
          <p:nvPr>
            <p:ph type="sldNum" sz="quarter" idx="12"/>
          </p:nvPr>
        </p:nvSpPr>
        <p:spPr>
          <a:ln/>
        </p:spPr>
        <p:txBody>
          <a:bodyPr/>
          <a:lstStyle>
            <a:lvl1pPr>
              <a:defRPr/>
            </a:lvl1pPr>
          </a:lstStyle>
          <a:p>
            <a:pPr>
              <a:defRPr/>
            </a:pPr>
            <a:fld id="{61D6CDFE-DADE-4E83-B900-7C1DF4D81A31}" type="slidenum">
              <a:rPr lang="tr-TR" altLang="tr-TR">
                <a:solidFill>
                  <a:prstClr val="black"/>
                </a:solidFill>
              </a:rPr>
              <a:pPr>
                <a:defRPr/>
              </a:pPr>
              <a:t>‹#›</a:t>
            </a:fld>
            <a:endParaRPr lang="tr-TR" altLang="tr-TR">
              <a:solidFill>
                <a:prstClr val="black"/>
              </a:solidFill>
            </a:endParaRPr>
          </a:p>
        </p:txBody>
      </p:sp>
    </p:spTree>
    <p:extLst>
      <p:ext uri="{BB962C8B-B14F-4D97-AF65-F5344CB8AC3E}">
        <p14:creationId xmlns:p14="http://schemas.microsoft.com/office/powerpoint/2010/main" val="294304891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theme" Target="../theme/theme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4.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8.xml"/><Relationship Id="rId13" Type="http://schemas.openxmlformats.org/officeDocument/2006/relationships/slideLayout" Target="../slideLayouts/slideLayout33.xml"/><Relationship Id="rId18" Type="http://schemas.openxmlformats.org/officeDocument/2006/relationships/slideLayout" Target="../slideLayouts/slideLayout38.xml"/><Relationship Id="rId3" Type="http://schemas.openxmlformats.org/officeDocument/2006/relationships/slideLayout" Target="../slideLayouts/slideLayout23.xml"/><Relationship Id="rId21" Type="http://schemas.openxmlformats.org/officeDocument/2006/relationships/theme" Target="../theme/theme2.xml"/><Relationship Id="rId7" Type="http://schemas.openxmlformats.org/officeDocument/2006/relationships/slideLayout" Target="../slideLayouts/slideLayout27.xml"/><Relationship Id="rId12" Type="http://schemas.openxmlformats.org/officeDocument/2006/relationships/slideLayout" Target="../slideLayouts/slideLayout32.xml"/><Relationship Id="rId17" Type="http://schemas.openxmlformats.org/officeDocument/2006/relationships/slideLayout" Target="../slideLayouts/slideLayout37.xml"/><Relationship Id="rId2" Type="http://schemas.openxmlformats.org/officeDocument/2006/relationships/slideLayout" Target="../slideLayouts/slideLayout22.xml"/><Relationship Id="rId16" Type="http://schemas.openxmlformats.org/officeDocument/2006/relationships/slideLayout" Target="../slideLayouts/slideLayout36.xml"/><Relationship Id="rId20" Type="http://schemas.openxmlformats.org/officeDocument/2006/relationships/slideLayout" Target="../slideLayouts/slideLayout40.xml"/><Relationship Id="rId1" Type="http://schemas.openxmlformats.org/officeDocument/2006/relationships/slideLayout" Target="../slideLayouts/slideLayout21.xml"/><Relationship Id="rId6" Type="http://schemas.openxmlformats.org/officeDocument/2006/relationships/slideLayout" Target="../slideLayouts/slideLayout26.xml"/><Relationship Id="rId11" Type="http://schemas.openxmlformats.org/officeDocument/2006/relationships/slideLayout" Target="../slideLayouts/slideLayout31.xml"/><Relationship Id="rId5" Type="http://schemas.openxmlformats.org/officeDocument/2006/relationships/slideLayout" Target="../slideLayouts/slideLayout25.xml"/><Relationship Id="rId15" Type="http://schemas.openxmlformats.org/officeDocument/2006/relationships/slideLayout" Target="../slideLayouts/slideLayout35.xml"/><Relationship Id="rId23" Type="http://schemas.openxmlformats.org/officeDocument/2006/relationships/image" Target="../media/image4.png"/><Relationship Id="rId10" Type="http://schemas.openxmlformats.org/officeDocument/2006/relationships/slideLayout" Target="../slideLayouts/slideLayout30.xml"/><Relationship Id="rId19" Type="http://schemas.openxmlformats.org/officeDocument/2006/relationships/slideLayout" Target="../slideLayouts/slideLayout39.xml"/><Relationship Id="rId4" Type="http://schemas.openxmlformats.org/officeDocument/2006/relationships/slideLayout" Target="../slideLayouts/slideLayout24.xml"/><Relationship Id="rId9" Type="http://schemas.openxmlformats.org/officeDocument/2006/relationships/slideLayout" Target="../slideLayouts/slideLayout29.xml"/><Relationship Id="rId14" Type="http://schemas.openxmlformats.org/officeDocument/2006/relationships/slideLayout" Target="../slideLayouts/slideLayout34.xml"/><Relationship Id="rId22"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31833977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grpSp>
        <p:nvGrpSpPr>
          <p:cNvPr id="7" name="Group 6"/>
          <p:cNvGrpSpPr/>
          <p:nvPr/>
        </p:nvGrpSpPr>
        <p:grpSpPr>
          <a:xfrm>
            <a:off x="0" y="0"/>
            <a:ext cx="12188825" cy="6856215"/>
            <a:chOff x="0" y="0"/>
            <a:chExt cx="12188825" cy="6856215"/>
          </a:xfrm>
        </p:grpSpPr>
        <p:pic>
          <p:nvPicPr>
            <p:cNvPr id="8" name="Picture 7" descr="HD-PanelContent-V.png"/>
            <p:cNvPicPr>
              <a:picLocks noChangeAspect="1"/>
            </p:cNvPicPr>
            <p:nvPr/>
          </p:nvPicPr>
          <p:blipFill>
            <a:blip r:embed="rId22">
              <a:extLst>
                <a:ext uri="{28A0092B-C50C-407E-A947-70E740481C1C}">
                  <a14:useLocalDpi xmlns:a14="http://schemas.microsoft.com/office/drawing/2010/main" val="0"/>
                </a:ext>
              </a:extLst>
            </a:blip>
            <a:stretch>
              <a:fillRect/>
            </a:stretch>
          </p:blipFill>
          <p:spPr>
            <a:xfrm>
              <a:off x="0" y="0"/>
              <a:ext cx="12188825" cy="6856214"/>
            </a:xfrm>
            <a:prstGeom prst="rect">
              <a:avLst/>
            </a:prstGeom>
          </p:spPr>
        </p:pic>
        <p:sp>
          <p:nvSpPr>
            <p:cNvPr id="9" name="Rectangle 8"/>
            <p:cNvSpPr/>
            <p:nvPr/>
          </p:nvSpPr>
          <p:spPr>
            <a:xfrm>
              <a:off x="608012" y="609600"/>
              <a:ext cx="10972800" cy="5638800"/>
            </a:xfrm>
            <a:prstGeom prst="rect">
              <a:avLst/>
            </a:prstGeom>
            <a:noFill/>
            <a:ln w="15875" cap="flat">
              <a:miter lim="800000"/>
            </a:ln>
          </p:spPr>
          <p:style>
            <a:lnRef idx="1">
              <a:schemeClr val="accent1"/>
            </a:lnRef>
            <a:fillRef idx="3">
              <a:schemeClr val="accent1"/>
            </a:fillRef>
            <a:effectRef idx="2">
              <a:schemeClr val="accent1"/>
            </a:effectRef>
            <a:fontRef idx="minor">
              <a:schemeClr val="lt1"/>
            </a:fontRef>
          </p:style>
        </p:sp>
        <p:pic>
          <p:nvPicPr>
            <p:cNvPr id="10" name="Picture 9"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1" y="76265"/>
              <a:ext cx="758952" cy="606425"/>
            </a:xfrm>
            <a:prstGeom prst="rect">
              <a:avLst/>
            </a:prstGeom>
          </p:spPr>
        </p:pic>
        <p:pic>
          <p:nvPicPr>
            <p:cNvPr id="11" name="Picture 10" descr="HDRibbonContent-UniformTrim.png"/>
            <p:cNvPicPr>
              <a:picLocks noChangeAspect="1"/>
            </p:cNvPicPr>
            <p:nvPr/>
          </p:nvPicPr>
          <p:blipFill rotWithShape="1">
            <a:blip r:embed="rId23">
              <a:extLst>
                <a:ext uri="{28A0092B-C50C-407E-A947-70E740481C1C}">
                  <a14:useLocalDpi xmlns:a14="http://schemas.microsoft.com/office/drawing/2010/main" val="0"/>
                </a:ext>
              </a:extLst>
            </a:blip>
            <a:srcRect r="5093"/>
            <a:stretch/>
          </p:blipFill>
          <p:spPr>
            <a:xfrm rot="5400000">
              <a:off x="5706470" y="6173526"/>
              <a:ext cx="758952" cy="606425"/>
            </a:xfrm>
            <a:prstGeom prst="rect">
              <a:avLst/>
            </a:prstGeom>
          </p:spPr>
        </p:pic>
      </p:grpSp>
      <p:sp>
        <p:nvSpPr>
          <p:cNvPr id="2" name="Title Placeholder 1"/>
          <p:cNvSpPr>
            <a:spLocks noGrp="1"/>
          </p:cNvSpPr>
          <p:nvPr>
            <p:ph type="title"/>
          </p:nvPr>
        </p:nvSpPr>
        <p:spPr>
          <a:xfrm>
            <a:off x="1295402" y="982132"/>
            <a:ext cx="9601196" cy="1303867"/>
          </a:xfrm>
          <a:prstGeom prst="rect">
            <a:avLst/>
          </a:prstGeom>
          <a:effectLst/>
        </p:spPr>
        <p:txBody>
          <a:bodyPr vert="horz" lIns="91440" tIns="45720" rIns="91440" bIns="45720" rtlCol="0" anchor="ctr">
            <a:normAutofit/>
          </a:bodyPr>
          <a:lstStyle/>
          <a:p>
            <a:r>
              <a:rPr lang="tr-TR" smtClean="0"/>
              <a:t>Asıl başlık stili için tıklatın</a:t>
            </a:r>
            <a:endParaRPr lang="en-US" dirty="0"/>
          </a:p>
        </p:txBody>
      </p:sp>
      <p:sp>
        <p:nvSpPr>
          <p:cNvPr id="3" name="Text Placeholder 2"/>
          <p:cNvSpPr>
            <a:spLocks noGrp="1"/>
          </p:cNvSpPr>
          <p:nvPr>
            <p:ph type="body" idx="1"/>
          </p:nvPr>
        </p:nvSpPr>
        <p:spPr>
          <a:xfrm>
            <a:off x="1295401" y="2556932"/>
            <a:ext cx="9601196" cy="3318936"/>
          </a:xfrm>
          <a:prstGeom prst="rect">
            <a:avLst/>
          </a:prstGeom>
        </p:spPr>
        <p:txBody>
          <a:bodyPr vert="horz" lIns="91440" tIns="45720" rIns="91440" bIns="45720" rtlCol="0" anchor="t">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US" dirty="0"/>
          </a:p>
        </p:txBody>
      </p:sp>
      <p:sp>
        <p:nvSpPr>
          <p:cNvPr id="4" name="Date Placeholder 3"/>
          <p:cNvSpPr>
            <a:spLocks noGrp="1"/>
          </p:cNvSpPr>
          <p:nvPr>
            <p:ph type="dt" sz="half" idx="2"/>
          </p:nvPr>
        </p:nvSpPr>
        <p:spPr>
          <a:xfrm>
            <a:off x="8677501" y="5969000"/>
            <a:ext cx="1600200"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B61BEF0D-F0BB-DE4B-95CE-6DB70DBA9567}" type="datetimeFigureOut">
              <a:rPr lang="en-US" smtClean="0">
                <a:solidFill>
                  <a:prstClr val="black"/>
                </a:solidFill>
              </a:rPr>
              <a:pPr defTabSz="457200"/>
              <a:t>10/29/2017</a:t>
            </a:fld>
            <a:endParaRPr lang="en-US" dirty="0">
              <a:solidFill>
                <a:prstClr val="black"/>
              </a:solidFill>
            </a:endParaRPr>
          </a:p>
        </p:txBody>
      </p:sp>
      <p:sp>
        <p:nvSpPr>
          <p:cNvPr id="5" name="Footer Placeholder 4"/>
          <p:cNvSpPr>
            <a:spLocks noGrp="1"/>
          </p:cNvSpPr>
          <p:nvPr>
            <p:ph type="ftr" sz="quarter" idx="3"/>
          </p:nvPr>
        </p:nvSpPr>
        <p:spPr>
          <a:xfrm>
            <a:off x="1295401" y="5969000"/>
            <a:ext cx="7305900" cy="279400"/>
          </a:xfrm>
          <a:prstGeom prst="rect">
            <a:avLst/>
          </a:prstGeom>
        </p:spPr>
        <p:txBody>
          <a:bodyPr vert="horz" lIns="91440" tIns="45720" rIns="91440" bIns="45720" rtlCol="0" anchor="ctr"/>
          <a:lstStyle>
            <a:lvl1pPr algn="l">
              <a:defRPr sz="1000" b="0" i="0">
                <a:solidFill>
                  <a:schemeClr val="tx1"/>
                </a:solidFill>
                <a:effectLst/>
                <a:latin typeface="+mn-lt"/>
              </a:defRPr>
            </a:lvl1pPr>
          </a:lstStyle>
          <a:p>
            <a:pPr defTabSz="457200"/>
            <a:endParaRPr lang="en-US" dirty="0">
              <a:solidFill>
                <a:prstClr val="black"/>
              </a:solidFill>
            </a:endParaRPr>
          </a:p>
        </p:txBody>
      </p:sp>
      <p:sp>
        <p:nvSpPr>
          <p:cNvPr id="6" name="Slide Number Placeholder 5"/>
          <p:cNvSpPr>
            <a:spLocks noGrp="1"/>
          </p:cNvSpPr>
          <p:nvPr>
            <p:ph type="sldNum" sz="quarter" idx="4"/>
          </p:nvPr>
        </p:nvSpPr>
        <p:spPr>
          <a:xfrm>
            <a:off x="10353901" y="5969000"/>
            <a:ext cx="542697" cy="279400"/>
          </a:xfrm>
          <a:prstGeom prst="rect">
            <a:avLst/>
          </a:prstGeom>
        </p:spPr>
        <p:txBody>
          <a:bodyPr vert="horz" lIns="91440" tIns="45720" rIns="91440" bIns="45720" rtlCol="0" anchor="ctr"/>
          <a:lstStyle>
            <a:lvl1pPr algn="r">
              <a:defRPr sz="1000" b="0" i="0">
                <a:solidFill>
                  <a:schemeClr val="tx1"/>
                </a:solidFill>
                <a:effectLst/>
                <a:latin typeface="+mn-lt"/>
              </a:defRPr>
            </a:lvl1pPr>
          </a:lstStyle>
          <a:p>
            <a:pPr defTabSz="457200"/>
            <a:fld id="{D57F1E4F-1CFF-5643-939E-217C01CDF565}" type="slidenum">
              <a:rPr lang="en-US" smtClean="0">
                <a:solidFill>
                  <a:prstClr val="black"/>
                </a:solidFill>
              </a:rPr>
              <a:pPr defTabSz="457200"/>
              <a:t>‹#›</a:t>
            </a:fld>
            <a:endParaRPr lang="en-US" dirty="0">
              <a:solidFill>
                <a:prstClr val="black"/>
              </a:solidFill>
            </a:endParaRPr>
          </a:p>
        </p:txBody>
      </p:sp>
    </p:spTree>
    <p:extLst>
      <p:ext uri="{BB962C8B-B14F-4D97-AF65-F5344CB8AC3E}">
        <p14:creationId xmlns:p14="http://schemas.microsoft.com/office/powerpoint/2010/main" val="590700194"/>
      </p:ext>
    </p:extLst>
  </p:cSld>
  <p:clrMap bg1="lt1" tx1="dk1" bg2="lt2" tx2="dk2" accent1="accent1" accent2="accent2" accent3="accent3" accent4="accent4" accent5="accent5" accent6="accent6" hlink="hlink" folHlink="folHlink"/>
  <p:sldLayoutIdLst>
    <p:sldLayoutId id="2147483682" r:id="rId1"/>
    <p:sldLayoutId id="2147483683" r:id="rId2"/>
    <p:sldLayoutId id="2147483684" r:id="rId3"/>
    <p:sldLayoutId id="2147483685" r:id="rId4"/>
    <p:sldLayoutId id="2147483686" r:id="rId5"/>
    <p:sldLayoutId id="2147483687" r:id="rId6"/>
    <p:sldLayoutId id="2147483688" r:id="rId7"/>
    <p:sldLayoutId id="2147483689" r:id="rId8"/>
    <p:sldLayoutId id="2147483690" r:id="rId9"/>
    <p:sldLayoutId id="2147483691" r:id="rId10"/>
    <p:sldLayoutId id="2147483692" r:id="rId11"/>
    <p:sldLayoutId id="2147483693" r:id="rId12"/>
    <p:sldLayoutId id="2147483694" r:id="rId13"/>
    <p:sldLayoutId id="2147483695" r:id="rId14"/>
    <p:sldLayoutId id="2147483696" r:id="rId15"/>
    <p:sldLayoutId id="2147483697" r:id="rId16"/>
    <p:sldLayoutId id="2147483698" r:id="rId17"/>
    <p:sldLayoutId id="2147483699" r:id="rId18"/>
    <p:sldLayoutId id="2147483700" r:id="rId19"/>
    <p:sldLayoutId id="2147483701" r:id="rId20"/>
  </p:sldLayoutIdLst>
  <p:txStyles>
    <p:titleStyle>
      <a:lvl1pPr algn="ctr" defTabSz="457200" rtl="0" eaLnBrk="1" latinLnBrk="0" hangingPunct="1">
        <a:spcBef>
          <a:spcPct val="0"/>
        </a:spcBef>
        <a:buNone/>
        <a:defRPr sz="4400" kern="1200" cap="none">
          <a:ln w="3175" cmpd="sng">
            <a:noFill/>
          </a:ln>
          <a:solidFill>
            <a:schemeClr val="tx1">
              <a:lumMod val="85000"/>
              <a:lumOff val="15000"/>
            </a:schemeClr>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accent1"/>
        </a:buClr>
        <a:buSzPct val="115000"/>
        <a:buFont typeface="Arial"/>
        <a:buChar char="•"/>
        <a:defRPr sz="2400" kern="1200" cap="none">
          <a:solidFill>
            <a:schemeClr val="tx1">
              <a:lumMod val="85000"/>
              <a:lumOff val="1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accent1"/>
        </a:buClr>
        <a:buSzPct val="115000"/>
        <a:buFont typeface="Arial"/>
        <a:buChar char="•"/>
        <a:defRPr sz="2000" kern="1200" cap="none">
          <a:solidFill>
            <a:schemeClr val="tx1">
              <a:lumMod val="85000"/>
              <a:lumOff val="1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accent1"/>
        </a:buClr>
        <a:buSzPct val="115000"/>
        <a:buFont typeface="Arial"/>
        <a:buChar char="•"/>
        <a:defRPr sz="1800" kern="1200" cap="none">
          <a:solidFill>
            <a:schemeClr val="tx1">
              <a:lumMod val="85000"/>
              <a:lumOff val="1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accent1"/>
        </a:buClr>
        <a:buSzPct val="115000"/>
        <a:buFont typeface="Arial"/>
        <a:buChar char="•"/>
        <a:defRPr sz="1600" kern="1200" cap="none">
          <a:solidFill>
            <a:schemeClr val="tx1">
              <a:lumMod val="85000"/>
              <a:lumOff val="1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accent1"/>
        </a:buClr>
        <a:buSzPct val="115000"/>
        <a:buFont typeface="Arial"/>
        <a:buChar char="•"/>
        <a:defRPr sz="1400" kern="1200" cap="none">
          <a:solidFill>
            <a:schemeClr val="tx1">
              <a:lumMod val="85000"/>
              <a:lumOff val="1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22.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8.png"/><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2.xml"/></Relationships>
</file>

<file path=ppt/slides/_rels/slide6.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2.xml"/></Relationships>
</file>

<file path=ppt/slides/_rels/slide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2" Type="http://schemas.openxmlformats.org/officeDocument/2006/relationships/image" Target="../media/image13.jpg"/><Relationship Id="rId1" Type="http://schemas.openxmlformats.org/officeDocument/2006/relationships/slideLayout" Target="../slideLayouts/slideLayout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ctrTitle"/>
          </p:nvPr>
        </p:nvSpPr>
        <p:spPr/>
        <p:txBody>
          <a:bodyPr/>
          <a:lstStyle/>
          <a:p>
            <a:r>
              <a:rPr lang="tr-TR" sz="3200" dirty="0" smtClean="0">
                <a:solidFill>
                  <a:schemeClr val="tx1"/>
                </a:solidFill>
                <a:latin typeface="+mn-lt"/>
              </a:rPr>
              <a:t>GIDA VE PERSONEL HİJENİ </a:t>
            </a:r>
            <a:endParaRPr lang="tr-TR" sz="3200" dirty="0">
              <a:solidFill>
                <a:schemeClr val="tx1"/>
              </a:solidFill>
              <a:latin typeface="+mn-lt"/>
            </a:endParaRPr>
          </a:p>
        </p:txBody>
      </p:sp>
      <p:sp>
        <p:nvSpPr>
          <p:cNvPr id="3" name="Alt Başlık 2"/>
          <p:cNvSpPr>
            <a:spLocks noGrp="1"/>
          </p:cNvSpPr>
          <p:nvPr>
            <p:ph type="subTitle" idx="1"/>
          </p:nvPr>
        </p:nvSpPr>
        <p:spPr/>
        <p:txBody>
          <a:bodyPr>
            <a:normAutofit/>
          </a:bodyPr>
          <a:lstStyle/>
          <a:p>
            <a:r>
              <a:rPr lang="tr-TR" sz="3200" dirty="0" smtClean="0">
                <a:solidFill>
                  <a:schemeClr val="tx1"/>
                </a:solidFill>
                <a:latin typeface="+mn-lt"/>
              </a:rPr>
              <a:t>Emir Hilmi Üner</a:t>
            </a:r>
            <a:endParaRPr lang="tr-TR" sz="3200" dirty="0">
              <a:solidFill>
                <a:schemeClr val="tx1"/>
              </a:solidFill>
              <a:latin typeface="+mn-lt"/>
            </a:endParaRPr>
          </a:p>
        </p:txBody>
      </p:sp>
    </p:spTree>
    <p:extLst>
      <p:ext uri="{BB962C8B-B14F-4D97-AF65-F5344CB8AC3E}">
        <p14:creationId xmlns:p14="http://schemas.microsoft.com/office/powerpoint/2010/main" val="16628522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r>
              <a:rPr lang="tr-TR" dirty="0"/>
              <a:t>Yapay kurutma: </a:t>
            </a:r>
          </a:p>
        </p:txBody>
      </p:sp>
      <p:sp>
        <p:nvSpPr>
          <p:cNvPr id="3" name="İçerik Yer Tutucusu 2"/>
          <p:cNvSpPr>
            <a:spLocks noGrp="1"/>
          </p:cNvSpPr>
          <p:nvPr>
            <p:ph idx="1"/>
          </p:nvPr>
        </p:nvSpPr>
        <p:spPr>
          <a:xfrm>
            <a:off x="864296" y="2556932"/>
            <a:ext cx="10032301" cy="3668504"/>
          </a:xfrm>
        </p:spPr>
        <p:txBody>
          <a:bodyPr/>
          <a:lstStyle/>
          <a:p>
            <a:r>
              <a:rPr lang="tr-TR" dirty="0" smtClean="0"/>
              <a:t>2 </a:t>
            </a:r>
            <a:r>
              <a:rPr lang="tr-TR" dirty="0"/>
              <a:t>şekilde yapay kurutma </a:t>
            </a:r>
            <a:r>
              <a:rPr lang="tr-TR" dirty="0" smtClean="0"/>
              <a:t>yapılabilmektedir</a:t>
            </a:r>
          </a:p>
          <a:p>
            <a:r>
              <a:rPr lang="tr-TR" dirty="0" smtClean="0"/>
              <a:t> </a:t>
            </a:r>
            <a:r>
              <a:rPr lang="tr-TR" dirty="0"/>
              <a:t>Birinci yöntemde dışarıdan alınan havanın ısıtıldıktan sonra besinlerle temas ettirilmesi yöntemidir. </a:t>
            </a:r>
            <a:endParaRPr lang="tr-TR" dirty="0" smtClean="0"/>
          </a:p>
          <a:p>
            <a:r>
              <a:rPr lang="tr-TR" dirty="0" smtClean="0"/>
              <a:t>İkinci yöntem diğer </a:t>
            </a:r>
            <a:r>
              <a:rPr lang="tr-TR" dirty="0"/>
              <a:t>yakıtlar ve fırınlar yardımı ile kurutulmasıdır. Bu yöntem evlerde de basit olarak uygulanmaktadır. Uygun besin temizleme işlemlerinden sonra fırın içerisinde 20–25 derecede uzun süre tutularak kurutulmaktadır.</a:t>
            </a:r>
          </a:p>
        </p:txBody>
      </p:sp>
    </p:spTree>
    <p:extLst>
      <p:ext uri="{BB962C8B-B14F-4D97-AF65-F5344CB8AC3E}">
        <p14:creationId xmlns:p14="http://schemas.microsoft.com/office/powerpoint/2010/main" val="38156162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475988" y="463464"/>
            <a:ext cx="11223322" cy="5906350"/>
          </a:xfrm>
        </p:spPr>
      </p:pic>
    </p:spTree>
    <p:extLst>
      <p:ext uri="{BB962C8B-B14F-4D97-AF65-F5344CB8AC3E}">
        <p14:creationId xmlns:p14="http://schemas.microsoft.com/office/powerpoint/2010/main" val="25826563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482598" y="899159"/>
            <a:ext cx="5681131" cy="1303867"/>
          </a:xfrm>
        </p:spPr>
        <p:txBody>
          <a:bodyPr>
            <a:normAutofit/>
          </a:bodyPr>
          <a:lstStyle/>
          <a:p>
            <a:r>
              <a:rPr lang="tr-TR" sz="3600" b="1" dirty="0"/>
              <a:t>4. </a:t>
            </a:r>
            <a:r>
              <a:rPr lang="tr-TR" sz="3600" b="1" dirty="0" smtClean="0"/>
              <a:t>Fermantasyon</a:t>
            </a:r>
            <a:endParaRPr lang="tr-TR" sz="3600" b="1" dirty="0"/>
          </a:p>
        </p:txBody>
      </p:sp>
      <p:sp>
        <p:nvSpPr>
          <p:cNvPr id="3" name="İçerik Yer Tutucusu 2"/>
          <p:cNvSpPr>
            <a:spLocks noGrp="1"/>
          </p:cNvSpPr>
          <p:nvPr>
            <p:ph idx="1"/>
          </p:nvPr>
        </p:nvSpPr>
        <p:spPr>
          <a:xfrm>
            <a:off x="626533" y="4334933"/>
            <a:ext cx="11055350" cy="1930399"/>
          </a:xfrm>
        </p:spPr>
        <p:txBody>
          <a:bodyPr>
            <a:normAutofit/>
          </a:bodyPr>
          <a:lstStyle/>
          <a:p>
            <a:pPr algn="just"/>
            <a:r>
              <a:rPr lang="tr-TR" sz="2800" dirty="0" smtClean="0"/>
              <a:t>Faydalı </a:t>
            </a:r>
            <a:r>
              <a:rPr lang="tr-TR" sz="2800" dirty="0"/>
              <a:t>mikroorganizmaların faaliyetlerinden yararlanılarak yapılan saklama yöntemidir. Bu yöntemde; kullanılan yararlı mikroorganizmalar besinlerde bir takım organik asitler meydan getirerek zararlı mikroorganizmaların çoğalmasını ve besinlerin bozulmasını engeller</a:t>
            </a:r>
            <a:r>
              <a:rPr lang="tr-TR" sz="2800" dirty="0" smtClean="0"/>
              <a:t>.</a:t>
            </a:r>
            <a:endParaRPr lang="tr-TR" sz="2800" dirty="0"/>
          </a:p>
        </p:txBody>
      </p:sp>
      <p:pic>
        <p:nvPicPr>
          <p:cNvPr id="4" name="Resim 3"/>
          <p:cNvPicPr>
            <a:picLocks noChangeAspect="1"/>
          </p:cNvPicPr>
          <p:nvPr/>
        </p:nvPicPr>
        <p:blipFill>
          <a:blip r:embed="rId2"/>
          <a:stretch>
            <a:fillRect/>
          </a:stretch>
        </p:blipFill>
        <p:spPr>
          <a:xfrm>
            <a:off x="9313333" y="431997"/>
            <a:ext cx="2368550" cy="3542059"/>
          </a:xfrm>
          <a:prstGeom prst="rect">
            <a:avLst/>
          </a:prstGeom>
        </p:spPr>
      </p:pic>
      <p:pic>
        <p:nvPicPr>
          <p:cNvPr id="5" name="Resim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538133" y="461116"/>
            <a:ext cx="7143750" cy="3873817"/>
          </a:xfrm>
          <a:prstGeom prst="rect">
            <a:avLst/>
          </a:prstGeom>
        </p:spPr>
      </p:pic>
    </p:spTree>
    <p:extLst>
      <p:ext uri="{BB962C8B-B14F-4D97-AF65-F5344CB8AC3E}">
        <p14:creationId xmlns:p14="http://schemas.microsoft.com/office/powerpoint/2010/main" val="264862887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a:xfrm>
            <a:off x="688932" y="982132"/>
            <a:ext cx="3569917" cy="1303867"/>
          </a:xfrm>
        </p:spPr>
        <p:txBody>
          <a:bodyPr>
            <a:normAutofit fontScale="90000"/>
          </a:bodyPr>
          <a:lstStyle/>
          <a:p>
            <a:r>
              <a:rPr lang="tr-TR" dirty="0"/>
              <a:t>5. Tütsüleyerek Saklama</a:t>
            </a:r>
            <a:br>
              <a:rPr lang="tr-TR" dirty="0"/>
            </a:br>
            <a:endParaRPr lang="tr-TR" dirty="0"/>
          </a:p>
        </p:txBody>
      </p:sp>
      <p:sp>
        <p:nvSpPr>
          <p:cNvPr id="3" name="İçerik Yer Tutucusu 2"/>
          <p:cNvSpPr>
            <a:spLocks noGrp="1"/>
          </p:cNvSpPr>
          <p:nvPr>
            <p:ph idx="1"/>
          </p:nvPr>
        </p:nvSpPr>
        <p:spPr>
          <a:xfrm>
            <a:off x="814192" y="4709786"/>
            <a:ext cx="10722279" cy="1653436"/>
          </a:xfrm>
        </p:spPr>
        <p:txBody>
          <a:bodyPr>
            <a:normAutofit/>
          </a:bodyPr>
          <a:lstStyle/>
          <a:p>
            <a:pPr algn="just"/>
            <a:r>
              <a:rPr lang="tr-TR" dirty="0" smtClean="0"/>
              <a:t>Özellikle </a:t>
            </a:r>
            <a:r>
              <a:rPr lang="tr-TR" dirty="0"/>
              <a:t>et ve balıkların uzun süre saklanmasında kullanılan yöntemdir. Meşe, gürgen, diş budak, defne, ıhlamur, kayın, kavak gibi sert ve kokulu ağaçların talaşlarının yakılmasıyla elde edilen duman içerisinde belirli tekniklerle yiyeceklerin bekletilmesiyle tütsüleme işlemi </a:t>
            </a:r>
            <a:r>
              <a:rPr lang="tr-TR" dirty="0" smtClean="0"/>
              <a:t>yapılmaktadır</a:t>
            </a:r>
            <a:endParaRPr lang="tr-TR" dirty="0"/>
          </a:p>
        </p:txBody>
      </p:sp>
      <p:pic>
        <p:nvPicPr>
          <p:cNvPr id="4" name="Resim 3"/>
          <p:cNvPicPr>
            <a:picLocks noChangeAspect="1"/>
          </p:cNvPicPr>
          <p:nvPr/>
        </p:nvPicPr>
        <p:blipFill>
          <a:blip r:embed="rId2"/>
          <a:stretch>
            <a:fillRect/>
          </a:stretch>
        </p:blipFill>
        <p:spPr>
          <a:xfrm>
            <a:off x="5398718" y="488580"/>
            <a:ext cx="6370660" cy="4250588"/>
          </a:xfrm>
          <a:prstGeom prst="rect">
            <a:avLst/>
          </a:prstGeom>
        </p:spPr>
      </p:pic>
    </p:spTree>
    <p:extLst>
      <p:ext uri="{BB962C8B-B14F-4D97-AF65-F5344CB8AC3E}">
        <p14:creationId xmlns:p14="http://schemas.microsoft.com/office/powerpoint/2010/main" val="29449450"/>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a:xfrm>
            <a:off x="1107903" y="5285983"/>
            <a:ext cx="9601196" cy="1090926"/>
          </a:xfrm>
        </p:spPr>
        <p:txBody>
          <a:bodyPr/>
          <a:lstStyle/>
          <a:p>
            <a:r>
              <a:rPr lang="tr-TR" dirty="0" smtClean="0"/>
              <a:t>Tütsüleme </a:t>
            </a:r>
            <a:r>
              <a:rPr lang="tr-TR" dirty="0"/>
              <a:t>ile ürünün saklama süresi uzadığı gibi duman bileşenlerinin ürüne verdiği hoş koku değişik bir lezzet kazandırmaktadır.</a:t>
            </a:r>
          </a:p>
          <a:p>
            <a:endParaRPr lang="tr-TR" dirty="0"/>
          </a:p>
        </p:txBody>
      </p:sp>
      <p:pic>
        <p:nvPicPr>
          <p:cNvPr id="5" name="Resim 4"/>
          <p:cNvPicPr>
            <a:picLocks noChangeAspect="1"/>
          </p:cNvPicPr>
          <p:nvPr/>
        </p:nvPicPr>
        <p:blipFill>
          <a:blip r:embed="rId2"/>
          <a:stretch>
            <a:fillRect/>
          </a:stretch>
        </p:blipFill>
        <p:spPr>
          <a:xfrm>
            <a:off x="2617941" y="-1"/>
            <a:ext cx="6526060" cy="5148197"/>
          </a:xfrm>
          <a:prstGeom prst="rect">
            <a:avLst/>
          </a:prstGeom>
        </p:spPr>
      </p:pic>
    </p:spTree>
    <p:extLst>
      <p:ext uri="{BB962C8B-B14F-4D97-AF65-F5344CB8AC3E}">
        <p14:creationId xmlns:p14="http://schemas.microsoft.com/office/powerpoint/2010/main" val="298796652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sp>
        <p:nvSpPr>
          <p:cNvPr id="3" name="İçerik Yer Tutucusu 2"/>
          <p:cNvSpPr>
            <a:spLocks noGrp="1"/>
          </p:cNvSpPr>
          <p:nvPr>
            <p:ph idx="1"/>
          </p:nvPr>
        </p:nvSpPr>
        <p:spPr/>
        <p:txBody>
          <a:bodyPr/>
          <a:lstStyle/>
          <a:p>
            <a:endParaRPr lang="tr-TR"/>
          </a:p>
        </p:txBody>
      </p:sp>
      <p:pic>
        <p:nvPicPr>
          <p:cNvPr id="4" name="Resim 3"/>
          <p:cNvPicPr>
            <a:picLocks noChangeAspect="1"/>
          </p:cNvPicPr>
          <p:nvPr/>
        </p:nvPicPr>
        <p:blipFill>
          <a:blip r:embed="rId2"/>
          <a:stretch>
            <a:fillRect/>
          </a:stretch>
        </p:blipFill>
        <p:spPr>
          <a:xfrm>
            <a:off x="475989" y="458738"/>
            <a:ext cx="11316520" cy="5917009"/>
          </a:xfrm>
          <a:prstGeom prst="rect">
            <a:avLst/>
          </a:prstGeom>
        </p:spPr>
      </p:pic>
    </p:spTree>
    <p:extLst>
      <p:ext uri="{BB962C8B-B14F-4D97-AF65-F5344CB8AC3E}">
        <p14:creationId xmlns:p14="http://schemas.microsoft.com/office/powerpoint/2010/main" val="290157548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Unvan 1"/>
          <p:cNvSpPr>
            <a:spLocks noGrp="1"/>
          </p:cNvSpPr>
          <p:nvPr>
            <p:ph type="title"/>
          </p:nvPr>
        </p:nvSpPr>
        <p:spPr/>
        <p:txBody>
          <a:bodyPr/>
          <a:lstStyle/>
          <a:p>
            <a:endParaRPr lang="tr-TR"/>
          </a:p>
        </p:txBody>
      </p:sp>
      <p:pic>
        <p:nvPicPr>
          <p:cNvPr id="4" name="İçerik Yer Tutucusu 3"/>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01041" y="478673"/>
            <a:ext cx="11223321" cy="5922127"/>
          </a:xfrm>
        </p:spPr>
      </p:pic>
    </p:spTree>
    <p:extLst>
      <p:ext uri="{BB962C8B-B14F-4D97-AF65-F5344CB8AC3E}">
        <p14:creationId xmlns:p14="http://schemas.microsoft.com/office/powerpoint/2010/main" val="41785601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_rels/them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ppt/theme/theme2.xml><?xml version="1.0" encoding="utf-8"?>
<a:theme xmlns:a="http://schemas.openxmlformats.org/drawingml/2006/main" name="1_Organik">
  <a:themeElements>
    <a:clrScheme name="Organik">
      <a:dk1>
        <a:sysClr val="windowText" lastClr="000000"/>
      </a:dk1>
      <a:lt1>
        <a:sysClr val="window" lastClr="FFFFFF"/>
      </a:lt1>
      <a:dk2>
        <a:srgbClr val="212121"/>
      </a:dk2>
      <a:lt2>
        <a:srgbClr val="DADADA"/>
      </a:lt2>
      <a:accent1>
        <a:srgbClr val="B15E28"/>
      </a:accent1>
      <a:accent2>
        <a:srgbClr val="B13228"/>
      </a:accent2>
      <a:accent3>
        <a:srgbClr val="8B7B56"/>
      </a:accent3>
      <a:accent4>
        <a:srgbClr val="E09C41"/>
      </a:accent4>
      <a:accent5>
        <a:srgbClr val="9EAE51"/>
      </a:accent5>
      <a:accent6>
        <a:srgbClr val="6E7355"/>
      </a:accent6>
      <a:hlink>
        <a:srgbClr val="D37A21"/>
      </a:hlink>
      <a:folHlink>
        <a:srgbClr val="CA8F55"/>
      </a:folHlink>
    </a:clrScheme>
    <a:fontScheme name="Organik">
      <a:majorFont>
        <a:latin typeface="Garamond" panose="02020404030301010803"/>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aramond" panose="02020404030301010803"/>
        <a:ea typeface=""/>
        <a:cs typeface=""/>
        <a:font script="Jpan" typeface="ＭＳ Ｐ明朝"/>
        <a:font script="Hang" typeface="바탕"/>
        <a:font script="Hans" typeface="方正舒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Organik">
      <a:fillStyleLst>
        <a:solidFill>
          <a:schemeClr val="phClr"/>
        </a:solidFill>
        <a:gradFill rotWithShape="1">
          <a:gsLst>
            <a:gs pos="0">
              <a:schemeClr val="phClr">
                <a:tint val="60000"/>
                <a:lumMod val="110000"/>
              </a:schemeClr>
            </a:gs>
            <a:gs pos="100000">
              <a:schemeClr val="phClr">
                <a:tint val="82000"/>
              </a:schemeClr>
            </a:gs>
          </a:gsLst>
          <a:lin ang="5400000" scaled="0"/>
        </a:gradFill>
        <a:blipFill>
          <a:blip xmlns:r="http://schemas.openxmlformats.org/officeDocument/2006/relationships" r:embed="rId1">
            <a:duotone>
              <a:schemeClr val="phClr">
                <a:shade val="74000"/>
                <a:satMod val="130000"/>
                <a:lumMod val="90000"/>
              </a:schemeClr>
              <a:schemeClr val="phClr">
                <a:tint val="94000"/>
                <a:satMod val="120000"/>
                <a:lumMod val="104000"/>
              </a:schemeClr>
            </a:duotone>
          </a:blip>
          <a:tile tx="0" ty="0" sx="100000" sy="100000" flip="none" algn="tl"/>
        </a:blipFill>
      </a:fillStyleLst>
      <a:lnStyleLst>
        <a:ln w="9525" cap="flat" cmpd="sng" algn="ctr">
          <a:solidFill>
            <a:schemeClr val="phClr"/>
          </a:solidFill>
          <a:prstDash val="solid"/>
        </a:ln>
        <a:ln w="15875" cap="flat" cmpd="sng" algn="ctr">
          <a:solidFill>
            <a:schemeClr val="phClr"/>
          </a:solidFill>
          <a:prstDash val="solid"/>
        </a:ln>
        <a:ln w="25400" cap="flat"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38100" dist="25400" dir="5400000" rotWithShape="0">
              <a:srgbClr val="000000">
                <a:alpha val="60000"/>
              </a:srgbClr>
            </a:outerShdw>
          </a:effectLst>
        </a:effectStyle>
      </a:effectStyleLst>
      <a:bgFillStyleLst>
        <a:solidFill>
          <a:schemeClr val="phClr"/>
        </a:solidFill>
        <a:gradFill rotWithShape="1">
          <a:gsLst>
            <a:gs pos="0">
              <a:schemeClr val="phClr">
                <a:tint val="90000"/>
                <a:lumMod val="110000"/>
              </a:schemeClr>
            </a:gs>
            <a:gs pos="100000">
              <a:schemeClr val="phClr">
                <a:shade val="88000"/>
                <a:lumMod val="98000"/>
              </a:schemeClr>
            </a:gs>
          </a:gsLst>
          <a:lin ang="5400000" scaled="0"/>
        </a:gradFill>
        <a:blipFill>
          <a:blip xmlns:r="http://schemas.openxmlformats.org/officeDocument/2006/relationships" r:embed="rId2"/>
          <a:stretch/>
        </a:blipFill>
      </a:bgFillStyleLst>
    </a:fmtScheme>
  </a:themeElements>
  <a:objectDefaults/>
  <a:extraClrSchemeLst/>
  <a:extLst>
    <a:ext uri="{05A4C25C-085E-4340-85A3-A5531E510DB2}">
      <thm15:themeFamily xmlns:thm15="http://schemas.microsoft.com/office/thememl/2012/main" name="Organic" id="{28CDC826-8792-45C0-861B-85EB3ADEDA33}" vid="{7039A4B3-0617-4CFC-B614-27363ECC28AC}"/>
    </a:ext>
  </a:extLst>
</a:theme>
</file>

<file path=docProps/app.xml><?xml version="1.0" encoding="utf-8"?>
<Properties xmlns="http://schemas.openxmlformats.org/officeDocument/2006/extended-properties" xmlns:vt="http://schemas.openxmlformats.org/officeDocument/2006/docPropsVTypes">
  <TotalTime>9</TotalTime>
  <Words>156</Words>
  <Application>Microsoft Office PowerPoint</Application>
  <PresentationFormat>Geniş ekran</PresentationFormat>
  <Paragraphs>11</Paragraphs>
  <Slides>8</Slides>
  <Notes>0</Notes>
  <HiddenSlides>0</HiddenSlides>
  <MMClips>0</MMClips>
  <ScaleCrop>false</ScaleCrop>
  <HeadingPairs>
    <vt:vector size="6" baseType="variant">
      <vt:variant>
        <vt:lpstr>Kullanılan Yazı Tipleri</vt:lpstr>
      </vt:variant>
      <vt:variant>
        <vt:i4>2</vt:i4>
      </vt:variant>
      <vt:variant>
        <vt:lpstr>Tema</vt:lpstr>
      </vt:variant>
      <vt:variant>
        <vt:i4>2</vt:i4>
      </vt:variant>
      <vt:variant>
        <vt:lpstr>Slayt Başlıkları</vt:lpstr>
      </vt:variant>
      <vt:variant>
        <vt:i4>8</vt:i4>
      </vt:variant>
    </vt:vector>
  </HeadingPairs>
  <TitlesOfParts>
    <vt:vector size="12" baseType="lpstr">
      <vt:lpstr>Arial</vt:lpstr>
      <vt:lpstr>Garamond</vt:lpstr>
      <vt:lpstr>Organik</vt:lpstr>
      <vt:lpstr>1_Organik</vt:lpstr>
      <vt:lpstr>GIDA VE PERSONEL HİJENİ </vt:lpstr>
      <vt:lpstr>Yapay kurutma: </vt:lpstr>
      <vt:lpstr>PowerPoint Sunusu</vt:lpstr>
      <vt:lpstr>4. Fermantasyon</vt:lpstr>
      <vt:lpstr>5. Tütsüleyerek Saklama </vt:lpstr>
      <vt:lpstr>PowerPoint Sunusu</vt:lpstr>
      <vt:lpstr>PowerPoint Sunusu</vt:lpstr>
      <vt:lpstr>PowerPoint Sunusu</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GIDA VE PERSONEL HİJENİ</dc:title>
  <dc:creator>emir üner</dc:creator>
  <cp:lastModifiedBy>emir üner</cp:lastModifiedBy>
  <cp:revision>11</cp:revision>
  <dcterms:created xsi:type="dcterms:W3CDTF">2017-10-29T13:27:16Z</dcterms:created>
  <dcterms:modified xsi:type="dcterms:W3CDTF">2017-10-29T13:36:21Z</dcterms:modified>
</cp:coreProperties>
</file>