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6B33C-AC39-4986-BA3C-A4A21BEDAA6A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2AA4A-82E2-48C3-AB9E-981869302ED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6207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6B33C-AC39-4986-BA3C-A4A21BEDAA6A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2AA4A-82E2-48C3-AB9E-981869302ED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17096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6B33C-AC39-4986-BA3C-A4A21BEDAA6A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2AA4A-82E2-48C3-AB9E-981869302ED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75171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6B33C-AC39-4986-BA3C-A4A21BEDAA6A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2AA4A-82E2-48C3-AB9E-981869302ED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94818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6B33C-AC39-4986-BA3C-A4A21BEDAA6A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2AA4A-82E2-48C3-AB9E-981869302ED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64498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6B33C-AC39-4986-BA3C-A4A21BEDAA6A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2AA4A-82E2-48C3-AB9E-981869302ED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30522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6B33C-AC39-4986-BA3C-A4A21BEDAA6A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2AA4A-82E2-48C3-AB9E-981869302ED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12623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6B33C-AC39-4986-BA3C-A4A21BEDAA6A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2AA4A-82E2-48C3-AB9E-981869302ED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59107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6B33C-AC39-4986-BA3C-A4A21BEDAA6A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2AA4A-82E2-48C3-AB9E-981869302ED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06407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6B33C-AC39-4986-BA3C-A4A21BEDAA6A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2AA4A-82E2-48C3-AB9E-981869302ED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133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6B33C-AC39-4986-BA3C-A4A21BEDAA6A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2AA4A-82E2-48C3-AB9E-981869302ED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29652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96B33C-AC39-4986-BA3C-A4A21BEDAA6A}" type="datetimeFigureOut">
              <a:rPr lang="tr-TR" smtClean="0"/>
              <a:t>12.02.2020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62AA4A-82E2-48C3-AB9E-981869302ED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47694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YENİDEN ÜRETİM</a:t>
            </a:r>
          </a:p>
        </p:txBody>
      </p:sp>
    </p:spTree>
    <p:extLst>
      <p:ext uri="{BB962C8B-B14F-4D97-AF65-F5344CB8AC3E}">
        <p14:creationId xmlns:p14="http://schemas.microsoft.com/office/powerpoint/2010/main" val="1895100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dirty="0" err="1">
                <a:solidFill>
                  <a:srgbClr val="000090"/>
                </a:solidFill>
              </a:rPr>
              <a:t>İşyeri</a:t>
            </a:r>
            <a:r>
              <a:rPr lang="en-US" dirty="0">
                <a:solidFill>
                  <a:srgbClr val="000090"/>
                </a:solidFill>
              </a:rPr>
              <a:t> </a:t>
            </a:r>
            <a:r>
              <a:rPr lang="en-US" dirty="0" err="1">
                <a:solidFill>
                  <a:srgbClr val="000090"/>
                </a:solidFill>
              </a:rPr>
              <a:t>Dışında</a:t>
            </a:r>
            <a:r>
              <a:rPr lang="en-US" dirty="0">
                <a:solidFill>
                  <a:srgbClr val="000090"/>
                </a:solidFill>
              </a:rPr>
              <a:t> </a:t>
            </a:r>
            <a:r>
              <a:rPr lang="en-US" dirty="0" err="1">
                <a:solidFill>
                  <a:srgbClr val="000090"/>
                </a:solidFill>
              </a:rPr>
              <a:t>Yeniden</a:t>
            </a:r>
            <a:r>
              <a:rPr lang="en-US" dirty="0">
                <a:solidFill>
                  <a:srgbClr val="000090"/>
                </a:solidFill>
              </a:rPr>
              <a:t> </a:t>
            </a:r>
            <a:r>
              <a:rPr lang="en-US" dirty="0" err="1">
                <a:solidFill>
                  <a:srgbClr val="000090"/>
                </a:solidFill>
              </a:rPr>
              <a:t>Üretim</a:t>
            </a:r>
            <a:endParaRPr lang="en-US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59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Yeniden</a:t>
            </a:r>
            <a:r>
              <a:rPr lang="en-US" dirty="0"/>
              <a:t> </a:t>
            </a:r>
            <a:r>
              <a:rPr lang="en-US" dirty="0" err="1"/>
              <a:t>Üretim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en-US" dirty="0" err="1"/>
              <a:t>Üretimin</a:t>
            </a:r>
            <a:r>
              <a:rPr lang="en-US" dirty="0"/>
              <a:t> </a:t>
            </a:r>
            <a:r>
              <a:rPr lang="en-US" dirty="0" err="1"/>
              <a:t>devamlılığını</a:t>
            </a:r>
            <a:r>
              <a:rPr lang="en-US" dirty="0"/>
              <a:t> </a:t>
            </a:r>
            <a:r>
              <a:rPr lang="en-US" dirty="0" err="1"/>
              <a:t>sağlamak</a:t>
            </a:r>
            <a:endParaRPr lang="en-US" dirty="0"/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err="1"/>
              <a:t>İşgücü</a:t>
            </a:r>
            <a:endParaRPr lang="en-US" dirty="0"/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err="1"/>
              <a:t>Tüketim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1553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YENİDEN ÜRETİM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Bebek</a:t>
            </a:r>
            <a:r>
              <a:rPr lang="en-US" dirty="0"/>
              <a:t> </a:t>
            </a:r>
            <a:r>
              <a:rPr lang="en-US" dirty="0" err="1"/>
              <a:t>yapmak</a:t>
            </a:r>
            <a:endParaRPr lang="en-US" dirty="0"/>
          </a:p>
          <a:p>
            <a:r>
              <a:rPr lang="en-US" dirty="0" err="1"/>
              <a:t>Bebeğin</a:t>
            </a:r>
            <a:r>
              <a:rPr lang="en-US" dirty="0"/>
              <a:t> </a:t>
            </a:r>
            <a:r>
              <a:rPr lang="en-US" dirty="0" err="1"/>
              <a:t>büyütülmesi</a:t>
            </a:r>
            <a:endParaRPr lang="en-US" dirty="0"/>
          </a:p>
          <a:p>
            <a:r>
              <a:rPr lang="en-US" dirty="0" err="1"/>
              <a:t>Bakımı</a:t>
            </a:r>
            <a:endParaRPr lang="en-US" dirty="0"/>
          </a:p>
          <a:p>
            <a:r>
              <a:rPr lang="en-US" dirty="0" err="1"/>
              <a:t>Eğitimi</a:t>
            </a:r>
            <a:endParaRPr lang="en-US" dirty="0"/>
          </a:p>
          <a:p>
            <a:pPr marL="0" indent="0" algn="ctr">
              <a:buNone/>
            </a:pPr>
            <a:r>
              <a:rPr lang="en-US" dirty="0"/>
              <a:t>	YENİ BİR İŞGÜNÜNE HAZIR OLMALARI</a:t>
            </a:r>
          </a:p>
        </p:txBody>
      </p:sp>
    </p:spTree>
    <p:extLst>
      <p:ext uri="{BB962C8B-B14F-4D97-AF65-F5344CB8AC3E}">
        <p14:creationId xmlns:p14="http://schemas.microsoft.com/office/powerpoint/2010/main" val="569005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Tüketim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957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IMG_2033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6" b="13336"/>
          <a:stretch>
            <a:fillRect/>
          </a:stretch>
        </p:blipFill>
        <p:spPr>
          <a:xfrm>
            <a:off x="1775520" y="548680"/>
            <a:ext cx="8640960" cy="5760640"/>
          </a:xfrm>
        </p:spPr>
      </p:pic>
      <p:sp>
        <p:nvSpPr>
          <p:cNvPr id="4" name="Rectangle 3"/>
          <p:cNvSpPr/>
          <p:nvPr/>
        </p:nvSpPr>
        <p:spPr>
          <a:xfrm>
            <a:off x="5208209" y="3244334"/>
            <a:ext cx="15669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IMG_2033.JPG</a:t>
            </a:r>
          </a:p>
        </p:txBody>
      </p:sp>
    </p:spTree>
    <p:extLst>
      <p:ext uri="{BB962C8B-B14F-4D97-AF65-F5344CB8AC3E}">
        <p14:creationId xmlns:p14="http://schemas.microsoft.com/office/powerpoint/2010/main" val="2271510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KÜÇÜK DAİRE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ADIM</a:t>
            </a:r>
          </a:p>
          <a:p>
            <a:pPr marL="0" indent="0">
              <a:buNone/>
            </a:pPr>
            <a:r>
              <a:rPr lang="en-US" dirty="0"/>
              <a:t>    YATIRIM</a:t>
            </a:r>
          </a:p>
          <a:p>
            <a:pPr marL="457200" lvl="1" indent="0">
              <a:buNone/>
            </a:pPr>
            <a:r>
              <a:rPr lang="en-US" dirty="0" err="1"/>
              <a:t>Sabit</a:t>
            </a:r>
            <a:r>
              <a:rPr lang="en-US" dirty="0"/>
              <a:t> </a:t>
            </a:r>
            <a:r>
              <a:rPr lang="en-US" dirty="0" err="1"/>
              <a:t>Sermaye</a:t>
            </a:r>
            <a:endParaRPr lang="en-US" dirty="0"/>
          </a:p>
          <a:p>
            <a:pPr marL="457200" lvl="1" indent="0">
              <a:buNone/>
            </a:pPr>
            <a:r>
              <a:rPr lang="en-US" dirty="0" err="1"/>
              <a:t>İşletme</a:t>
            </a:r>
            <a:r>
              <a:rPr lang="en-US" dirty="0"/>
              <a:t> </a:t>
            </a:r>
            <a:r>
              <a:rPr lang="en-US" dirty="0" err="1"/>
              <a:t>Sermayesi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1678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2. ADIM</a:t>
            </a:r>
          </a:p>
          <a:p>
            <a:pPr marL="0" indent="0">
              <a:buNone/>
            </a:pPr>
            <a:r>
              <a:rPr lang="en-US" dirty="0"/>
              <a:t>	ÜCRETLER</a:t>
            </a:r>
          </a:p>
        </p:txBody>
      </p:sp>
    </p:spTree>
    <p:extLst>
      <p:ext uri="{BB962C8B-B14F-4D97-AF65-F5344CB8AC3E}">
        <p14:creationId xmlns:p14="http://schemas.microsoft.com/office/powerpoint/2010/main" val="38121411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3. ADIM</a:t>
            </a:r>
          </a:p>
          <a:p>
            <a:pPr marL="0" indent="0">
              <a:buNone/>
            </a:pPr>
            <a:r>
              <a:rPr lang="en-US" dirty="0"/>
              <a:t>    TÜKETİM</a:t>
            </a:r>
          </a:p>
        </p:txBody>
      </p:sp>
    </p:spTree>
    <p:extLst>
      <p:ext uri="{BB962C8B-B14F-4D97-AF65-F5344CB8AC3E}">
        <p14:creationId xmlns:p14="http://schemas.microsoft.com/office/powerpoint/2010/main" val="1767754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4.ADIM</a:t>
            </a:r>
          </a:p>
          <a:p>
            <a:pPr marL="0" indent="0">
              <a:buNone/>
            </a:pPr>
            <a:r>
              <a:rPr lang="en-US" dirty="0"/>
              <a:t>   KARLAR</a:t>
            </a:r>
          </a:p>
        </p:txBody>
      </p:sp>
    </p:spTree>
    <p:extLst>
      <p:ext uri="{BB962C8B-B14F-4D97-AF65-F5344CB8AC3E}">
        <p14:creationId xmlns:p14="http://schemas.microsoft.com/office/powerpoint/2010/main" val="29535614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MG_2032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2406" r="-42406"/>
          <a:stretch>
            <a:fillRect/>
          </a:stretch>
        </p:blipFill>
        <p:spPr>
          <a:xfrm>
            <a:off x="2927648" y="-31901"/>
            <a:ext cx="8229600" cy="6858000"/>
          </a:xfrm>
        </p:spPr>
      </p:pic>
    </p:spTree>
    <p:extLst>
      <p:ext uri="{BB962C8B-B14F-4D97-AF65-F5344CB8AC3E}">
        <p14:creationId xmlns:p14="http://schemas.microsoft.com/office/powerpoint/2010/main" val="34866476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</Words>
  <Application>Microsoft Office PowerPoint</Application>
  <PresentationFormat>Geniş ekran</PresentationFormat>
  <Paragraphs>26</Paragraphs>
  <Slides>11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Teması</vt:lpstr>
      <vt:lpstr>PowerPoint Sunusu</vt:lpstr>
      <vt:lpstr>PowerPoint Sunusu</vt:lpstr>
      <vt:lpstr>Yeniden Üretim </vt:lpstr>
      <vt:lpstr>YENİDEN ÜRETİM</vt:lpstr>
      <vt:lpstr>PowerPoint Sunusu</vt:lpstr>
      <vt:lpstr>PowerPoint Sunusu</vt:lpstr>
      <vt:lpstr>KÜÇÜK DAİRE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Windows Kullanıcısı</dc:creator>
  <cp:lastModifiedBy>Windows Kullanıcısı</cp:lastModifiedBy>
  <cp:revision>1</cp:revision>
  <dcterms:created xsi:type="dcterms:W3CDTF">2020-02-12T14:45:54Z</dcterms:created>
  <dcterms:modified xsi:type="dcterms:W3CDTF">2020-02-12T14:46:17Z</dcterms:modified>
</cp:coreProperties>
</file>