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4" r:id="rId7"/>
    <p:sldId id="263" r:id="rId8"/>
    <p:sldId id="265" r:id="rId9"/>
    <p:sldId id="266" r:id="rId10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06.02.2020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 smtClean="0">
                <a:latin typeface="Times New Roman"/>
                <a:ea typeface="Calibri"/>
              </a:rPr>
              <a:t>Akarsu</a:t>
            </a:r>
            <a:r>
              <a:rPr lang="en-US" dirty="0" smtClean="0">
                <a:latin typeface="Times New Roman"/>
                <a:ea typeface="Calibri"/>
              </a:rPr>
              <a:t> </a:t>
            </a:r>
            <a:r>
              <a:rPr lang="en-US" dirty="0" err="1" smtClean="0">
                <a:latin typeface="Times New Roman"/>
                <a:ea typeface="Calibri"/>
              </a:rPr>
              <a:t>taşkınovası</a:t>
            </a:r>
            <a:r>
              <a:rPr lang="en-US" dirty="0" smtClean="0">
                <a:latin typeface="Times New Roman"/>
                <a:ea typeface="Calibri"/>
              </a:rPr>
              <a:t> </a:t>
            </a:r>
            <a:r>
              <a:rPr lang="en-US" dirty="0" err="1" smtClean="0">
                <a:latin typeface="Times New Roman"/>
                <a:ea typeface="Calibri"/>
              </a:rPr>
              <a:t>depoları</a:t>
            </a:r>
            <a:endParaRPr lang="tr-TR" dirty="0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 smtClean="0">
                <a:solidFill>
                  <a:srgbClr val="FF0000"/>
                </a:solidFill>
              </a:rPr>
              <a:t>8. Hafta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Dağlık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alanlar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dışında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akarsuların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pek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çoğu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akarsuyun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aşamasında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çökel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birikimi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ile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 smtClean="0">
                <a:solidFill>
                  <a:srgbClr val="231F20"/>
                </a:solidFill>
                <a:latin typeface="MinionPro-Regular"/>
              </a:rPr>
              <a:t>oluşan</a:t>
            </a:r>
            <a:r>
              <a:rPr lang="tr-TR" sz="3100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sz="3100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b="1" dirty="0" err="1">
                <a:solidFill>
                  <a:srgbClr val="231F20"/>
                </a:solidFill>
                <a:latin typeface="MinionPro-Bold"/>
              </a:rPr>
              <a:t>taşkınovası</a:t>
            </a:r>
            <a:r>
              <a:rPr lang="en-US" sz="3100" b="1" dirty="0">
                <a:solidFill>
                  <a:srgbClr val="231F20"/>
                </a:solidFill>
                <a:latin typeface="MinionPro-Bold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adlanan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az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çok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düz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olan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arazi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ile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çevrilidir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Sık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görülen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küçük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taşkınlar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</a:t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taşkınovasının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kısmını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kaplar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ender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görülen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büyük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taşkınlar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ise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taşkınovasının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tamamını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sular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altında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bırakır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Taşkınovalarının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genişlikleri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kabaca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akarsuyun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debisi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ile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orantılıdır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Aşağı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Mississippi</a:t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Nehri'nin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taşkınovası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15 km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enindedir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Düşük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engebeli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arazilerdeki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birbirlerine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komşu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taşkın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düzlükleri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sz="3100" dirty="0">
                <a:solidFill>
                  <a:srgbClr val="231F20"/>
                </a:solidFill>
                <a:latin typeface="MinionPro-Regular"/>
              </a:rPr>
            </a:b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birleşerek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sz="3100" b="1" dirty="0" err="1">
                <a:solidFill>
                  <a:srgbClr val="231F20"/>
                </a:solidFill>
                <a:latin typeface="MinionPro-Bold"/>
              </a:rPr>
              <a:t>taşkınovalarını</a:t>
            </a:r>
            <a:r>
              <a:rPr lang="en-US" sz="3100" b="1" dirty="0">
                <a:solidFill>
                  <a:srgbClr val="231F20"/>
                </a:solidFill>
                <a:latin typeface="MinionPro-Bold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meydana</a:t>
            </a:r>
            <a:r>
              <a:rPr lang="en-US" sz="3100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sz="3100" dirty="0" err="1">
                <a:solidFill>
                  <a:srgbClr val="231F20"/>
                </a:solidFill>
                <a:latin typeface="MinionPro-Regular"/>
              </a:rPr>
              <a:t>getirebilir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dirty="0">
                <a:solidFill>
                  <a:srgbClr val="231F20"/>
                </a:solidFill>
                <a:latin typeface="MinionPro-Regular"/>
              </a:rPr>
              <a:t>Mississippi, Amazon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Nil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nehirleri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de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dâhil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olmak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üzere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büyük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akarsuların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pek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çoğunun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düşük-eğimli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taşkınovaları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enine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kesit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geniş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çok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az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dışbükey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profile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sahiptirler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arazi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yüzeyi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akarsu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kıyısından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vadi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kenarlarına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doğru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eğimlidir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Dışbükey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oluş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başlıca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sedimantasyonun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sonucudur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yükü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asılı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sediman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yükü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,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yatağın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düşük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su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seviyesinde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içinde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yatağın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kenarları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boyunca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depolanır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ancak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bunlardan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sadece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asılı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taşınan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materyaller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taşkınovalarında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art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bataklıklarda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depolanır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yükü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asılı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yüke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göre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daha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hızlı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birikir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depolanma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taşkın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ovasından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daha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çok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içinde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kenarına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yakın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kesimlerde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taşkınovasına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göre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daha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sık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gerçekleşir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Bunun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sonucu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kenarları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kenarı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setleri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(leveler),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taşkınovalarından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daha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hızlı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büyürler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taşkınovasından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1-15 m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daha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yüksekte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alabilirler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err="1">
                <a:solidFill>
                  <a:srgbClr val="231F20"/>
                </a:solidFill>
                <a:latin typeface="MinionPro-Regular"/>
              </a:rPr>
              <a:t>Küçük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taşkınovalarının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pek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çoğunun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enine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kesitleri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 err="1">
                <a:solidFill>
                  <a:srgbClr val="231F20"/>
                </a:solidFill>
                <a:latin typeface="MinionPro-Regular"/>
              </a:rPr>
              <a:t>düz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veya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çok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hafif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şekilde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içbükeydir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Bu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düz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taşkınovaları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üzerindeki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doğal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yatak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kenarı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setleri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küçüktür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veya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gelişmemiştir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alüvyal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düzlükler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vadi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kenarlarına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doğru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hafifçe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yükselir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.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Bu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içbükey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şekil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sürekli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olarak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akarsuyun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yeniden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işlemesine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açık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küçük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taşkınovası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alanı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 err="1">
                <a:solidFill>
                  <a:srgbClr val="231F20"/>
                </a:solidFill>
                <a:latin typeface="MinionPro-Regular"/>
              </a:rPr>
              <a:t>olması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nedeniyle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varlığını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sürdürür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Orta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ölçekteki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akarsuların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ve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ana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akarsuların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pek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çoğunun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başlıca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yanal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birikim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ile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(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menderes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kıvrımlarının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iç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kısımlarındaki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sedimantasyondan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)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oluşan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düz</a:t>
            </a:r>
            <a:r>
              <a:rPr lang="tr-TR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 smtClean="0">
                <a:solidFill>
                  <a:srgbClr val="231F20"/>
                </a:solidFill>
                <a:latin typeface="MinionPro-Regular"/>
              </a:rPr>
              <a:t>taşkınovaları</a:t>
            </a:r>
            <a:r>
              <a:rPr lang="en-US" dirty="0" smtClean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bulunur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Düz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taşkınovaları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,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örgülü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 err="1">
                <a:solidFill>
                  <a:srgbClr val="231F20"/>
                </a:solidFill>
                <a:latin typeface="MinionPro-Regular"/>
              </a:rPr>
              <a:t>akarsulardaki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alüvyon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birikimi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ile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 de </a:t>
            </a:r>
            <a:r>
              <a:rPr lang="en-US" dirty="0" err="1">
                <a:solidFill>
                  <a:srgbClr val="231F20"/>
                </a:solidFill>
                <a:latin typeface="MinionPro-Regular"/>
              </a:rPr>
              <a:t>oluşabilir</a:t>
            </a:r>
            <a:r>
              <a:rPr lang="en-US" dirty="0">
                <a:solidFill>
                  <a:srgbClr val="231F20"/>
                </a:solidFill>
                <a:latin typeface="MinionPro-Regular"/>
              </a:rPr>
              <a:t>.</a:t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r>
              <a:rPr lang="en-US" dirty="0">
                <a:solidFill>
                  <a:srgbClr val="231F20"/>
                </a:solidFill>
                <a:latin typeface="MinionPro-Regular"/>
              </a:rPr>
              <a:t/>
            </a:r>
            <a:br>
              <a:rPr lang="en-US" dirty="0">
                <a:solidFill>
                  <a:srgbClr val="231F20"/>
                </a:solidFill>
                <a:latin typeface="MinionPro-Regular"/>
              </a:rPr>
            </a:b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2 İçerik Yer Tutucusu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tr-TR" b="1" dirty="0" smtClean="0"/>
              <a:t>Menderesli akarsuların </a:t>
            </a:r>
            <a:r>
              <a:rPr lang="tr-TR" b="1" dirty="0" err="1" smtClean="0"/>
              <a:t>taşkınovalarında</a:t>
            </a:r>
            <a:endParaRPr lang="tr-TR" b="1" dirty="0" smtClean="0"/>
          </a:p>
          <a:p>
            <a:r>
              <a:rPr lang="tr-TR" dirty="0" smtClean="0"/>
              <a:t>Kil-sil katmanları</a:t>
            </a:r>
          </a:p>
          <a:p>
            <a:r>
              <a:rPr lang="tr-TR" dirty="0" err="1" smtClean="0"/>
              <a:t>Leveler</a:t>
            </a:r>
            <a:endParaRPr lang="tr-TR" dirty="0" smtClean="0"/>
          </a:p>
          <a:p>
            <a:r>
              <a:rPr lang="tr-TR" dirty="0" err="1" smtClean="0"/>
              <a:t>Krevas</a:t>
            </a:r>
            <a:r>
              <a:rPr lang="tr-TR" dirty="0" smtClean="0"/>
              <a:t> yelpazeleri</a:t>
            </a:r>
          </a:p>
          <a:p>
            <a:r>
              <a:rPr lang="tr-TR" dirty="0" err="1" smtClean="0"/>
              <a:t>Ard</a:t>
            </a:r>
            <a:r>
              <a:rPr lang="tr-TR" dirty="0" smtClean="0"/>
              <a:t> bataklıklar</a:t>
            </a:r>
          </a:p>
          <a:p>
            <a:r>
              <a:rPr lang="tr-TR" dirty="0" smtClean="0"/>
              <a:t>Kopmuş menderes gölleri yaygın olarak görülür</a:t>
            </a:r>
          </a:p>
          <a:p>
            <a:pPr>
              <a:buNone/>
            </a:pPr>
            <a:r>
              <a:rPr lang="tr-TR" dirty="0" smtClean="0"/>
              <a:t>Yataktan uzaklaştıkça tane boyu küçülür</a:t>
            </a:r>
            <a:endParaRPr lang="tr-TR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1" descr="crevasse_columb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35738" cy="684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2489128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3 İçerik Yer Tutucusu" descr="H:\Yeni Klasör\Yeni Klasör\göksu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74" y="332656"/>
            <a:ext cx="9144000" cy="623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78355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29681"/>
            <a:ext cx="8892479" cy="5928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-\Desktop\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4249" y="1600200"/>
            <a:ext cx="8035502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</TotalTime>
  <Words>104</Words>
  <Application>Microsoft Office PowerPoint</Application>
  <PresentationFormat>Ekran Gösterisi (4:3)</PresentationFormat>
  <Paragraphs>12</Paragraphs>
  <Slides>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9</vt:i4>
      </vt:variant>
    </vt:vector>
  </HeadingPairs>
  <TitlesOfParts>
    <vt:vector size="10" baseType="lpstr">
      <vt:lpstr>Ofis Teması</vt:lpstr>
      <vt:lpstr>Akarsu taşkınovası depoları</vt:lpstr>
      <vt:lpstr>Slayt 2</vt:lpstr>
      <vt:lpstr>Slayt 3</vt:lpstr>
      <vt:lpstr>Slayt 4</vt:lpstr>
      <vt:lpstr>Slayt 5</vt:lpstr>
      <vt:lpstr>Slayt 6</vt:lpstr>
      <vt:lpstr>Slayt 7</vt:lpstr>
      <vt:lpstr>Slayt 8</vt:lpstr>
      <vt:lpstr>Slayt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Akarsu taşkınovası depoları</dc:title>
  <dc:creator>-</dc:creator>
  <cp:lastModifiedBy>-</cp:lastModifiedBy>
  <cp:revision>5</cp:revision>
  <dcterms:created xsi:type="dcterms:W3CDTF">2020-02-06T13:09:23Z</dcterms:created>
  <dcterms:modified xsi:type="dcterms:W3CDTF">2020-02-06T13:24:31Z</dcterms:modified>
</cp:coreProperties>
</file>