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D50D0-B77E-43E4-BB0C-DAC154AA28F8}" type="datetimeFigureOut">
              <a:rPr lang="tr-TR" smtClean="0"/>
              <a:t>29.09.2025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D792F-A947-40C4-A2EC-2FE308261A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1894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D50D0-B77E-43E4-BB0C-DAC154AA28F8}" type="datetimeFigureOut">
              <a:rPr lang="tr-TR" smtClean="0"/>
              <a:t>29.09.2025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D792F-A947-40C4-A2EC-2FE308261A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972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878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19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2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97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9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92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35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43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558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12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71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0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50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61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95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73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66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2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970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86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28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67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94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34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61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41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96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9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86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000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98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53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14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86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billab-23</dc:creator>
  <cp:lastModifiedBy>billab-23</cp:lastModifiedBy>
  <cp:revision>1</cp:revision>
  <dcterms:created xsi:type="dcterms:W3CDTF">2025-09-29T11:23:14Z</dcterms:created>
  <dcterms:modified xsi:type="dcterms:W3CDTF">2025-09-29T11:23:14Z</dcterms:modified>
</cp:coreProperties>
</file>